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265" r:id="rId3"/>
    <p:sldId id="267" r:id="rId4"/>
    <p:sldId id="268" r:id="rId5"/>
    <p:sldId id="266" r:id="rId6"/>
    <p:sldId id="403" r:id="rId7"/>
    <p:sldId id="408" r:id="rId8"/>
    <p:sldId id="406" r:id="rId9"/>
    <p:sldId id="407" r:id="rId10"/>
    <p:sldId id="402" r:id="rId11"/>
    <p:sldId id="399" r:id="rId12"/>
    <p:sldId id="400" r:id="rId13"/>
    <p:sldId id="401" r:id="rId14"/>
    <p:sldId id="404" r:id="rId15"/>
    <p:sldId id="405" r:id="rId16"/>
    <p:sldId id="410" r:id="rId17"/>
    <p:sldId id="391" r:id="rId18"/>
    <p:sldId id="390" r:id="rId19"/>
    <p:sldId id="270" r:id="rId20"/>
    <p:sldId id="409" r:id="rId21"/>
    <p:sldId id="388" r:id="rId22"/>
    <p:sldId id="271" r:id="rId23"/>
    <p:sldId id="396" r:id="rId24"/>
    <p:sldId id="397" r:id="rId25"/>
    <p:sldId id="398" r:id="rId26"/>
    <p:sldId id="395" r:id="rId27"/>
    <p:sldId id="392" r:id="rId28"/>
    <p:sldId id="394" r:id="rId29"/>
    <p:sldId id="389" r:id="rId30"/>
    <p:sldId id="393" r:id="rId31"/>
    <p:sldId id="27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9244" autoAdjust="0"/>
  </p:normalViewPr>
  <p:slideViewPr>
    <p:cSldViewPr>
      <p:cViewPr>
        <p:scale>
          <a:sx n="90" d="100"/>
          <a:sy n="90" d="100"/>
        </p:scale>
        <p:origin x="-810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30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ballnn@mail.uc.edu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blincosv@mail.uc.ed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sowersdd@mail.uc.ed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HeineforSena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enatortob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Feb 24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  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Sean Gleason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@</a:t>
            </a:r>
            <a:r>
              <a:rPr lang="en-US" dirty="0" err="1" smtClean="0"/>
              <a:t>UC_Gleason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Mitchell Phelps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Twitter: @</a:t>
            </a:r>
            <a:r>
              <a:rPr lang="en-US" dirty="0" err="1" smtClean="0"/>
              <a:t>MitchellPhelps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#</a:t>
            </a:r>
            <a:r>
              <a:rPr lang="en-US" dirty="0" err="1" smtClean="0"/>
              <a:t>PhelpsHelps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Naab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Twitter: @</a:t>
            </a:r>
            <a:r>
              <a:rPr lang="en-US" dirty="0" err="1" smtClean="0"/>
              <a:t>AndrewNaab</a:t>
            </a:r>
            <a:endParaRPr lang="en-US" dirty="0" smtClean="0"/>
          </a:p>
          <a:p>
            <a:r>
              <a:rPr lang="en-US" dirty="0" smtClean="0"/>
              <a:t>Facebook: Re-elect Andrew </a:t>
            </a:r>
            <a:r>
              <a:rPr lang="en-US" dirty="0" err="1" smtClean="0"/>
              <a:t>Naab</a:t>
            </a:r>
            <a:r>
              <a:rPr lang="en-US" dirty="0" smtClean="0"/>
              <a:t> as your At Large Senator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 Shelton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#SHELTON4SENATOR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Jessie Gearhart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Jessie had a last minute work conflict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Year Biomedical Engineer</a:t>
            </a:r>
          </a:p>
          <a:p>
            <a:r>
              <a:rPr lang="en-US" dirty="0" smtClean="0"/>
              <a:t>Former CEAS Senator, Current At-large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Beer Shah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462" y="0"/>
            <a:ext cx="4634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188" y="-17505"/>
            <a:ext cx="224257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Order of the Engineer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What’s this all about?</a:t>
            </a:r>
          </a:p>
          <a:p>
            <a:pPr lvl="1"/>
            <a:r>
              <a:rPr lang="en-US" dirty="0"/>
              <a:t>Foster a spirit of pride and responsibility in the engineering profession.</a:t>
            </a:r>
          </a:p>
          <a:p>
            <a:pPr lvl="1"/>
            <a:r>
              <a:rPr lang="en-US" dirty="0"/>
              <a:t>Bridge the gap between training and experience.</a:t>
            </a:r>
          </a:p>
          <a:p>
            <a:pPr lvl="1"/>
            <a:r>
              <a:rPr lang="en-US" dirty="0"/>
              <a:t>Present to the public a visible symbol identifying the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</a:t>
            </a:r>
            <a:r>
              <a:rPr lang="en-US" dirty="0"/>
              <a:t>engineer is eligible for induction if he or she has </a:t>
            </a:r>
            <a:r>
              <a:rPr lang="en-US" dirty="0" smtClean="0"/>
              <a:t>graduated/within </a:t>
            </a:r>
            <a:r>
              <a:rPr lang="en-US" dirty="0"/>
              <a:t>one academic year of </a:t>
            </a:r>
            <a:r>
              <a:rPr lang="en-US" dirty="0" smtClean="0"/>
              <a:t>graduation from </a:t>
            </a:r>
            <a:r>
              <a:rPr lang="en-US" dirty="0"/>
              <a:t>an EAC of ABET program or holds a license as a Professional </a:t>
            </a:r>
            <a:r>
              <a:rPr lang="en-US" dirty="0" smtClean="0"/>
              <a:t>Engineer.</a:t>
            </a:r>
          </a:p>
          <a:p>
            <a:r>
              <a:rPr lang="en-US" i="1" dirty="0" smtClean="0"/>
              <a:t>Got Questions? Want to help? </a:t>
            </a:r>
          </a:p>
          <a:p>
            <a:pPr lvl="1"/>
            <a:r>
              <a:rPr lang="en-US" dirty="0" smtClean="0"/>
              <a:t>connelmt@mail.uc.edu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Senators’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Gameday</a:t>
            </a:r>
            <a:r>
              <a:rPr lang="en-US" sz="2800" dirty="0" smtClean="0"/>
              <a:t> X2 </a:t>
            </a:r>
          </a:p>
          <a:p>
            <a:pPr lvl="1"/>
            <a:r>
              <a:rPr lang="en-US" sz="2400" dirty="0" smtClean="0"/>
              <a:t>Watch party at noon at </a:t>
            </a:r>
            <a:r>
              <a:rPr lang="en-US" sz="2400" dirty="0" err="1" smtClean="0"/>
              <a:t>Catskellar</a:t>
            </a:r>
            <a:r>
              <a:rPr lang="en-US" sz="2400" dirty="0" smtClean="0"/>
              <a:t> for </a:t>
            </a:r>
            <a:r>
              <a:rPr lang="en-US" sz="2400" dirty="0" err="1" smtClean="0"/>
              <a:t>Mens</a:t>
            </a:r>
            <a:r>
              <a:rPr lang="en-US" sz="2400" dirty="0" smtClean="0"/>
              <a:t> vs </a:t>
            </a:r>
            <a:r>
              <a:rPr lang="en-US" sz="2400" dirty="0" err="1" smtClean="0"/>
              <a:t>Ucon</a:t>
            </a:r>
            <a:endParaRPr lang="en-US" sz="2400" dirty="0" smtClean="0"/>
          </a:p>
          <a:p>
            <a:pPr lvl="1"/>
            <a:r>
              <a:rPr lang="en-US" sz="2400" dirty="0" smtClean="0"/>
              <a:t>Women’s vs Louisville at 2:00</a:t>
            </a:r>
          </a:p>
          <a:p>
            <a:pPr lvl="1"/>
            <a:r>
              <a:rPr lang="en-US" sz="2400" dirty="0" smtClean="0"/>
              <a:t>Free </a:t>
            </a:r>
            <a:r>
              <a:rPr lang="en-US" sz="2400" dirty="0" err="1" smtClean="0"/>
              <a:t>teeshirt</a:t>
            </a:r>
            <a:endParaRPr lang="en-US" sz="2400" dirty="0" smtClean="0"/>
          </a:p>
          <a:p>
            <a:r>
              <a:rPr lang="en-US" sz="2800" dirty="0" smtClean="0"/>
              <a:t>Student Government Elections</a:t>
            </a:r>
          </a:p>
          <a:p>
            <a:pPr lvl="1"/>
            <a:r>
              <a:rPr lang="en-US" sz="2400" dirty="0" smtClean="0"/>
              <a:t>Voting on Blackboard Wednesday through Friday</a:t>
            </a:r>
          </a:p>
          <a:p>
            <a:r>
              <a:rPr lang="en-US" sz="2800" dirty="0" smtClean="0"/>
              <a:t>METRO CWEST Talent Show</a:t>
            </a:r>
          </a:p>
          <a:p>
            <a:pPr lvl="1"/>
            <a:r>
              <a:rPr lang="en-US" sz="2400" dirty="0" smtClean="0"/>
              <a:t>Thursday 7:00, Zimmer Auditorium</a:t>
            </a:r>
          </a:p>
          <a:p>
            <a:pPr lvl="1"/>
            <a:r>
              <a:rPr lang="en-US" sz="2400" dirty="0" smtClean="0"/>
              <a:t>Tickets $5 available before or at door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511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133015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Mason Stout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Scott </a:t>
                      </a:r>
                      <a:r>
                        <a:rPr lang="en-US" sz="2200" b="1" dirty="0" err="1" smtClean="0"/>
                        <a:t>Blincoe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Nathan Ball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Carlo </a:t>
                      </a:r>
                      <a:r>
                        <a:rPr lang="en-US" sz="2200" b="1" dirty="0" err="1" smtClean="0"/>
                        <a:t>Perottino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Andrew Griggs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6600" y="14347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Carlo </a:t>
            </a:r>
            <a:r>
              <a:rPr lang="en-US" dirty="0" err="1" smtClean="0"/>
              <a:t>Perottino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44" cy="1143000"/>
          </a:xfrm>
        </p:spPr>
        <p:txBody>
          <a:bodyPr/>
          <a:lstStyle/>
          <a:p>
            <a:r>
              <a:rPr lang="en-US" dirty="0" smtClean="0"/>
              <a:t>Sponsors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63" y="1321129"/>
            <a:ext cx="4282510" cy="511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9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Eweek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Scores: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Place- CEAS Ambassadors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Place- </a:t>
            </a:r>
            <a:r>
              <a:rPr lang="en-US" dirty="0" err="1" smtClean="0"/>
              <a:t>Frack</a:t>
            </a:r>
            <a:r>
              <a:rPr lang="en-US" dirty="0" smtClean="0"/>
              <a:t> Ditches, Get Money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Place- Triangle Fraternity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you are on the winning teams, please come get your t-shirt after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Eweek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Annual Charity Date Auction:</a:t>
            </a:r>
          </a:p>
          <a:p>
            <a:r>
              <a:rPr lang="en-US" sz="2800" dirty="0" smtClean="0"/>
              <a:t>Raised $2, 285 for Circle K International’s Project Eliminate</a:t>
            </a:r>
          </a:p>
          <a:p>
            <a:r>
              <a:rPr lang="en-US" sz="2800" dirty="0" smtClean="0"/>
              <a:t>King- Thaddeus Voss</a:t>
            </a:r>
          </a:p>
          <a:p>
            <a:r>
              <a:rPr lang="en-US" sz="2800" dirty="0" smtClean="0"/>
              <a:t>Queen- Maggie Connell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Hoxworth</a:t>
            </a:r>
            <a:r>
              <a:rPr lang="en-US" sz="2800" dirty="0" smtClean="0"/>
              <a:t> Blood Drive:</a:t>
            </a:r>
          </a:p>
          <a:p>
            <a:r>
              <a:rPr lang="en-US" sz="2800" dirty="0" smtClean="0"/>
              <a:t>Collected 24 units of blood</a:t>
            </a:r>
          </a:p>
          <a:p>
            <a:r>
              <a:rPr lang="en-US" sz="2800" dirty="0" smtClean="0"/>
              <a:t>74 lives saved!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34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Flyers</a:t>
            </a:r>
            <a:endParaRPr lang="en-US" dirty="0"/>
          </a:p>
          <a:p>
            <a:pPr lvl="1"/>
            <a:r>
              <a:rPr lang="en-US" dirty="0"/>
              <a:t>Help take down flyers after meeting</a:t>
            </a:r>
          </a:p>
          <a:p>
            <a:pPr lvl="1"/>
            <a:r>
              <a:rPr lang="en-US" dirty="0"/>
              <a:t>Counts as ½ of committee requirement</a:t>
            </a:r>
          </a:p>
          <a:p>
            <a:pPr lvl="1"/>
            <a:r>
              <a:rPr lang="en-US" dirty="0"/>
              <a:t>If you want to put up flyers that do not meet the posting board requirements</a:t>
            </a:r>
          </a:p>
          <a:p>
            <a:pPr lvl="2"/>
            <a:r>
              <a:rPr lang="en-US" dirty="0"/>
              <a:t>Put the flyers in the Tribunal Office to be stamped</a:t>
            </a:r>
          </a:p>
          <a:p>
            <a:pPr lvl="2"/>
            <a:r>
              <a:rPr lang="en-US" dirty="0"/>
              <a:t>Email me at </a:t>
            </a:r>
            <a:r>
              <a:rPr lang="en-US" dirty="0">
                <a:hlinkClick r:id="rId2"/>
              </a:rPr>
              <a:t>ballnn@</a:t>
            </a:r>
            <a:r>
              <a:rPr lang="en-US" dirty="0" smtClean="0">
                <a:hlinkClick r:id="rId2"/>
              </a:rPr>
              <a:t>mail.uc.edu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Committee 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Nathan Ball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84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7696200" cy="4267200"/>
          </a:xfrm>
        </p:spPr>
        <p:txBody>
          <a:bodyPr/>
          <a:lstStyle/>
          <a:p>
            <a:r>
              <a:rPr lang="en-US" sz="2400" dirty="0" smtClean="0"/>
              <a:t>Congratulations to our winners!</a:t>
            </a:r>
          </a:p>
          <a:p>
            <a:pPr lvl="1"/>
            <a:r>
              <a:rPr lang="en-US" sz="2000" dirty="0" smtClean="0"/>
              <a:t>Professor of the Year: </a:t>
            </a:r>
            <a:r>
              <a:rPr lang="en-US" sz="2000" b="1" dirty="0" smtClean="0"/>
              <a:t>Ahmed </a:t>
            </a:r>
            <a:r>
              <a:rPr lang="en-US" sz="2000" b="1" dirty="0" err="1" smtClean="0"/>
              <a:t>Elgafy</a:t>
            </a:r>
            <a:endParaRPr lang="en-US" sz="2000" b="1" dirty="0" smtClean="0"/>
          </a:p>
          <a:p>
            <a:pPr lvl="1"/>
            <a:r>
              <a:rPr lang="en-US" sz="2000" dirty="0" smtClean="0"/>
              <a:t>Outstanding Senior – College: </a:t>
            </a:r>
            <a:r>
              <a:rPr lang="en-US" sz="2000" b="1" dirty="0" smtClean="0"/>
              <a:t>Kerry O’Connell</a:t>
            </a:r>
          </a:p>
          <a:p>
            <a:pPr lvl="1"/>
            <a:r>
              <a:rPr lang="en-US" sz="2000" dirty="0" smtClean="0"/>
              <a:t>Outstanding Senior – University: </a:t>
            </a:r>
            <a:r>
              <a:rPr lang="en-US" sz="2000" b="1" dirty="0" smtClean="0"/>
              <a:t>Aaron Sykes</a:t>
            </a:r>
          </a:p>
          <a:p>
            <a:pPr lvl="1"/>
            <a:r>
              <a:rPr lang="en-US" sz="2000" dirty="0" smtClean="0"/>
              <a:t>Outstanding Senior – </a:t>
            </a:r>
            <a:r>
              <a:rPr lang="en-US" sz="2000" dirty="0" smtClean="0"/>
              <a:t>Community: </a:t>
            </a:r>
            <a:r>
              <a:rPr lang="en-US" sz="2000" b="1" dirty="0" smtClean="0"/>
              <a:t>Matthew </a:t>
            </a:r>
            <a:r>
              <a:rPr lang="en-US" sz="2000" b="1" dirty="0" err="1" smtClean="0"/>
              <a:t>Menche</a:t>
            </a:r>
            <a:endParaRPr lang="en-US" sz="2000" b="1" dirty="0" smtClean="0"/>
          </a:p>
          <a:p>
            <a:r>
              <a:rPr lang="en-US" sz="2000" dirty="0" smtClean="0"/>
              <a:t>Still time to join our committee and help choose Professor of the Semester and Freshman and Junior of the Year!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Ken Okoye</a:t>
            </a:r>
          </a:p>
        </p:txBody>
      </p:sp>
    </p:spTree>
    <p:extLst>
      <p:ext uri="{BB962C8B-B14F-4D97-AF65-F5344CB8AC3E}">
        <p14:creationId xmlns:p14="http://schemas.microsoft.com/office/powerpoint/2010/main" val="22089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931" y="257416"/>
            <a:ext cx="7758776" cy="982877"/>
          </a:xfrm>
        </p:spPr>
        <p:txBody>
          <a:bodyPr/>
          <a:lstStyle/>
          <a:p>
            <a:pPr algn="ctr"/>
            <a:r>
              <a:rPr lang="en-US" sz="3600" dirty="0" smtClean="0"/>
              <a:t>CEAS Student Organization Photo Contest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459986_10202665767154851_334028837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75" y="1411904"/>
            <a:ext cx="7414750" cy="4935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5352" y="6347347"/>
            <a:ext cx="6693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Winner: Triangle Fraternity      	     Pizza party at next meeting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44" cy="1143000"/>
          </a:xfrm>
        </p:spPr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Matthew </a:t>
            </a:r>
            <a:r>
              <a:rPr lang="en-US" dirty="0"/>
              <a:t>25 </a:t>
            </a:r>
            <a:r>
              <a:rPr lang="en-US" dirty="0" smtClean="0"/>
              <a:t>Ministries</a:t>
            </a:r>
            <a:endParaRPr lang="en-US" dirty="0"/>
          </a:p>
          <a:p>
            <a:pPr lvl="2"/>
            <a:r>
              <a:rPr lang="en-US" dirty="0"/>
              <a:t>Service opportunity: Saturday, March 22, 11 AM – 1 PM</a:t>
            </a:r>
          </a:p>
          <a:p>
            <a:pPr lvl="1"/>
            <a:r>
              <a:rPr lang="en-US" dirty="0" err="1"/>
              <a:t>Jetts</a:t>
            </a:r>
            <a:r>
              <a:rPr lang="en-US" dirty="0"/>
              <a:t> Egg Drop </a:t>
            </a:r>
          </a:p>
          <a:p>
            <a:pPr lvl="2"/>
            <a:r>
              <a:rPr lang="en-US" dirty="0"/>
              <a:t>Wednesday, March 5</a:t>
            </a:r>
          </a:p>
          <a:p>
            <a:pPr lvl="1"/>
            <a:r>
              <a:rPr lang="en-US" dirty="0" smtClean="0"/>
              <a:t>Relay For Life – Help fight Cancer!</a:t>
            </a:r>
          </a:p>
          <a:p>
            <a:pPr lvl="2"/>
            <a:r>
              <a:rPr lang="en-US" dirty="0"/>
              <a:t> Friday, April 4 - Saturday, April 5</a:t>
            </a:r>
          </a:p>
          <a:p>
            <a:pPr lvl="4"/>
            <a:r>
              <a:rPr lang="en-US" dirty="0"/>
              <a:t>9 potential service hours!</a:t>
            </a:r>
          </a:p>
          <a:p>
            <a:pPr lvl="2"/>
            <a:r>
              <a:rPr lang="en-US" dirty="0"/>
              <a:t>Talk to me after meeting or email me at:</a:t>
            </a:r>
          </a:p>
          <a:p>
            <a:pPr lvl="3"/>
            <a:r>
              <a:rPr lang="en-US" dirty="0" smtClean="0">
                <a:hlinkClick r:id="rId2"/>
              </a:rPr>
              <a:t>blincosv@mail.uc.edu</a:t>
            </a:r>
            <a:endParaRPr lang="en-US" dirty="0" smtClean="0"/>
          </a:p>
          <a:p>
            <a:pPr marL="1371600" lvl="3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FELD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pPr marL="400050" indent="-342900"/>
            <a:r>
              <a:rPr lang="en-US" b="1" dirty="0" smtClean="0"/>
              <a:t>Next Meeting: </a:t>
            </a:r>
          </a:p>
          <a:p>
            <a:pPr marL="800100" lvl="1" indent="-342900"/>
            <a:r>
              <a:rPr lang="en-US" dirty="0" smtClean="0"/>
              <a:t>Thursday, February 27</a:t>
            </a:r>
            <a:r>
              <a:rPr lang="en-US" baseline="30000" dirty="0" smtClean="0"/>
              <a:t>th</a:t>
            </a:r>
            <a:r>
              <a:rPr lang="en-US" dirty="0" smtClean="0"/>
              <a:t> from 7:30-8:30</a:t>
            </a:r>
          </a:p>
          <a:p>
            <a:pPr marL="800100" lvl="1" indent="-342900"/>
            <a:r>
              <a:rPr lang="en-US" dirty="0" smtClean="0"/>
              <a:t>643 Baldwin</a:t>
            </a:r>
          </a:p>
          <a:p>
            <a:pPr marL="400050" indent="-342900"/>
            <a:r>
              <a:rPr lang="en-US" b="1" dirty="0" smtClean="0"/>
              <a:t>Upcoming events:</a:t>
            </a:r>
          </a:p>
          <a:p>
            <a:pPr marL="800100" lvl="1" indent="-342900"/>
            <a:r>
              <a:rPr lang="en-US" dirty="0" smtClean="0"/>
              <a:t>Habitat for Humanity – this Saturday from 8am-4pm.</a:t>
            </a:r>
          </a:p>
          <a:p>
            <a:pPr marL="514350" indent="-457200"/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sowersdd@mail.uc.edu</a:t>
            </a:r>
            <a:r>
              <a:rPr lang="en-US" dirty="0" smtClean="0"/>
              <a:t> with questions or to be added to the email list.</a:t>
            </a:r>
          </a:p>
          <a:p>
            <a:pPr lvl="1"/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President: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16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402175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Mark </a:t>
                      </a:r>
                      <a:r>
                        <a:rPr lang="en-US" sz="2000" b="1" dirty="0" err="1" smtClean="0"/>
                        <a:t>Gruenbacher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John </a:t>
                      </a:r>
                      <a:r>
                        <a:rPr lang="en-US" sz="2000" b="1" dirty="0" err="1" smtClean="0"/>
                        <a:t>Lewnard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Ken </a:t>
                      </a:r>
                      <a:r>
                        <a:rPr lang="en-US" sz="2000" b="1" dirty="0" err="1" smtClean="0"/>
                        <a:t>Okoye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Maddie</a:t>
                      </a:r>
                      <a:r>
                        <a:rPr lang="en-US" sz="2000" b="1" i="0" baseline="0" dirty="0" smtClean="0"/>
                        <a:t> Adams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Scott </a:t>
                      </a:r>
                      <a:r>
                        <a:rPr lang="en-US" sz="2000" b="1" dirty="0" err="1" smtClean="0"/>
                        <a:t>Blincoe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Tim </a:t>
                      </a:r>
                      <a:r>
                        <a:rPr lang="en-US" sz="2000" b="1" dirty="0" err="1" smtClean="0"/>
                        <a:t>Schafermeyer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March 10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</a:p>
          <a:p>
            <a:pPr algn="ctr">
              <a:buFontTx/>
              <a:buNone/>
            </a:pPr>
            <a:r>
              <a:rPr lang="en-US" dirty="0" smtClean="0"/>
              <a:t>Location: 525 Old </a:t>
            </a:r>
            <a:r>
              <a:rPr lang="en-US" dirty="0" err="1" smtClean="0"/>
              <a:t>Chem</a:t>
            </a:r>
            <a:r>
              <a:rPr lang="en-US" dirty="0" smtClean="0"/>
              <a:t> 5:30 PM</a:t>
            </a:r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Meeting Agenda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Brandery</a:t>
            </a:r>
            <a:endParaRPr lang="en-US" dirty="0" smtClean="0"/>
          </a:p>
          <a:p>
            <a:r>
              <a:rPr lang="en-US" dirty="0" smtClean="0"/>
              <a:t>SG candidates for at large senator</a:t>
            </a:r>
          </a:p>
          <a:p>
            <a:r>
              <a:rPr lang="en-US" dirty="0" smtClean="0"/>
              <a:t>Mr. Engineer</a:t>
            </a:r>
          </a:p>
          <a:p>
            <a:r>
              <a:rPr lang="en-US" dirty="0" smtClean="0"/>
              <a:t>Order of the Engineer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ander\Desktop\Brandery\brandery 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4000500" cy="367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4648200"/>
            <a:ext cx="620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Office Hours</a:t>
            </a:r>
            <a:r>
              <a:rPr lang="en-US" sz="2800" dirty="0" smtClean="0">
                <a:latin typeface="Century Gothic" panose="020B0502020202020204" pitchFamily="34" charset="0"/>
              </a:rPr>
              <a:t>: March 7</a:t>
            </a:r>
            <a:r>
              <a:rPr lang="en-US" sz="2800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2800" dirty="0" smtClean="0">
                <a:latin typeface="Century Gothic" panose="020B0502020202020204" pitchFamily="34" charset="0"/>
              </a:rPr>
              <a:t> from 4-6PM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6425" y="5623500"/>
            <a:ext cx="542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alex@brandery.org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3911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February 26</a:t>
            </a:r>
            <a:r>
              <a:rPr lang="en-US" sz="28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2800" dirty="0" smtClean="0">
                <a:latin typeface="Century Gothic" panose="020B0502020202020204" pitchFamily="34" charset="0"/>
              </a:rPr>
              <a:t> – Startup Grind 5-7 PM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6106180"/>
            <a:ext cx="542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859.466.9563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5171420"/>
            <a:ext cx="542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brandery.org/jobs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5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Johnathan Avant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Goldenberg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#</a:t>
            </a:r>
            <a:r>
              <a:rPr lang="en-US" dirty="0" err="1" smtClean="0"/>
              <a:t>YourGoldenTicket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goforgoldenberg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Heine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www.facebook.com/HeineforSenate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Tobi </a:t>
            </a:r>
            <a:r>
              <a:rPr lang="en-US" dirty="0" err="1" smtClean="0"/>
              <a:t>Akomolede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senatortobi.com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</TotalTime>
  <Words>667</Words>
  <Application>Microsoft Office PowerPoint</Application>
  <PresentationFormat>On-screen Show (4:3)</PresentationFormat>
  <Paragraphs>164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1_Level</vt:lpstr>
      <vt:lpstr>Engineering and Applied  Science Tribunal</vt:lpstr>
      <vt:lpstr>Tribunal Officers</vt:lpstr>
      <vt:lpstr>Tribunal Executives</vt:lpstr>
      <vt:lpstr>PowerPoint Presentation</vt:lpstr>
      <vt:lpstr>PowerPoint Presentation</vt:lpstr>
      <vt:lpstr>Johnathan Avant</vt:lpstr>
      <vt:lpstr>Matthew Goldenberg</vt:lpstr>
      <vt:lpstr>Emily Heine</vt:lpstr>
      <vt:lpstr>Tobi Akomolede</vt:lpstr>
      <vt:lpstr>Sean Gleason</vt:lpstr>
      <vt:lpstr>Mitchell Phelps</vt:lpstr>
      <vt:lpstr>Andrew Naab</vt:lpstr>
      <vt:lpstr>Alex Shelton</vt:lpstr>
      <vt:lpstr>Jessie Gearhart</vt:lpstr>
      <vt:lpstr>Beer Shah</vt:lpstr>
      <vt:lpstr>PowerPoint Presentation</vt:lpstr>
      <vt:lpstr>Order of the Engineer</vt:lpstr>
      <vt:lpstr>Officer Reports</vt:lpstr>
      <vt:lpstr>Senators’ Report</vt:lpstr>
      <vt:lpstr>Secretary</vt:lpstr>
      <vt:lpstr>Committee Reports</vt:lpstr>
      <vt:lpstr>Sponsors</vt:lpstr>
      <vt:lpstr>Eweek Results</vt:lpstr>
      <vt:lpstr>Eweek Results</vt:lpstr>
      <vt:lpstr>SOCC</vt:lpstr>
      <vt:lpstr>Recognition</vt:lpstr>
      <vt:lpstr>CEAS Student Organization Photo Contest</vt:lpstr>
      <vt:lpstr>Special Events</vt:lpstr>
      <vt:lpstr>FELD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Administrator</cp:lastModifiedBy>
  <cp:revision>157</cp:revision>
  <dcterms:created xsi:type="dcterms:W3CDTF">2012-06-23T16:33:59Z</dcterms:created>
  <dcterms:modified xsi:type="dcterms:W3CDTF">2014-02-26T07:27:53Z</dcterms:modified>
</cp:coreProperties>
</file>