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23"/>
  </p:notesMasterIdLst>
  <p:sldIdLst>
    <p:sldId id="265" r:id="rId5"/>
    <p:sldId id="424" r:id="rId6"/>
    <p:sldId id="267" r:id="rId7"/>
    <p:sldId id="268" r:id="rId8"/>
    <p:sldId id="266" r:id="rId9"/>
    <p:sldId id="415" r:id="rId10"/>
    <p:sldId id="416" r:id="rId11"/>
    <p:sldId id="423" r:id="rId12"/>
    <p:sldId id="417" r:id="rId13"/>
    <p:sldId id="418" r:id="rId14"/>
    <p:sldId id="270" r:id="rId15"/>
    <p:sldId id="388" r:id="rId16"/>
    <p:sldId id="271" r:id="rId17"/>
    <p:sldId id="419" r:id="rId18"/>
    <p:sldId id="421" r:id="rId19"/>
    <p:sldId id="425" r:id="rId20"/>
    <p:sldId id="422" r:id="rId21"/>
    <p:sldId id="4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9244" autoAdjust="0"/>
  </p:normalViewPr>
  <p:slideViewPr>
    <p:cSldViewPr>
      <p:cViewPr>
        <p:scale>
          <a:sx n="76" d="100"/>
          <a:sy n="76" d="100"/>
        </p:scale>
        <p:origin x="-9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00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7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3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6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22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27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48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85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2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42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2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3528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29269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39884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9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48259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3891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3975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4694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8020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1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8628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0149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90210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6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F05A-D03F-4D1C-8D64-A5A2306C0A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139F-351A-4A1A-B987-A90DADDDB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342900"/>
            <a:fld id="{B61BEF0D-F0BB-DE4B-95CE-6DB70DBA956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342900"/>
              <a:t>4/7/2014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342900"/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3429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69836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owersdd@mail.uc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allnn@mail.uc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27QTeWRzUo&amp;sns=t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0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Apr 7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, 2014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Emily </a:t>
            </a:r>
            <a:r>
              <a:rPr lang="en-US" dirty="0" err="1" smtClean="0"/>
              <a:t>Demjanenko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14347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Carlo </a:t>
            </a:r>
            <a:r>
              <a:rPr lang="en-US" dirty="0" err="1" smtClean="0"/>
              <a:t>Perottino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0" indent="-342900"/>
            <a:r>
              <a:rPr lang="en-US" sz="2800" b="1" dirty="0">
                <a:solidFill>
                  <a:srgbClr val="000000"/>
                </a:solidFill>
              </a:rPr>
              <a:t>Next Meeting: </a:t>
            </a:r>
          </a:p>
          <a:p>
            <a:pPr marL="800100" lvl="1" indent="-342900"/>
            <a:r>
              <a:rPr lang="en-US" sz="2400" dirty="0">
                <a:solidFill>
                  <a:srgbClr val="000000"/>
                </a:solidFill>
              </a:rPr>
              <a:t>Thursday, April 10</a:t>
            </a:r>
            <a:r>
              <a:rPr lang="en-US" sz="2400" baseline="30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 from 7:30-8:30</a:t>
            </a:r>
          </a:p>
          <a:p>
            <a:pPr marL="800100" lvl="1" indent="-342900"/>
            <a:r>
              <a:rPr lang="en-US" sz="2400" dirty="0">
                <a:solidFill>
                  <a:srgbClr val="000000"/>
                </a:solidFill>
              </a:rPr>
              <a:t>643 Baldwin</a:t>
            </a:r>
          </a:p>
          <a:p>
            <a:pPr marL="800100" lvl="1" indent="-342900"/>
            <a:r>
              <a:rPr lang="en-US" sz="2400" dirty="0">
                <a:solidFill>
                  <a:srgbClr val="000000"/>
                </a:solidFill>
              </a:rPr>
              <a:t>Free pizza!</a:t>
            </a:r>
          </a:p>
          <a:p>
            <a:pPr marL="400050" lvl="0" indent="-342900"/>
            <a:r>
              <a:rPr lang="en-US" sz="2800" b="1" dirty="0">
                <a:solidFill>
                  <a:srgbClr val="000000"/>
                </a:solidFill>
              </a:rPr>
              <a:t>Upcoming events:</a:t>
            </a:r>
          </a:p>
          <a:p>
            <a:pPr marL="800100" lvl="1" indent="-342900"/>
            <a:r>
              <a:rPr lang="en-US" sz="2400" dirty="0">
                <a:solidFill>
                  <a:srgbClr val="000000"/>
                </a:solidFill>
              </a:rPr>
              <a:t>Sky Zone Trip: 4/12,11:30am – 2pm</a:t>
            </a:r>
          </a:p>
          <a:p>
            <a:pPr marL="1200150" lvl="2" indent="-342900"/>
            <a:r>
              <a:rPr lang="en-US" sz="2000" dirty="0">
                <a:solidFill>
                  <a:srgbClr val="000000"/>
                </a:solidFill>
              </a:rPr>
              <a:t>Still 2 spots available – cost is only $8</a:t>
            </a:r>
          </a:p>
          <a:p>
            <a:pPr marL="514350" lvl="0" indent="-457200"/>
            <a:r>
              <a:rPr lang="en-US" sz="2800" dirty="0">
                <a:solidFill>
                  <a:srgbClr val="000000"/>
                </a:solidFill>
              </a:rPr>
              <a:t>Email </a:t>
            </a:r>
            <a:r>
              <a:rPr lang="en-US" sz="2800" dirty="0">
                <a:solidFill>
                  <a:srgbClr val="000000"/>
                </a:solidFill>
                <a:hlinkClick r:id="rId2"/>
              </a:rPr>
              <a:t>sowersdd@mail.uc.edu</a:t>
            </a:r>
            <a:r>
              <a:rPr lang="en-US" sz="2800" dirty="0">
                <a:solidFill>
                  <a:srgbClr val="000000"/>
                </a:solidFill>
              </a:rPr>
              <a:t> with questions or to be added to the email list.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pic>
        <p:nvPicPr>
          <p:cNvPr id="3" name="Picture 2" descr="http://t2.gstatic.com/images?q=tbn:ANd9GcSC4p7N6FT2i9dRpM2j9y2SieBpWW9jtnoPonStqzl-Q-926808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11070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666999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Thanks to everyone who came out and helped. We raised over $2,300!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1341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blincosv@mail.uc.edu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OTHER-UC\Tribunal\Luau flyer 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7" y="228600"/>
            <a:ext cx="7777163" cy="60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a-iad.xx.fbcdn.net/hphotos-frc1/t1.0-9/998966_238117713043093_32512370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"/>
          <a:stretch/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4" t="31336" r="22791" b="45034"/>
          <a:stretch/>
        </p:blipFill>
        <p:spPr bwMode="auto">
          <a:xfrm>
            <a:off x="-5854146" y="2133600"/>
            <a:ext cx="18884346" cy="4572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1600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Sigma </a:t>
            </a:r>
            <a:r>
              <a:rPr lang="en-US" b="1" dirty="0" err="1" smtClean="0">
                <a:solidFill>
                  <a:schemeClr val="bg1"/>
                </a:solidFill>
              </a:rPr>
              <a:t>Sigma</a:t>
            </a:r>
            <a:r>
              <a:rPr lang="en-US" b="1" dirty="0" smtClean="0">
                <a:solidFill>
                  <a:schemeClr val="bg1"/>
                </a:solidFill>
              </a:rPr>
              <a:t> Carnival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27437"/>
            <a:ext cx="8458200" cy="4830763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Food, Fun, Fireworks!</a:t>
            </a:r>
          </a:p>
          <a:p>
            <a:pPr lvl="2"/>
            <a:r>
              <a:rPr lang="en-US" dirty="0" smtClean="0"/>
              <a:t>Help us man the CEAS Tribunal and Ambassadors’ “Guess Your BAC” and Cotton Candy Stand on April 12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Check email for signups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61341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blincosv@mail.uc.edu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SOCC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8001000" cy="4267200"/>
          </a:xfrm>
        </p:spPr>
        <p:txBody>
          <a:bodyPr/>
          <a:lstStyle/>
          <a:p>
            <a:r>
              <a:rPr lang="en-US" dirty="0" smtClean="0"/>
              <a:t>Flyers</a:t>
            </a:r>
            <a:endParaRPr lang="en-US" dirty="0"/>
          </a:p>
          <a:p>
            <a:pPr lvl="1"/>
            <a:r>
              <a:rPr lang="en-US" dirty="0"/>
              <a:t>Help take down flyers after meeting</a:t>
            </a:r>
          </a:p>
          <a:p>
            <a:pPr lvl="1"/>
            <a:r>
              <a:rPr lang="en-US" smtClean="0"/>
              <a:t>If </a:t>
            </a:r>
            <a:r>
              <a:rPr lang="en-US" dirty="0"/>
              <a:t>you want to put up flyers that do not meet the posting board requirements</a:t>
            </a:r>
          </a:p>
          <a:p>
            <a:pPr lvl="2"/>
            <a:r>
              <a:rPr lang="en-US" dirty="0"/>
              <a:t>Put the flyers in the Tribunal Office to be stamped</a:t>
            </a:r>
          </a:p>
          <a:p>
            <a:pPr lvl="2"/>
            <a:r>
              <a:rPr lang="en-US" dirty="0"/>
              <a:t>Email me at </a:t>
            </a:r>
            <a:r>
              <a:rPr lang="en-US" dirty="0">
                <a:hlinkClick r:id="rId2"/>
              </a:rPr>
              <a:t>ballnn@</a:t>
            </a:r>
            <a:r>
              <a:rPr lang="en-US" dirty="0" smtClean="0">
                <a:hlinkClick r:id="rId2"/>
              </a:rPr>
              <a:t>mail.uc.edu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70104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rgbClr val="000000"/>
                </a:solidFill>
              </a:rPr>
              <a:t>Committee Chair:</a:t>
            </a:r>
            <a:r>
              <a:rPr lang="en-US" sz="1600" u="sng" dirty="0" smtClean="0">
                <a:solidFill>
                  <a:srgbClr val="000000"/>
                </a:solidFill>
              </a:rPr>
              <a:t> </a:t>
            </a:r>
            <a:endParaRPr lang="en-US" sz="1600" u="sng" dirty="0">
              <a:solidFill>
                <a:srgbClr val="000000"/>
              </a:solidFill>
            </a:endParaRPr>
          </a:p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Nathan Ball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3714372" cy="189373"/>
          </a:xfrm>
        </p:spPr>
        <p:txBody>
          <a:bodyPr/>
          <a:lstStyle/>
          <a:p>
            <a:r>
              <a:rPr lang="en-US" sz="1200" dirty="0">
                <a:hlinkClick r:id="rId2"/>
              </a:rPr>
              <a:t>https://www.youtube.com/watch?v=Z27QTeWRzUo&amp;sns=tw</a:t>
            </a:r>
            <a:endParaRPr lang="en-US" sz="1200" dirty="0"/>
          </a:p>
        </p:txBody>
      </p:sp>
      <p:pic>
        <p:nvPicPr>
          <p:cNvPr id="1026" name="Picture 2" descr="http://revolutionuc.com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85" y="1828800"/>
            <a:ext cx="7318375" cy="31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95383"/>
              </p:ext>
            </p:extLst>
          </p:nvPr>
        </p:nvGraphicFramePr>
        <p:xfrm>
          <a:off x="0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Alison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Hayfer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Scott </a:t>
                      </a:r>
                      <a:r>
                        <a:rPr lang="en-US" sz="2200" b="1" dirty="0" err="1" smtClean="0"/>
                        <a:t>Blincoe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Nathan Ball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John </a:t>
                      </a:r>
                      <a:r>
                        <a:rPr lang="en-US" sz="2200" b="1" baseline="0" dirty="0" err="1" smtClean="0"/>
                        <a:t>Lewnard</a:t>
                      </a:r>
                      <a:endParaRPr lang="en-US" sz="2200" b="1" baseline="0" dirty="0" smtClean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Carlo </a:t>
                      </a:r>
                      <a:r>
                        <a:rPr lang="en-US" sz="2200" b="1" dirty="0" err="1" smtClean="0"/>
                        <a:t>Perottino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Andrew Griggs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402175"/>
              </p:ext>
            </p:extLst>
          </p:nvPr>
        </p:nvGraphicFramePr>
        <p:xfrm>
          <a:off x="372579" y="914400"/>
          <a:ext cx="8539646" cy="4871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Tim </a:t>
                      </a:r>
                      <a:r>
                        <a:rPr lang="en-US" sz="2000" b="1" baseline="0" dirty="0" err="1" smtClean="0"/>
                        <a:t>Schafermeyer</a:t>
                      </a:r>
                      <a:r>
                        <a:rPr lang="en-US" sz="2000" b="1" baseline="0" dirty="0" smtClean="0"/>
                        <a:t>, </a:t>
                      </a:r>
                    </a:p>
                    <a:p>
                      <a:r>
                        <a:rPr lang="en-US" sz="2000" b="1" baseline="0" dirty="0" smtClean="0"/>
                        <a:t>Andrew Griggs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 smtClean="0"/>
                        <a:t>Maggy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Zorc</a:t>
                      </a:r>
                      <a:r>
                        <a:rPr lang="en-US" sz="2000" b="1" baseline="0" dirty="0" smtClean="0"/>
                        <a:t>, Alison </a:t>
                      </a:r>
                      <a:r>
                        <a:rPr lang="en-US" sz="2000" b="1" baseline="0" dirty="0" err="1" smtClean="0"/>
                        <a:t>Hayfer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John </a:t>
                      </a:r>
                      <a:r>
                        <a:rPr lang="en-US" sz="2000" b="1" dirty="0" err="1" smtClean="0"/>
                        <a:t>Lewnard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Ken </a:t>
                      </a:r>
                      <a:r>
                        <a:rPr lang="en-US" sz="2000" b="1" dirty="0" err="1" smtClean="0"/>
                        <a:t>Okoye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892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Maddie</a:t>
                      </a:r>
                      <a:r>
                        <a:rPr lang="en-US" sz="2000" b="1" i="0" baseline="0" dirty="0" smtClean="0"/>
                        <a:t> Adams</a:t>
                      </a:r>
                      <a:endParaRPr lang="en-US" sz="2000" b="1" i="0" dirty="0" smtClean="0"/>
                    </a:p>
                  </a:txBody>
                  <a:tcPr marL="50434" marR="50434" marT="33452" marB="33452" anchor="ctr"/>
                </a:tc>
              </a:tr>
              <a:tr h="35581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Scott </a:t>
                      </a:r>
                      <a:r>
                        <a:rPr lang="en-US" sz="2000" b="1" dirty="0" err="1" smtClean="0"/>
                        <a:t>Blincoe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Tim </a:t>
                      </a:r>
                      <a:r>
                        <a:rPr lang="en-US" sz="2000" b="1" dirty="0" err="1" smtClean="0"/>
                        <a:t>Schafermeyer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chemeClr val="tx1"/>
                </a:solidFill>
                <a:latin typeface="+mj-lt"/>
              </a:rPr>
              <a:t>Meeting Agenda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0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Officer Elections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Maggie Connell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0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Sarah Deutsch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146" y="1101143"/>
            <a:ext cx="3408458" cy="548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Sarah Deutsch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52" y="3017253"/>
            <a:ext cx="4603394" cy="2439066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6300" dirty="0"/>
          </a:p>
          <a:p>
            <a:pPr algn="l"/>
            <a:endParaRPr lang="en-US" sz="6300" dirty="0"/>
          </a:p>
          <a:p>
            <a:pPr algn="l"/>
            <a:endParaRPr lang="en-US" sz="6300" dirty="0"/>
          </a:p>
          <a:p>
            <a:pPr algn="l"/>
            <a:r>
              <a:rPr lang="en-US" sz="7200" dirty="0"/>
              <a:t>Current Positions:</a:t>
            </a:r>
            <a:r>
              <a:rPr lang="en-US" sz="3150" dirty="0"/>
              <a:t>	</a:t>
            </a:r>
          </a:p>
          <a:p>
            <a:pPr algn="l"/>
            <a:r>
              <a:rPr lang="en-US" sz="5400" b="1" u="sng" dirty="0"/>
              <a:t>Tribunal</a:t>
            </a:r>
            <a:r>
              <a:rPr lang="en-US" sz="5400" b="1" dirty="0"/>
              <a:t>: </a:t>
            </a:r>
          </a:p>
          <a:p>
            <a:pPr algn="l"/>
            <a:r>
              <a:rPr lang="en-US" sz="5400" dirty="0"/>
              <a:t>	-Co-chair for Order of the Engineer</a:t>
            </a:r>
          </a:p>
          <a:p>
            <a:pPr algn="l"/>
            <a:r>
              <a:rPr lang="en-US" sz="5400" dirty="0"/>
              <a:t>	-Senator Intern</a:t>
            </a:r>
          </a:p>
          <a:p>
            <a:pPr algn="l"/>
            <a:r>
              <a:rPr lang="en-US" sz="5400" b="1" u="sng" dirty="0"/>
              <a:t>SWE</a:t>
            </a:r>
            <a:r>
              <a:rPr lang="en-US" sz="5400" b="1" dirty="0"/>
              <a:t>:        </a:t>
            </a:r>
          </a:p>
          <a:p>
            <a:pPr algn="l"/>
            <a:r>
              <a:rPr lang="en-US" sz="5400" dirty="0"/>
              <a:t>	-Mr. Engineer Pageant Committee</a:t>
            </a:r>
          </a:p>
          <a:p>
            <a:pPr algn="l"/>
            <a:r>
              <a:rPr lang="en-US" sz="5400" dirty="0"/>
              <a:t>	-Nomination Committee</a:t>
            </a:r>
          </a:p>
          <a:p>
            <a:pPr algn="l"/>
            <a:endParaRPr lang="en-US" sz="4875" dirty="0"/>
          </a:p>
          <a:p>
            <a:pPr algn="l"/>
            <a:r>
              <a:rPr lang="en-US" sz="6300" dirty="0"/>
              <a:t>Past Leadership Experience:</a:t>
            </a:r>
          </a:p>
          <a:p>
            <a:pPr algn="l"/>
            <a:r>
              <a:rPr lang="en-US" sz="3150" dirty="0"/>
              <a:t>	</a:t>
            </a:r>
            <a:r>
              <a:rPr lang="en-US" sz="5400" dirty="0"/>
              <a:t>-President of Youth Group</a:t>
            </a:r>
          </a:p>
          <a:p>
            <a:pPr algn="l"/>
            <a:r>
              <a:rPr lang="en-US" sz="5400" dirty="0"/>
              <a:t>	-Vice President of Youth Group</a:t>
            </a:r>
          </a:p>
          <a:p>
            <a:pPr algn="l"/>
            <a:r>
              <a:rPr lang="en-US" sz="5400" dirty="0"/>
              <a:t>	-Club Soccer Team Captain</a:t>
            </a:r>
          </a:p>
          <a:p>
            <a:pPr algn="l"/>
            <a:r>
              <a:rPr lang="en-US" sz="5400" dirty="0"/>
              <a:t>	-Food Drive Organizer</a:t>
            </a:r>
          </a:p>
          <a:p>
            <a:pPr algn="l"/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68102" y="2033186"/>
            <a:ext cx="4401355" cy="485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400" dirty="0">
                <a:solidFill>
                  <a:prstClr val="white"/>
                </a:solidFill>
              </a:rPr>
              <a:t>Future Goals:</a:t>
            </a:r>
            <a:endParaRPr lang="en-US" sz="675" dirty="0">
              <a:solidFill>
                <a:prstClr val="white"/>
              </a:solidFill>
            </a:endParaRPr>
          </a:p>
          <a:p>
            <a:pPr defTabSz="342900"/>
            <a:endParaRPr lang="en-US" sz="600" dirty="0">
              <a:solidFill>
                <a:prstClr val="white"/>
              </a:solidFill>
            </a:endParaRPr>
          </a:p>
          <a:p>
            <a:pPr marL="600075" lvl="1" indent="-257175" defTabSz="342900">
              <a:buFont typeface="Arial" panose="020B0604020202020204" pitchFamily="34" charset="0"/>
              <a:buChar char="•"/>
            </a:pPr>
            <a:r>
              <a:rPr lang="en-US" sz="1575" u="sng">
                <a:solidFill>
                  <a:prstClr val="white"/>
                </a:solidFill>
              </a:rPr>
              <a:t>Advertising </a:t>
            </a:r>
            <a:r>
              <a:rPr lang="en-US" sz="1575" u="sng" dirty="0">
                <a:solidFill>
                  <a:prstClr val="white"/>
                </a:solidFill>
              </a:rPr>
              <a:t>Tribunal Opportunities</a:t>
            </a:r>
          </a:p>
          <a:p>
            <a:pPr marL="942975" lvl="2" indent="-257175" defTabSz="342900">
              <a:buFontTx/>
              <a:buChar char="-"/>
            </a:pPr>
            <a:r>
              <a:rPr lang="en-US" sz="1575" dirty="0">
                <a:solidFill>
                  <a:prstClr val="white"/>
                </a:solidFill>
              </a:rPr>
              <a:t>Make it known what the committees do and what Tribunal can do for you</a:t>
            </a:r>
          </a:p>
          <a:p>
            <a:pPr marL="257175" lvl="2" indent="-257175" defTabSz="342900">
              <a:buFont typeface="Arial" panose="020B0604020202020204" pitchFamily="34" charset="0"/>
              <a:buChar char="•"/>
            </a:pPr>
            <a:endParaRPr lang="en-US" sz="600" u="sng" dirty="0">
              <a:solidFill>
                <a:prstClr val="white"/>
              </a:solidFill>
            </a:endParaRPr>
          </a:p>
          <a:p>
            <a:pPr marL="600075" lvl="3" indent="-257175" defTabSz="342900">
              <a:buFont typeface="Arial" panose="020B0604020202020204" pitchFamily="34" charset="0"/>
              <a:buChar char="•"/>
            </a:pPr>
            <a:r>
              <a:rPr lang="en-US" sz="1575" u="sng" dirty="0">
                <a:solidFill>
                  <a:prstClr val="white"/>
                </a:solidFill>
              </a:rPr>
              <a:t>Re-establish the “committee” aspect</a:t>
            </a:r>
          </a:p>
          <a:p>
            <a:pPr marL="942975" lvl="4" indent="-257175" defTabSz="342900">
              <a:buFontTx/>
              <a:buChar char="-"/>
            </a:pPr>
            <a:r>
              <a:rPr lang="en-US" sz="1575" dirty="0">
                <a:solidFill>
                  <a:prstClr val="white"/>
                </a:solidFill>
              </a:rPr>
              <a:t>Break out sessions</a:t>
            </a:r>
          </a:p>
          <a:p>
            <a:pPr marL="942975" lvl="4" indent="-257175" defTabSz="342900">
              <a:buFontTx/>
              <a:buChar char="-"/>
            </a:pPr>
            <a:r>
              <a:rPr lang="en-US" sz="1575" dirty="0">
                <a:solidFill>
                  <a:prstClr val="white"/>
                </a:solidFill>
              </a:rPr>
              <a:t>Leadership roles in each committee</a:t>
            </a:r>
          </a:p>
          <a:p>
            <a:pPr marL="1285875" lvl="5" indent="-257175" defTabSz="342900">
              <a:buFontTx/>
              <a:buChar char="-"/>
            </a:pPr>
            <a:r>
              <a:rPr lang="en-US" sz="1575" dirty="0">
                <a:solidFill>
                  <a:prstClr val="white"/>
                </a:solidFill>
              </a:rPr>
              <a:t>i.e. Secretary, Treasurer, etc.</a:t>
            </a:r>
          </a:p>
          <a:p>
            <a:pPr marL="942975" lvl="4" indent="-257175" defTabSz="342900">
              <a:buFontTx/>
              <a:buChar char="-"/>
            </a:pPr>
            <a:r>
              <a:rPr lang="en-US" sz="1575" dirty="0">
                <a:solidFill>
                  <a:prstClr val="white"/>
                </a:solidFill>
              </a:rPr>
              <a:t>Everyone is important and has an impact</a:t>
            </a:r>
          </a:p>
          <a:p>
            <a:pPr marL="942975" lvl="4" indent="-257175" defTabSz="342900">
              <a:buFontTx/>
              <a:buChar char="-"/>
            </a:pPr>
            <a:endParaRPr lang="en-US" sz="600" dirty="0">
              <a:solidFill>
                <a:prstClr val="white"/>
              </a:solidFill>
            </a:endParaRPr>
          </a:p>
          <a:p>
            <a:pPr marL="600075" lvl="1" indent="-257175" defTabSz="342900">
              <a:buFont typeface="Arial" panose="020B0604020202020204" pitchFamily="34" charset="0"/>
              <a:buChar char="•"/>
            </a:pPr>
            <a:r>
              <a:rPr lang="en-US" sz="1575" u="sng" dirty="0">
                <a:solidFill>
                  <a:prstClr val="white"/>
                </a:solidFill>
              </a:rPr>
              <a:t>More Accessible  </a:t>
            </a:r>
          </a:p>
          <a:p>
            <a:pPr lvl="1" defTabSz="342900"/>
            <a:r>
              <a:rPr lang="en-US" sz="1575" dirty="0">
                <a:solidFill>
                  <a:prstClr val="white"/>
                </a:solidFill>
              </a:rPr>
              <a:t>	- Drop-box</a:t>
            </a:r>
          </a:p>
          <a:p>
            <a:pPr lvl="1" defTabSz="342900"/>
            <a:r>
              <a:rPr lang="en-US" sz="1575" dirty="0">
                <a:solidFill>
                  <a:prstClr val="white"/>
                </a:solidFill>
              </a:rPr>
              <a:t>	- Universal Email</a:t>
            </a:r>
          </a:p>
          <a:p>
            <a:pPr lvl="1" defTabSz="342900"/>
            <a:r>
              <a:rPr lang="en-US" sz="1575" dirty="0">
                <a:solidFill>
                  <a:prstClr val="white"/>
                </a:solidFill>
              </a:rPr>
              <a:t>	- Office Hours</a:t>
            </a:r>
          </a:p>
          <a:p>
            <a:pPr defTabSz="342900"/>
            <a:endParaRPr lang="en-US" sz="1575" dirty="0">
              <a:solidFill>
                <a:prstClr val="white"/>
              </a:solidFill>
            </a:endParaRPr>
          </a:p>
          <a:p>
            <a:pPr defTabSz="342900"/>
            <a:endParaRPr lang="en-US" sz="1575" dirty="0">
              <a:solidFill>
                <a:prstClr val="white"/>
              </a:solidFill>
            </a:endParaRPr>
          </a:p>
          <a:p>
            <a:pPr defTabSz="342900"/>
            <a:endParaRPr lang="en-US" sz="1575" dirty="0">
              <a:solidFill>
                <a:prstClr val="white"/>
              </a:solidFill>
            </a:endParaRPr>
          </a:p>
          <a:p>
            <a:pPr defTabSz="342900"/>
            <a:endParaRPr lang="en-US" sz="1575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0313" y="1023870"/>
            <a:ext cx="30152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500" dirty="0">
                <a:solidFill>
                  <a:prstClr val="white"/>
                </a:solidFill>
              </a:rPr>
              <a:t>1</a:t>
            </a:r>
            <a:r>
              <a:rPr lang="en-US" sz="1500" baseline="30000" dirty="0">
                <a:solidFill>
                  <a:prstClr val="white"/>
                </a:solidFill>
              </a:rPr>
              <a:t>st</a:t>
            </a:r>
            <a:r>
              <a:rPr lang="en-US" sz="1500" dirty="0">
                <a:solidFill>
                  <a:prstClr val="white"/>
                </a:solidFill>
              </a:rPr>
              <a:t> year Mechanical Engineer</a:t>
            </a:r>
          </a:p>
          <a:p>
            <a:pPr defTabSz="3429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Lewnard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347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Default Design</vt:lpstr>
      <vt:lpstr>1_Level</vt:lpstr>
      <vt:lpstr>Office Theme</vt:lpstr>
      <vt:lpstr>Depth</vt:lpstr>
      <vt:lpstr>Engineering and Applied  Science Tribunal</vt:lpstr>
      <vt:lpstr>https://www.youtube.com/watch?v=Z27QTeWRzUo&amp;sns=tw</vt:lpstr>
      <vt:lpstr>Tribunal Officers</vt:lpstr>
      <vt:lpstr>Tribunal Executives</vt:lpstr>
      <vt:lpstr>PowerPoint Presentation</vt:lpstr>
      <vt:lpstr>VP </vt:lpstr>
      <vt:lpstr>AVP</vt:lpstr>
      <vt:lpstr>Sarah Deutsch </vt:lpstr>
      <vt:lpstr>Treasurer </vt:lpstr>
      <vt:lpstr>Secretary</vt:lpstr>
      <vt:lpstr>Officer Reports</vt:lpstr>
      <vt:lpstr>Secretary</vt:lpstr>
      <vt:lpstr>Committee Reports</vt:lpstr>
      <vt:lpstr>FELD</vt:lpstr>
      <vt:lpstr>Special Events</vt:lpstr>
      <vt:lpstr>PowerPoint Presentation</vt:lpstr>
      <vt:lpstr>Sigma Sigma Carnival</vt:lpstr>
      <vt:lpstr>SOCC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adnauseum</cp:lastModifiedBy>
  <cp:revision>184</cp:revision>
  <dcterms:created xsi:type="dcterms:W3CDTF">2012-06-23T16:33:59Z</dcterms:created>
  <dcterms:modified xsi:type="dcterms:W3CDTF">2014-04-07T22:37:34Z</dcterms:modified>
</cp:coreProperties>
</file>