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sldIdLst>
    <p:sldId id="265" r:id="rId3"/>
    <p:sldId id="267" r:id="rId4"/>
    <p:sldId id="268" r:id="rId5"/>
    <p:sldId id="391" r:id="rId6"/>
    <p:sldId id="390" r:id="rId7"/>
    <p:sldId id="270" r:id="rId8"/>
    <p:sldId id="409" r:id="rId9"/>
    <p:sldId id="410" r:id="rId10"/>
    <p:sldId id="388" r:id="rId11"/>
    <p:sldId id="271" r:id="rId12"/>
    <p:sldId id="395" r:id="rId13"/>
    <p:sldId id="392" r:id="rId14"/>
    <p:sldId id="389" r:id="rId15"/>
    <p:sldId id="411" r:id="rId16"/>
    <p:sldId id="39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89244" autoAdjust="0"/>
  </p:normalViewPr>
  <p:slideViewPr>
    <p:cSldViewPr>
      <p:cViewPr>
        <p:scale>
          <a:sx n="90" d="100"/>
          <a:sy n="90" d="100"/>
        </p:scale>
        <p:origin x="-798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ballnn@mail.uc.edu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diehmgr@mail.uc.ed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blincosv@mail.uc.ed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owersdd@mail.uc.edu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ampuslink.uc.edu/form/start/3889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Feb 24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  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Flyers</a:t>
            </a:r>
            <a:endParaRPr lang="en-US" dirty="0"/>
          </a:p>
          <a:p>
            <a:pPr lvl="1"/>
            <a:r>
              <a:rPr lang="en-US" dirty="0"/>
              <a:t>Help take down flyers after meeting</a:t>
            </a:r>
          </a:p>
          <a:p>
            <a:pPr lvl="1"/>
            <a:r>
              <a:rPr lang="en-US" dirty="0"/>
              <a:t>Counts as ½ of committee requirement</a:t>
            </a:r>
          </a:p>
          <a:p>
            <a:pPr lvl="1"/>
            <a:r>
              <a:rPr lang="en-US" dirty="0"/>
              <a:t>If you want to put up flyers that do not meet the posting board requirements</a:t>
            </a:r>
          </a:p>
          <a:p>
            <a:pPr lvl="2"/>
            <a:r>
              <a:rPr lang="en-US" dirty="0"/>
              <a:t>Put the flyers in the Tribunal Office to be stamped</a:t>
            </a:r>
          </a:p>
          <a:p>
            <a:pPr lvl="2"/>
            <a:r>
              <a:rPr lang="en-US" dirty="0"/>
              <a:t>Email me at </a:t>
            </a:r>
            <a:r>
              <a:rPr lang="en-US" dirty="0">
                <a:hlinkClick r:id="rId2"/>
              </a:rPr>
              <a:t>ballnn@</a:t>
            </a:r>
            <a:r>
              <a:rPr lang="en-US" dirty="0" smtClean="0">
                <a:hlinkClick r:id="rId2"/>
              </a:rPr>
              <a:t>mail.uc.edu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Committee 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Nathan Ball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8844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7696200" cy="4267200"/>
          </a:xfrm>
        </p:spPr>
        <p:txBody>
          <a:bodyPr/>
          <a:lstStyle/>
          <a:p>
            <a:r>
              <a:rPr lang="en-US" sz="2400" smtClean="0"/>
              <a:t>Congratulations to our winners!</a:t>
            </a:r>
          </a:p>
          <a:p>
            <a:pPr lvl="1"/>
            <a:r>
              <a:rPr lang="en-US" sz="2000" smtClean="0"/>
              <a:t>Professor of the Year: </a:t>
            </a:r>
            <a:r>
              <a:rPr lang="en-US" sz="2000" b="1" smtClean="0"/>
              <a:t>Ahmed Elgafy</a:t>
            </a:r>
          </a:p>
          <a:p>
            <a:pPr lvl="1"/>
            <a:r>
              <a:rPr lang="en-US" sz="2000" smtClean="0"/>
              <a:t>Outstanding Senior – College: </a:t>
            </a:r>
            <a:r>
              <a:rPr lang="en-US" sz="2000" b="1" smtClean="0"/>
              <a:t>Kerry O’Connell</a:t>
            </a:r>
          </a:p>
          <a:p>
            <a:pPr lvl="1"/>
            <a:r>
              <a:rPr lang="en-US" sz="2000" smtClean="0"/>
              <a:t>Outstanding Senior – University: </a:t>
            </a:r>
            <a:r>
              <a:rPr lang="en-US" sz="2000" b="1" smtClean="0"/>
              <a:t>Aaron Sykes</a:t>
            </a:r>
          </a:p>
          <a:p>
            <a:pPr lvl="1"/>
            <a:r>
              <a:rPr lang="en-US" sz="2000" smtClean="0"/>
              <a:t>Outstanding Senior – Community </a:t>
            </a:r>
            <a:r>
              <a:rPr lang="en-US" sz="2000" b="1" smtClean="0"/>
              <a:t>Matthew Menche</a:t>
            </a:r>
          </a:p>
          <a:p>
            <a:r>
              <a:rPr lang="en-US" sz="2000" smtClean="0"/>
              <a:t>Still time to join our committee and help choose Professor of the Semester and Freshman and Junior of the Year!</a:t>
            </a:r>
          </a:p>
          <a:p>
            <a:pPr lvl="1">
              <a:buFontTx/>
              <a:buNone/>
            </a:pPr>
            <a:endParaRPr lang="en-US" sz="2000" smtClean="0"/>
          </a:p>
          <a:p>
            <a:pPr lvl="1">
              <a:buFontTx/>
              <a:buNone/>
            </a:pPr>
            <a:endParaRPr lang="en-US" sz="200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Ken Okoye</a:t>
            </a:r>
          </a:p>
        </p:txBody>
      </p:sp>
    </p:spTree>
    <p:extLst>
      <p:ext uri="{BB962C8B-B14F-4D97-AF65-F5344CB8AC3E}">
        <p14:creationId xmlns:p14="http://schemas.microsoft.com/office/powerpoint/2010/main" val="22089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44" cy="1143000"/>
          </a:xfrm>
        </p:spPr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27237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/>
              <a:t>Service hour from Mathew 25</a:t>
            </a:r>
          </a:p>
          <a:p>
            <a:r>
              <a:rPr lang="en-US" dirty="0"/>
              <a:t>11 am to 1 pm on Saturday March 22</a:t>
            </a:r>
          </a:p>
          <a:p>
            <a:r>
              <a:rPr lang="en-US" dirty="0"/>
              <a:t>Transportation provided</a:t>
            </a:r>
          </a:p>
          <a:p>
            <a:r>
              <a:rPr lang="en-US" dirty="0"/>
              <a:t>Email </a:t>
            </a:r>
            <a:r>
              <a:rPr lang="en-US" dirty="0">
                <a:hlinkClick r:id="rId2"/>
              </a:rPr>
              <a:t>diehmgr@mail.uc.edu</a:t>
            </a:r>
            <a:r>
              <a:rPr lang="en-US" dirty="0"/>
              <a:t> if interested</a:t>
            </a:r>
          </a:p>
          <a:p>
            <a:endParaRPr lang="en-US" dirty="0"/>
          </a:p>
          <a:p>
            <a:pPr marL="1371600" lvl="3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62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44" cy="1143000"/>
          </a:xfrm>
        </p:spPr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83076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Relay For Life – Help fight Cancer!</a:t>
            </a:r>
          </a:p>
          <a:p>
            <a:pPr lvl="2"/>
            <a:r>
              <a:rPr lang="en-US" dirty="0"/>
              <a:t>Friday, April 4 - Saturday, April 5</a:t>
            </a:r>
          </a:p>
          <a:p>
            <a:pPr lvl="4"/>
            <a:r>
              <a:rPr lang="en-US" dirty="0"/>
              <a:t>9 potential service hours!</a:t>
            </a:r>
          </a:p>
          <a:p>
            <a:pPr lvl="2"/>
            <a:r>
              <a:rPr lang="en-US" dirty="0"/>
              <a:t>Talk to me after meeting or email me at:</a:t>
            </a:r>
          </a:p>
          <a:p>
            <a:pPr lvl="3"/>
            <a:r>
              <a:rPr lang="en-US" dirty="0">
                <a:hlinkClick r:id="rId2"/>
              </a:rPr>
              <a:t>blincosv@mail.uc.edu</a:t>
            </a:r>
            <a:endParaRPr lang="en-US" dirty="0"/>
          </a:p>
          <a:p>
            <a:pPr lvl="1"/>
            <a:r>
              <a:rPr lang="en-US" dirty="0"/>
              <a:t>NCAA Men’s Basketball Bracket Challenge!</a:t>
            </a:r>
          </a:p>
          <a:p>
            <a:pPr lvl="2"/>
            <a:r>
              <a:rPr lang="en-US" dirty="0"/>
              <a:t>Visit us in Baldwin lobby Wed. or Thurs. from 10:00 – 1:00 to donate $2+ to enter pool</a:t>
            </a:r>
          </a:p>
          <a:p>
            <a:pPr marL="1371600" lvl="3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71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FELD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pPr marL="400050" indent="-342900"/>
            <a:r>
              <a:rPr lang="en-US" b="1" dirty="0"/>
              <a:t>Next Meeting: </a:t>
            </a:r>
          </a:p>
          <a:p>
            <a:pPr marL="800100" lvl="1" indent="-342900"/>
            <a:r>
              <a:rPr lang="en-US" dirty="0"/>
              <a:t>Thursday, March 13</a:t>
            </a:r>
            <a:r>
              <a:rPr lang="en-US" baseline="30000" dirty="0"/>
              <a:t>th</a:t>
            </a:r>
            <a:r>
              <a:rPr lang="en-US" dirty="0"/>
              <a:t> from 7:30-8:30</a:t>
            </a:r>
          </a:p>
          <a:p>
            <a:pPr marL="800100" lvl="1" indent="-342900"/>
            <a:r>
              <a:rPr lang="en-US" dirty="0"/>
              <a:t>643 Baldwin</a:t>
            </a:r>
          </a:p>
          <a:p>
            <a:pPr marL="800100" lvl="1" indent="-342900"/>
            <a:r>
              <a:rPr lang="en-US" dirty="0"/>
              <a:t>Free pizza!</a:t>
            </a:r>
          </a:p>
          <a:p>
            <a:pPr marL="800100" lvl="1" indent="-342900"/>
            <a:r>
              <a:rPr lang="en-US" dirty="0"/>
              <a:t>Potentially having a student co-op panel</a:t>
            </a:r>
          </a:p>
          <a:p>
            <a:pPr marL="400050" indent="-342900"/>
            <a:r>
              <a:rPr lang="en-US" b="1" dirty="0"/>
              <a:t>Upcoming events:</a:t>
            </a:r>
          </a:p>
          <a:p>
            <a:pPr marL="800100" lvl="1" indent="-342900"/>
            <a:r>
              <a:rPr lang="en-US" dirty="0"/>
              <a:t>Sky Zone Trip – date and other details TBD</a:t>
            </a:r>
          </a:p>
          <a:p>
            <a:pPr marL="514350" indent="-457200"/>
            <a:r>
              <a:rPr lang="en-US" dirty="0"/>
              <a:t>Email </a:t>
            </a:r>
            <a:r>
              <a:rPr lang="en-US" dirty="0">
                <a:hlinkClick r:id="rId2"/>
              </a:rPr>
              <a:t>sowersdd@mail.uc.edu</a:t>
            </a:r>
            <a:r>
              <a:rPr lang="en-US" dirty="0"/>
              <a:t> with questions or to be added to the email list.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President: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9164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March 10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</a:p>
          <a:p>
            <a:pPr algn="ctr">
              <a:buFontTx/>
              <a:buNone/>
            </a:pPr>
            <a:r>
              <a:rPr lang="en-US" dirty="0" smtClean="0"/>
              <a:t>Location: 525 Old </a:t>
            </a:r>
            <a:r>
              <a:rPr lang="en-US" dirty="0" err="1" smtClean="0"/>
              <a:t>Chem</a:t>
            </a:r>
            <a:r>
              <a:rPr lang="en-US" dirty="0" smtClean="0"/>
              <a:t> 5:30 PM</a:t>
            </a:r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133015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Mason Stout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Scott </a:t>
                      </a:r>
                      <a:r>
                        <a:rPr lang="en-US" sz="2200" b="1" dirty="0" err="1" smtClean="0"/>
                        <a:t>Blincoe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Nathan Ball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Carlo </a:t>
                      </a:r>
                      <a:r>
                        <a:rPr lang="en-US" sz="2200" b="1" dirty="0" err="1" smtClean="0"/>
                        <a:t>Perottino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Andrew Griggs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402175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Mark </a:t>
                      </a:r>
                      <a:r>
                        <a:rPr lang="en-US" sz="2000" b="1" dirty="0" err="1" smtClean="0"/>
                        <a:t>Gruenbacher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John </a:t>
                      </a:r>
                      <a:r>
                        <a:rPr lang="en-US" sz="2000" b="1" dirty="0" err="1" smtClean="0"/>
                        <a:t>Lewnard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Ken </a:t>
                      </a:r>
                      <a:r>
                        <a:rPr lang="en-US" sz="2000" b="1" dirty="0" err="1" smtClean="0"/>
                        <a:t>Okoye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Maddie</a:t>
                      </a:r>
                      <a:r>
                        <a:rPr lang="en-US" sz="2000" b="1" i="0" baseline="0" dirty="0" smtClean="0"/>
                        <a:t> Adams</a:t>
                      </a:r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Scott </a:t>
                      </a:r>
                      <a:r>
                        <a:rPr lang="en-US" sz="2000" b="1" dirty="0" err="1" smtClean="0"/>
                        <a:t>Blincoe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Tim </a:t>
                      </a:r>
                      <a:r>
                        <a:rPr lang="en-US" sz="2000" b="1" dirty="0" err="1" smtClean="0"/>
                        <a:t>Schafermeyer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462" y="0"/>
            <a:ext cx="46346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4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188" y="-17505"/>
            <a:ext cx="224257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Order of the Engineer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What’s this all about?</a:t>
            </a:r>
          </a:p>
          <a:p>
            <a:pPr lvl="1"/>
            <a:r>
              <a:rPr lang="en-US" dirty="0"/>
              <a:t>Foster a spirit of pride and responsibility in the engineering profession.</a:t>
            </a:r>
          </a:p>
          <a:p>
            <a:pPr lvl="1"/>
            <a:r>
              <a:rPr lang="en-US" dirty="0"/>
              <a:t>Bridge the gap between training and experience.</a:t>
            </a:r>
          </a:p>
          <a:p>
            <a:pPr lvl="1"/>
            <a:r>
              <a:rPr lang="en-US" dirty="0"/>
              <a:t>Present to the public a visible symbol identifying the engineer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Any </a:t>
            </a:r>
            <a:r>
              <a:rPr lang="en-US" dirty="0"/>
              <a:t>engineer is eligible for induction if he or she has </a:t>
            </a:r>
            <a:r>
              <a:rPr lang="en-US" dirty="0" smtClean="0"/>
              <a:t>graduated/within </a:t>
            </a:r>
            <a:r>
              <a:rPr lang="en-US" dirty="0"/>
              <a:t>one academic year of </a:t>
            </a:r>
            <a:r>
              <a:rPr lang="en-US" dirty="0" smtClean="0"/>
              <a:t>graduation from </a:t>
            </a:r>
            <a:r>
              <a:rPr lang="en-US" dirty="0"/>
              <a:t>an EAC of ABET program or holds a license as a Professional </a:t>
            </a:r>
            <a:r>
              <a:rPr lang="en-US" dirty="0" smtClean="0"/>
              <a:t>Engineer.</a:t>
            </a:r>
          </a:p>
          <a:p>
            <a:r>
              <a:rPr lang="en-US" i="1" dirty="0" smtClean="0"/>
              <a:t>Got Questions? Want to help? </a:t>
            </a:r>
          </a:p>
          <a:p>
            <a:pPr lvl="1"/>
            <a:r>
              <a:rPr lang="en-US" dirty="0" smtClean="0"/>
              <a:t>connelmt@mail.uc.edu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4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Senators’ Report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Christina Beer &amp; </a:t>
            </a:r>
            <a:r>
              <a:rPr lang="en-US" sz="2400" dirty="0" err="1"/>
              <a:t>Shivam</a:t>
            </a:r>
            <a:r>
              <a:rPr lang="en-US" sz="2400" dirty="0"/>
              <a:t> Shah – your new Student Body President &amp; Vice President</a:t>
            </a:r>
          </a:p>
          <a:p>
            <a:r>
              <a:rPr lang="en-US" sz="2400" dirty="0"/>
              <a:t>Cabinet applications out, due April 4</a:t>
            </a:r>
            <a:r>
              <a:rPr lang="en-US" sz="2400" baseline="30000" dirty="0"/>
              <a:t>th</a:t>
            </a:r>
            <a:r>
              <a:rPr lang="en-US" sz="2400" dirty="0"/>
              <a:t> at 5pm</a:t>
            </a:r>
          </a:p>
          <a:p>
            <a:pPr lvl="1"/>
            <a:r>
              <a:rPr lang="en-US" sz="2000" dirty="0">
                <a:hlinkClick r:id="rId2"/>
              </a:rPr>
              <a:t>https://campuslink.uc.edu/form/start/38893</a:t>
            </a:r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511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696244" cy="1143000"/>
          </a:xfrm>
        </p:spPr>
        <p:txBody>
          <a:bodyPr/>
          <a:lstStyle/>
          <a:p>
            <a:r>
              <a:rPr lang="en-US" dirty="0" smtClean="0"/>
              <a:t>Senators’ Report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" r="2180"/>
          <a:stretch/>
        </p:blipFill>
        <p:spPr bwMode="auto">
          <a:xfrm>
            <a:off x="2590800" y="1066800"/>
            <a:ext cx="4329035" cy="618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260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86600" y="143470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Carlo </a:t>
            </a:r>
            <a:r>
              <a:rPr lang="en-US" dirty="0" err="1" smtClean="0"/>
              <a:t>Perottino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2729</TotalTime>
  <Words>504</Words>
  <Application>Microsoft Office PowerPoint</Application>
  <PresentationFormat>On-screen Show (4:3)</PresentationFormat>
  <Paragraphs>111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1_Level</vt:lpstr>
      <vt:lpstr>Engineering and Applied  Science Tribunal</vt:lpstr>
      <vt:lpstr>Tribunal Officers</vt:lpstr>
      <vt:lpstr>Tribunal Executives</vt:lpstr>
      <vt:lpstr>PowerPoint Presentation</vt:lpstr>
      <vt:lpstr>Order of the Engineer</vt:lpstr>
      <vt:lpstr>Officer Reports</vt:lpstr>
      <vt:lpstr>Senators’ Report</vt:lpstr>
      <vt:lpstr>Senators’ Report</vt:lpstr>
      <vt:lpstr>Secretary</vt:lpstr>
      <vt:lpstr>Committee Reports</vt:lpstr>
      <vt:lpstr>SOCC</vt:lpstr>
      <vt:lpstr>Recognition</vt:lpstr>
      <vt:lpstr>Special Events</vt:lpstr>
      <vt:lpstr>Special Events</vt:lpstr>
      <vt:lpstr>FELD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Scott</cp:lastModifiedBy>
  <cp:revision>153</cp:revision>
  <dcterms:created xsi:type="dcterms:W3CDTF">2012-06-23T16:33:59Z</dcterms:created>
  <dcterms:modified xsi:type="dcterms:W3CDTF">2014-03-25T02:20:03Z</dcterms:modified>
</cp:coreProperties>
</file>