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8" r:id="rId3"/>
  </p:sldMasterIdLst>
  <p:notesMasterIdLst>
    <p:notesMasterId r:id="rId24"/>
  </p:notesMasterIdLst>
  <p:sldIdLst>
    <p:sldId id="265" r:id="rId4"/>
    <p:sldId id="267" r:id="rId5"/>
    <p:sldId id="268" r:id="rId6"/>
    <p:sldId id="266" r:id="rId7"/>
    <p:sldId id="389" r:id="rId8"/>
    <p:sldId id="390" r:id="rId9"/>
    <p:sldId id="391" r:id="rId10"/>
    <p:sldId id="392" r:id="rId11"/>
    <p:sldId id="270" r:id="rId12"/>
    <p:sldId id="388" r:id="rId13"/>
    <p:sldId id="271" r:id="rId14"/>
    <p:sldId id="369" r:id="rId15"/>
    <p:sldId id="370" r:id="rId16"/>
    <p:sldId id="375" r:id="rId17"/>
    <p:sldId id="393" r:id="rId18"/>
    <p:sldId id="376" r:id="rId19"/>
    <p:sldId id="394" r:id="rId20"/>
    <p:sldId id="395" r:id="rId21"/>
    <p:sldId id="396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89244" autoAdjust="0"/>
  </p:normalViewPr>
  <p:slideViewPr>
    <p:cSldViewPr>
      <p:cViewPr>
        <p:scale>
          <a:sx n="90" d="100"/>
          <a:sy n="90" d="100"/>
        </p:scale>
        <p:origin x="-588" y="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2/10/2014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20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4738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0289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36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9342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6620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7786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7639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278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7254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383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88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75000"/>
                <a:lumOff val="25000"/>
              </a:schemeClr>
            </a:gs>
            <a:gs pos="41000">
              <a:schemeClr val="bg1"/>
            </a:gs>
            <a:gs pos="100000">
              <a:schemeClr val="bg1">
                <a:lumMod val="75000"/>
                <a:lumOff val="2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E23C5B8E-C8F9-44FE-944C-5EF81DDD7F74}" type="datetimeFigureOut">
              <a:rPr lang="en-US" smtClean="0">
                <a:solidFill>
                  <a:srgbClr val="FFFFFF"/>
                </a:solidFill>
              </a:rPr>
              <a:pPr/>
              <a:t>2/10/2014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5CE42AD-9D24-423A-B257-4774E7E4C8E6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1060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tribunal.uc.edu/careerfair/students/resume_review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sowersdd@mail.uc.edu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adams2mi@mail.uc.edu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delvecca@mail.uc.edu" TargetMode="Externa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delvecca@mail.uc.edu" TargetMode="Externa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Feb 10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  , 2014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Secretary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sign in at the back of the room</a:t>
            </a:r>
          </a:p>
          <a:p>
            <a:r>
              <a:rPr lang="en-US" dirty="0" smtClean="0"/>
              <a:t>Must attend and sign in at minimum of 4 meetings each semester to having voting rights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86600" y="143470"/>
            <a:ext cx="198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Carlo </a:t>
            </a:r>
            <a:r>
              <a:rPr lang="en-US" dirty="0" err="1" smtClean="0"/>
              <a:t>Perottino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096000"/>
            <a:ext cx="6781800" cy="914400"/>
          </a:xfrm>
        </p:spPr>
        <p:txBody>
          <a:bodyPr/>
          <a:lstStyle/>
          <a:p>
            <a:pPr algn="ctr">
              <a:buNone/>
            </a:pPr>
            <a:r>
              <a:rPr lang="en-US" sz="1800" dirty="0" smtClean="0"/>
              <a:t>Interest/Questions?  </a:t>
            </a:r>
          </a:p>
          <a:p>
            <a:pPr algn="ctr">
              <a:buNone/>
            </a:pPr>
            <a:r>
              <a:rPr lang="en-US" sz="1800" dirty="0" smtClean="0"/>
              <a:t>Email us at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543800" y="-7620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Maggy Zorc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362200"/>
            <a:ext cx="8305800" cy="38862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- Engineering Week is a nationally recognized week dedicated to the positive contribution of engineers</a:t>
            </a:r>
          </a:p>
          <a:p>
            <a:pPr>
              <a:buNone/>
            </a:pPr>
            <a:r>
              <a:rPr lang="en-US" sz="2400" dirty="0" smtClean="0"/>
              <a:t>- Celebrated every year at UC! Events include: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</a:t>
            </a:r>
            <a:r>
              <a:rPr lang="en-US" sz="2400" dirty="0" err="1" smtClean="0"/>
              <a:t>EWeek</a:t>
            </a:r>
            <a:r>
              <a:rPr lang="en-US" sz="2400" dirty="0" smtClean="0"/>
              <a:t> Team Events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Engineering Blood Drive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Date Auction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Banquet and Award Ceremony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1600200" y="1066800"/>
            <a:ext cx="411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5pPr>
            <a:lvl6pPr marL="457173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345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51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691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sz="3600" i="1" kern="0" smtClean="0"/>
              <a:t>Under the Sea!</a:t>
            </a:r>
            <a:r>
              <a:rPr lang="en-US" sz="3600" kern="0" smtClean="0"/>
              <a:t/>
            </a:r>
            <a:br>
              <a:rPr lang="en-US" sz="3600" kern="0" smtClean="0"/>
            </a:br>
            <a:r>
              <a:rPr lang="en-US" sz="2800" kern="0" smtClean="0"/>
              <a:t>February 16-22, 2014</a:t>
            </a:r>
            <a:endParaRPr lang="en-US" sz="2800" kern="0" dirty="0"/>
          </a:p>
        </p:txBody>
      </p:sp>
      <p:sp>
        <p:nvSpPr>
          <p:cNvPr id="10" name="Rectangle 9"/>
          <p:cNvSpPr/>
          <p:nvPr/>
        </p:nvSpPr>
        <p:spPr>
          <a:xfrm>
            <a:off x="2819400" y="228600"/>
            <a:ext cx="294580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EWeek</a:t>
            </a:r>
            <a:endParaRPr lang="en-US" sz="6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685800"/>
            <a:ext cx="1892334" cy="161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84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066800"/>
            <a:ext cx="4114800" cy="1143000"/>
          </a:xfrm>
        </p:spPr>
        <p:txBody>
          <a:bodyPr/>
          <a:lstStyle/>
          <a:p>
            <a:pPr algn="r"/>
            <a:r>
              <a:rPr lang="en-US" sz="3600" i="1" dirty="0" smtClean="0"/>
              <a:t>Under the Sea!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800" dirty="0" smtClean="0"/>
              <a:t>February 16-22, 2014</a:t>
            </a:r>
            <a:endParaRPr lang="en-US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096000"/>
            <a:ext cx="6781800" cy="914400"/>
          </a:xfrm>
        </p:spPr>
        <p:txBody>
          <a:bodyPr/>
          <a:lstStyle/>
          <a:p>
            <a:pPr algn="ctr">
              <a:buNone/>
            </a:pPr>
            <a:r>
              <a:rPr lang="en-US" sz="1800" dirty="0" smtClean="0"/>
              <a:t>Interest/Questions?  </a:t>
            </a:r>
          </a:p>
          <a:p>
            <a:pPr algn="ctr">
              <a:buNone/>
            </a:pPr>
            <a:r>
              <a:rPr lang="en-US" sz="1800" dirty="0" smtClean="0"/>
              <a:t>Email us at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543800" y="-7620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Maggy Zorc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847344" y="2362200"/>
            <a:ext cx="8305800" cy="38862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 err="1" smtClean="0"/>
              <a:t>EWeek</a:t>
            </a:r>
            <a:r>
              <a:rPr lang="en-US" sz="2400" dirty="0" smtClean="0"/>
              <a:t> </a:t>
            </a:r>
            <a:r>
              <a:rPr lang="en-US" sz="2400" dirty="0" smtClean="0"/>
              <a:t>Banquet will be on February 22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at the Newport Aquarium</a:t>
            </a:r>
          </a:p>
          <a:p>
            <a:pPr lvl="1">
              <a:buFontTx/>
              <a:buChar char="-"/>
            </a:pPr>
            <a:r>
              <a:rPr lang="en-US" sz="2000" dirty="0" smtClean="0"/>
              <a:t>Ticket sales will be Feb 10-14</a:t>
            </a:r>
          </a:p>
          <a:p>
            <a:pPr lvl="1">
              <a:buFontTx/>
              <a:buChar char="-"/>
            </a:pPr>
            <a:r>
              <a:rPr lang="en-US" sz="2000" dirty="0" smtClean="0"/>
              <a:t>Transportation provided to and from Newport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0000"/>
                </a:solidFill>
              </a:rPr>
              <a:t>Talk to us after the meeting for info on how you can help!</a:t>
            </a: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2819400" y="228600"/>
            <a:ext cx="294580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EWeek</a:t>
            </a:r>
            <a:endParaRPr lang="en-US" sz="6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685800"/>
            <a:ext cx="1892334" cy="161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85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667000"/>
            <a:ext cx="7696244" cy="3322599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>
                <a:latin typeface="+mj-lt"/>
              </a:rPr>
              <a:t>Sit down with a professional of your choice</a:t>
            </a:r>
          </a:p>
          <a:p>
            <a:pPr lvl="1">
              <a:spcBef>
                <a:spcPts val="1200"/>
              </a:spcBef>
            </a:pPr>
            <a:r>
              <a:rPr lang="en-US" sz="2000" u="sng" dirty="0" smtClean="0">
                <a:latin typeface="+mj-lt"/>
              </a:rPr>
              <a:t>Example backgrounds</a:t>
            </a:r>
            <a:r>
              <a:rPr lang="en-US" sz="2000" dirty="0" smtClean="0">
                <a:latin typeface="+mj-lt"/>
              </a:rPr>
              <a:t>: GE, P&amp;G, Duke Energy, 5/3 Bank, L-3 </a:t>
            </a:r>
            <a:r>
              <a:rPr lang="en-US" sz="2000" dirty="0" err="1" smtClean="0">
                <a:latin typeface="+mj-lt"/>
              </a:rPr>
              <a:t>Fuzing</a:t>
            </a:r>
            <a:r>
              <a:rPr lang="en-US" sz="2000" dirty="0" smtClean="0">
                <a:latin typeface="+mj-lt"/>
              </a:rPr>
              <a:t> &amp; Ordnance, Turner Construction, ADVICS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+mj-lt"/>
              </a:rPr>
              <a:t>20 minute resume critique and discussion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+mj-lt"/>
                <a:hlinkClick r:id="rId2"/>
              </a:rPr>
              <a:t>Student sign-up</a:t>
            </a:r>
            <a:r>
              <a:rPr lang="en-US" sz="2400" dirty="0" smtClean="0">
                <a:latin typeface="+mj-lt"/>
              </a:rPr>
              <a:t> opens next Monday, Feb. 3rd</a:t>
            </a:r>
          </a:p>
          <a:p>
            <a:pPr marL="0" indent="0">
              <a:buNone/>
            </a:pPr>
            <a:endParaRPr lang="en-US" sz="1800" b="1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sz="2400" b="1" dirty="0" smtClean="0">
                <a:latin typeface="+mj-lt"/>
              </a:rPr>
              <a:t>Great opportunity to network </a:t>
            </a:r>
          </a:p>
          <a:p>
            <a:pPr marL="0" indent="0" algn="ctr">
              <a:buNone/>
            </a:pPr>
            <a:r>
              <a:rPr lang="en-US" sz="2400" b="1" dirty="0" smtClean="0">
                <a:latin typeface="+mj-lt"/>
              </a:rPr>
              <a:t>and prepare for the career fair!</a:t>
            </a:r>
            <a:endParaRPr lang="en-US" sz="2000" b="1" dirty="0" smtClean="0">
              <a:latin typeface="+mj-lt"/>
            </a:endParaRPr>
          </a:p>
          <a:p>
            <a:pPr lvl="1"/>
            <a:endParaRPr lang="en-US" sz="2000" dirty="0">
              <a:latin typeface="+mj-lt"/>
            </a:endParaRPr>
          </a:p>
          <a:p>
            <a:pPr marL="0" indent="0">
              <a:buNone/>
            </a:pPr>
            <a:endParaRPr lang="en-US" sz="2400" dirty="0" smtClean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44" cy="2286000"/>
          </a:xfrm>
        </p:spPr>
        <p:txBody>
          <a:bodyPr/>
          <a:lstStyle/>
          <a:p>
            <a:r>
              <a:rPr lang="en-US" b="1" dirty="0" smtClean="0"/>
              <a:t>Resume Review Day</a:t>
            </a:r>
            <a:br>
              <a:rPr lang="en-US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Friday, February 14th</a:t>
            </a:r>
            <a:br>
              <a:rPr lang="en-US" sz="2000" b="1" dirty="0" smtClean="0"/>
            </a:br>
            <a:r>
              <a:rPr lang="en-US" sz="2000" b="1" dirty="0" smtClean="0"/>
              <a:t>9a-3p</a:t>
            </a:r>
            <a:br>
              <a:rPr lang="en-US" sz="2000" b="1" dirty="0" smtClean="0"/>
            </a:br>
            <a:r>
              <a:rPr lang="en-US" sz="2000" b="1" dirty="0" smtClean="0"/>
              <a:t>8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 floor Rhodes Hall</a:t>
            </a:r>
            <a:endParaRPr lang="en-US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219200" y="6443246"/>
            <a:ext cx="556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j-lt"/>
              </a:rPr>
              <a:t>Questions?  Contact us at careerfair@uc.edu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9868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FELD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pPr marL="400050" indent="-342900"/>
            <a:r>
              <a:rPr lang="en-US" b="1" dirty="0" smtClean="0"/>
              <a:t>Next Meeting: TBA</a:t>
            </a:r>
          </a:p>
          <a:p>
            <a:pPr marL="400050" indent="-342900"/>
            <a:r>
              <a:rPr lang="en-US" dirty="0" smtClean="0"/>
              <a:t>Upcoming events:</a:t>
            </a:r>
          </a:p>
          <a:p>
            <a:pPr marL="800100" lvl="1" indent="-342900"/>
            <a:r>
              <a:rPr lang="en-US" sz="2000" dirty="0" smtClean="0"/>
              <a:t>Habitat for Humanity Service Event – February 15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and March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from 8am-4pm (Lunch will be provided)</a:t>
            </a:r>
          </a:p>
          <a:p>
            <a:pPr marL="800100" lvl="1" indent="-342900"/>
            <a:r>
              <a:rPr lang="en-US" sz="2000" dirty="0" smtClean="0"/>
              <a:t>Matthew 25 Ministries – February 22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from 1pm-3pm</a:t>
            </a:r>
          </a:p>
          <a:p>
            <a:pPr marL="800100" lvl="1" indent="-342900"/>
            <a:r>
              <a:rPr lang="en-US" sz="2000" dirty="0" smtClean="0"/>
              <a:t>There are still spaces available for either of these service events.  Anyone who is interested can come!</a:t>
            </a:r>
          </a:p>
          <a:p>
            <a:pPr marL="514350" indent="-457200"/>
            <a:r>
              <a:rPr lang="en-US" dirty="0" smtClean="0"/>
              <a:t>Email </a:t>
            </a:r>
            <a:r>
              <a:rPr lang="en-US" dirty="0" smtClean="0">
                <a:hlinkClick r:id="rId2"/>
              </a:rPr>
              <a:t>sowersdd@mail.uc.edu</a:t>
            </a:r>
            <a:r>
              <a:rPr lang="en-US" dirty="0" smtClean="0"/>
              <a:t> with questions or to sign up for the events mentioned above.</a:t>
            </a:r>
          </a:p>
          <a:p>
            <a:pPr lvl="1"/>
            <a:endParaRPr lang="en-US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President: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Dane Sowers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321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altLang="en-US" b="1" u="sng" smtClean="0"/>
              <a:t>Recognition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752600"/>
            <a:ext cx="7696200" cy="4267200"/>
          </a:xfrm>
        </p:spPr>
        <p:txBody>
          <a:bodyPr/>
          <a:lstStyle/>
          <a:p>
            <a:r>
              <a:rPr lang="en-US" altLang="en-US" sz="2000" dirty="0" smtClean="0"/>
              <a:t>Professor and TA of the Semester nominations</a:t>
            </a:r>
          </a:p>
          <a:p>
            <a:pPr lvl="1"/>
            <a:r>
              <a:rPr lang="en-US" altLang="en-US" sz="1800" dirty="0" smtClean="0"/>
              <a:t>Due April 9</a:t>
            </a:r>
            <a:r>
              <a:rPr lang="en-US" altLang="en-US" sz="1800" baseline="30000" dirty="0" smtClean="0"/>
              <a:t>th</a:t>
            </a:r>
            <a:endParaRPr lang="en-US" altLang="en-US" sz="1800" dirty="0" smtClean="0"/>
          </a:p>
          <a:p>
            <a:pPr lvl="2"/>
            <a:r>
              <a:rPr lang="en-US" altLang="en-US" sz="1600" dirty="0" smtClean="0"/>
              <a:t>tribunal.uc.edu/recognition</a:t>
            </a:r>
          </a:p>
          <a:p>
            <a:r>
              <a:rPr lang="en-US" altLang="en-US" sz="2000" dirty="0" smtClean="0"/>
              <a:t>Outstanding Senior Awards – Applications available NOW!</a:t>
            </a:r>
          </a:p>
          <a:p>
            <a:r>
              <a:rPr lang="en-US" altLang="en-US" sz="2000" dirty="0" smtClean="0"/>
              <a:t>Featured Student Groups</a:t>
            </a:r>
          </a:p>
          <a:p>
            <a:r>
              <a:rPr lang="en-US" altLang="en-US" sz="2000" dirty="0" smtClean="0"/>
              <a:t>Look for Recognition Committee announcements on the </a:t>
            </a:r>
            <a:r>
              <a:rPr lang="en-US" altLang="en-US" sz="2000" dirty="0" err="1" smtClean="0"/>
              <a:t>Ebullet</a:t>
            </a:r>
            <a:r>
              <a:rPr lang="en-US" altLang="en-US" sz="2000" dirty="0" smtClean="0"/>
              <a:t>!</a:t>
            </a:r>
          </a:p>
          <a:p>
            <a:r>
              <a:rPr lang="en-US" altLang="en-US" sz="2000" dirty="0" smtClean="0"/>
              <a:t>Need people to serve on recognition committee. </a:t>
            </a:r>
          </a:p>
          <a:p>
            <a:pPr lvl="1"/>
            <a:r>
              <a:rPr lang="en-US" altLang="en-US" sz="1800" dirty="0" smtClean="0"/>
              <a:t>Read POTS and TAOTS nominations help select winner. Read scholarship applications. Help choose Outstanding Seniors. Help with keeping records and publicizing our winners.</a:t>
            </a:r>
          </a:p>
          <a:p>
            <a:pPr lvl="1"/>
            <a:r>
              <a:rPr lang="en-US" altLang="en-US" sz="1800" dirty="0" smtClean="0"/>
              <a:t>MINIMUM commitment. Easy committee requirement!</a:t>
            </a:r>
          </a:p>
          <a:p>
            <a:pPr lvl="1">
              <a:buFontTx/>
              <a:buNone/>
            </a:pPr>
            <a:endParaRPr lang="en-US" altLang="en-US" sz="2000" dirty="0" smtClean="0"/>
          </a:p>
          <a:p>
            <a:pPr lvl="1">
              <a:buFontTx/>
              <a:buNone/>
            </a:pPr>
            <a:endParaRPr lang="en-US" altLang="en-US" sz="2000" dirty="0" smtClean="0"/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543800" y="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600" b="1" u="sng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alt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r>
              <a:rPr lang="en-US" altLang="en-US" sz="1600">
                <a:solidFill>
                  <a:schemeClr val="tx2"/>
                </a:solidFill>
                <a:latin typeface="Myriad Pro" pitchFamily="34" charset="0"/>
              </a:rPr>
              <a:t>Ken Okoye</a:t>
            </a:r>
          </a:p>
        </p:txBody>
      </p:sp>
    </p:spTree>
    <p:extLst>
      <p:ext uri="{BB962C8B-B14F-4D97-AF65-F5344CB8AC3E}">
        <p14:creationId xmlns:p14="http://schemas.microsoft.com/office/powerpoint/2010/main" val="283248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SOCC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Photo Contest</a:t>
            </a:r>
          </a:p>
          <a:p>
            <a:pPr lvl="1"/>
            <a:r>
              <a:rPr lang="en-US" dirty="0" smtClean="0"/>
              <a:t>Email photo and description to </a:t>
            </a:r>
            <a:r>
              <a:rPr lang="en-US" dirty="0" smtClean="0">
                <a:hlinkClick r:id="rId2"/>
              </a:rPr>
              <a:t>adams2mi@mail.uc.edu</a:t>
            </a:r>
            <a:endParaRPr lang="en-US" dirty="0" smtClean="0"/>
          </a:p>
          <a:p>
            <a:pPr lvl="1"/>
            <a:r>
              <a:rPr lang="en-US" dirty="0" smtClean="0"/>
              <a:t>Photo and description need to be in by 11:59 PM tonight</a:t>
            </a:r>
          </a:p>
          <a:p>
            <a:pPr lvl="1"/>
            <a:r>
              <a:rPr lang="en-US" dirty="0" smtClean="0"/>
              <a:t>Photos will be uploaded to CEAS Facebook page tomorrow, February 11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lvl="1"/>
            <a:r>
              <a:rPr lang="en-US" dirty="0" smtClean="0"/>
              <a:t>Winner receives free pizza at their </a:t>
            </a:r>
            <a:r>
              <a:rPr lang="en-US" smtClean="0"/>
              <a:t>next meeting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Committee Chair: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Nathan Ball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291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Spring Intramurals!</a:t>
            </a:r>
          </a:p>
          <a:p>
            <a:r>
              <a:rPr lang="en-US" sz="2400" dirty="0" smtClean="0"/>
              <a:t>Forming </a:t>
            </a:r>
            <a:r>
              <a:rPr lang="en-US" sz="2400" dirty="0"/>
              <a:t> </a:t>
            </a:r>
            <a:r>
              <a:rPr lang="en-US" sz="2400" dirty="0" smtClean="0"/>
              <a:t>two teams: </a:t>
            </a:r>
          </a:p>
          <a:p>
            <a:pPr lvl="1"/>
            <a:r>
              <a:rPr lang="en-US" sz="2000" dirty="0" smtClean="0"/>
              <a:t>Coed 7 v 7 Soccer in </a:t>
            </a:r>
            <a:r>
              <a:rPr lang="en-US" sz="2000" dirty="0" err="1" smtClean="0"/>
              <a:t>Gettler</a:t>
            </a:r>
            <a:r>
              <a:rPr lang="en-US" sz="2000" dirty="0" smtClean="0"/>
              <a:t> Stadium</a:t>
            </a:r>
          </a:p>
          <a:p>
            <a:pPr lvl="1"/>
            <a:r>
              <a:rPr lang="en-US" sz="2000" dirty="0" smtClean="0"/>
              <a:t>Coed 10 player Kickball on </a:t>
            </a:r>
            <a:r>
              <a:rPr lang="en-US" sz="2000" dirty="0" err="1" smtClean="0"/>
              <a:t>Sheakley</a:t>
            </a:r>
            <a:r>
              <a:rPr lang="en-US" sz="2000" dirty="0" smtClean="0"/>
              <a:t> Field</a:t>
            </a:r>
            <a:endParaRPr lang="en-US" sz="1600" dirty="0" smtClean="0"/>
          </a:p>
          <a:p>
            <a:r>
              <a:rPr lang="en-US" sz="2400" dirty="0" smtClean="0"/>
              <a:t>Sign-ups already up (check email)</a:t>
            </a:r>
          </a:p>
          <a:p>
            <a:pPr lvl="1"/>
            <a:r>
              <a:rPr lang="en-US" sz="2000" dirty="0" smtClean="0"/>
              <a:t>Only sign-up if you can make the commitment</a:t>
            </a:r>
          </a:p>
          <a:p>
            <a:pPr lvl="1"/>
            <a:r>
              <a:rPr lang="en-US" sz="2000" dirty="0" smtClean="0"/>
              <a:t>Still looking for soccer team captain</a:t>
            </a:r>
          </a:p>
          <a:p>
            <a:r>
              <a:rPr lang="en-US" sz="2400" dirty="0" smtClean="0"/>
              <a:t>Will create additional teams if needed</a:t>
            </a:r>
          </a:p>
          <a:p>
            <a:endParaRPr lang="en-US" sz="2000" dirty="0" smtClean="0"/>
          </a:p>
          <a:p>
            <a:r>
              <a:rPr lang="en-US" sz="2000" dirty="0" smtClean="0"/>
              <a:t>Kickball: Mondays (9:15-11:30 PM), Tuesday (7-9:15 PM), and Wednesdays (10-11:30 PM)</a:t>
            </a:r>
          </a:p>
          <a:p>
            <a:r>
              <a:rPr lang="en-US" sz="2000" dirty="0" smtClean="0"/>
              <a:t>Soccer: Sundays (7 PM-12 AM), Mondays (7 PM-12 AM), and                                   Tuesdays (7 PM-12 AM)</a:t>
            </a:r>
          </a:p>
        </p:txBody>
      </p:sp>
    </p:spTree>
    <p:extLst>
      <p:ext uri="{BB962C8B-B14F-4D97-AF65-F5344CB8AC3E}">
        <p14:creationId xmlns:p14="http://schemas.microsoft.com/office/powerpoint/2010/main" val="302926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Upcoming Events:</a:t>
            </a:r>
          </a:p>
          <a:p>
            <a:pPr lvl="1"/>
            <a:r>
              <a:rPr lang="en-US" dirty="0"/>
              <a:t>Matthew 25 </a:t>
            </a:r>
            <a:r>
              <a:rPr lang="en-US" dirty="0" smtClean="0"/>
              <a:t>Ministries</a:t>
            </a:r>
            <a:endParaRPr lang="en-US" dirty="0"/>
          </a:p>
          <a:p>
            <a:pPr lvl="2"/>
            <a:r>
              <a:rPr lang="en-US" dirty="0"/>
              <a:t>Service opportunity: Saturday, March 22, 11 AM – 1 PM</a:t>
            </a:r>
          </a:p>
          <a:p>
            <a:pPr lvl="1"/>
            <a:r>
              <a:rPr lang="en-US" dirty="0" smtClean="0"/>
              <a:t>Relay For Life</a:t>
            </a:r>
          </a:p>
          <a:p>
            <a:pPr lvl="2"/>
            <a:r>
              <a:rPr lang="en-US" dirty="0" smtClean="0"/>
              <a:t>Service opportunity: </a:t>
            </a:r>
          </a:p>
          <a:p>
            <a:pPr lvl="3"/>
            <a:r>
              <a:rPr lang="en-US" dirty="0"/>
              <a:t>Fundraisers before event</a:t>
            </a:r>
          </a:p>
          <a:p>
            <a:pPr lvl="3"/>
            <a:r>
              <a:rPr lang="en-US" dirty="0"/>
              <a:t>Relay event: Friday, April 4 - Saturday, April 5</a:t>
            </a:r>
          </a:p>
          <a:p>
            <a:pPr lvl="4"/>
            <a:r>
              <a:rPr lang="en-US" dirty="0"/>
              <a:t>9 hours!</a:t>
            </a:r>
          </a:p>
          <a:p>
            <a:pPr lvl="2"/>
            <a:r>
              <a:rPr lang="en-US" dirty="0" smtClean="0"/>
              <a:t>Check email for sign-up info this week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56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6133015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Mason Stout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Scott </a:t>
                      </a:r>
                      <a:r>
                        <a:rPr lang="en-US" sz="2200" b="1" dirty="0" err="1" smtClean="0"/>
                        <a:t>Blincoe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Nathan Ball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John </a:t>
                      </a:r>
                      <a:r>
                        <a:rPr lang="en-US" sz="2200" b="1" baseline="0" dirty="0" err="1" smtClean="0"/>
                        <a:t>Lewnard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Carlo </a:t>
                      </a:r>
                      <a:r>
                        <a:rPr lang="en-US" sz="2200" b="1" dirty="0" err="1" smtClean="0"/>
                        <a:t>Perottino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Andrew Griggs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February 24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</a:p>
          <a:p>
            <a:pPr algn="ctr">
              <a:buFontTx/>
              <a:buNone/>
            </a:pPr>
            <a:r>
              <a:rPr lang="en-US" dirty="0" smtClean="0"/>
              <a:t>Location: 525 Old </a:t>
            </a:r>
            <a:r>
              <a:rPr lang="en-US" dirty="0" err="1" smtClean="0"/>
              <a:t>Chem</a:t>
            </a:r>
            <a:r>
              <a:rPr lang="en-US" dirty="0" smtClean="0"/>
              <a:t> 5:30 PM</a:t>
            </a:r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402175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</a:t>
                      </a:r>
                    </a:p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Mark </a:t>
                      </a:r>
                      <a:r>
                        <a:rPr lang="en-US" sz="2000" b="1" dirty="0" err="1" smtClean="0"/>
                        <a:t>Gruenbacher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John </a:t>
                      </a:r>
                      <a:r>
                        <a:rPr lang="en-US" sz="2000" b="1" dirty="0" err="1" smtClean="0"/>
                        <a:t>Lewnard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Ken </a:t>
                      </a:r>
                      <a:r>
                        <a:rPr lang="en-US" sz="2000" b="1" dirty="0" err="1" smtClean="0"/>
                        <a:t>Okoye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Maddie</a:t>
                      </a:r>
                      <a:r>
                        <a:rPr lang="en-US" sz="2000" b="1" i="0" baseline="0" dirty="0" smtClean="0"/>
                        <a:t> Adams</a:t>
                      </a:r>
                      <a:endParaRPr lang="en-US" sz="2000" b="1" i="0" dirty="0" smtClean="0"/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 Ball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Scott </a:t>
                      </a:r>
                      <a:r>
                        <a:rPr lang="en-US" sz="2000" b="1" dirty="0" err="1" smtClean="0"/>
                        <a:t>Blincoe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Technology: 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Tim </a:t>
                      </a:r>
                      <a:r>
                        <a:rPr lang="en-US" sz="2000" b="1" dirty="0" err="1" smtClean="0"/>
                        <a:t>Schafermeyer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Meeting Agenda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endParaRPr lang="en-US" sz="28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 info night</a:t>
            </a:r>
          </a:p>
          <a:p>
            <a:r>
              <a:rPr lang="en-US" dirty="0" smtClean="0"/>
              <a:t>Tribunal reports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0"/>
              </a:spcAft>
            </a:pPr>
            <a:r>
              <a:rPr lang="en-US" dirty="0" smtClean="0">
                <a:solidFill>
                  <a:schemeClr val="tx1"/>
                </a:solidFill>
              </a:rPr>
              <a:t>Host: 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Steve Ross</a:t>
            </a:r>
          </a:p>
          <a:p>
            <a:pPr>
              <a:spcBef>
                <a:spcPts val="0"/>
              </a:spcBef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chemeClr val="tx1"/>
                </a:solidFill>
              </a:rPr>
              <a:t>GE-UC Ambassadors: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chemeClr val="tx1"/>
                </a:solidFill>
              </a:rPr>
              <a:t>Christina Beer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chemeClr val="tx1"/>
                </a:solidFill>
              </a:rPr>
              <a:t>Chris Del Vecchio (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delvecca@mail.uc.edu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u="sng" dirty="0" smtClean="0">
                <a:latin typeface="Arial Rounded MT Bold" panose="020F0704030504030204" pitchFamily="34" charset="0"/>
              </a:rPr>
              <a:t>GE Night</a:t>
            </a:r>
            <a:endParaRPr lang="en-US" sz="6000" b="1" u="sng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61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Host and ambassadors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Steve Ross</a:t>
            </a:r>
          </a:p>
          <a:p>
            <a:pPr lvl="1"/>
            <a:r>
              <a:rPr lang="en-US" dirty="0" smtClean="0"/>
              <a:t>Manager, GE9X Propulsion System Design</a:t>
            </a:r>
          </a:p>
          <a:p>
            <a:pPr lvl="1"/>
            <a:r>
              <a:rPr lang="en-US" dirty="0" smtClean="0"/>
              <a:t>GE-UC Corporate Recruiting Leader</a:t>
            </a:r>
          </a:p>
          <a:p>
            <a:r>
              <a:rPr lang="en-US" dirty="0" smtClean="0"/>
              <a:t>Christina Beer</a:t>
            </a:r>
          </a:p>
          <a:p>
            <a:pPr lvl="1"/>
            <a:r>
              <a:rPr lang="en-US" dirty="0" smtClean="0"/>
              <a:t>Co-op with GE, IT</a:t>
            </a:r>
          </a:p>
          <a:p>
            <a:pPr lvl="1"/>
            <a:r>
              <a:rPr lang="en-US" dirty="0" smtClean="0"/>
              <a:t>Ambassador for College of Business</a:t>
            </a:r>
          </a:p>
          <a:p>
            <a:r>
              <a:rPr lang="en-US" dirty="0" smtClean="0"/>
              <a:t>Chris Del Vecchio</a:t>
            </a:r>
          </a:p>
          <a:p>
            <a:pPr lvl="1"/>
            <a:r>
              <a:rPr lang="en-US" dirty="0" smtClean="0"/>
              <a:t>Two co-op rotations with GE-Aviation</a:t>
            </a:r>
          </a:p>
          <a:p>
            <a:pPr lvl="2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in supply chain</a:t>
            </a:r>
          </a:p>
          <a:p>
            <a:pPr lvl="2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in product integration design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  <a:hlinkClick r:id="rId2"/>
              </a:rPr>
              <a:t>delvecca@mail.uc.edu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84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GE Night agenda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6:00-6:10 Students arrive, grab </a:t>
            </a:r>
            <a:r>
              <a:rPr lang="en-US" dirty="0" smtClean="0"/>
              <a:t>dinner</a:t>
            </a:r>
            <a:endParaRPr lang="en-US" dirty="0"/>
          </a:p>
          <a:p>
            <a:r>
              <a:rPr lang="en-US" dirty="0"/>
              <a:t>6:10-6:30 Overview of GE, Training Programs Ross/</a:t>
            </a:r>
            <a:r>
              <a:rPr lang="en-US" dirty="0" err="1"/>
              <a:t>Monterosso</a:t>
            </a:r>
            <a:endParaRPr lang="en-US" dirty="0"/>
          </a:p>
          <a:p>
            <a:r>
              <a:rPr lang="en-US" dirty="0"/>
              <a:t>6:35-8:00 Breakout sessions – panel </a:t>
            </a:r>
            <a:r>
              <a:rPr lang="en-US" dirty="0" smtClean="0"/>
              <a:t>discussions</a:t>
            </a:r>
          </a:p>
          <a:p>
            <a:pPr lvl="1"/>
            <a:r>
              <a:rPr lang="en-US" dirty="0" smtClean="0"/>
              <a:t>Session </a:t>
            </a:r>
            <a:r>
              <a:rPr lang="en-US" dirty="0"/>
              <a:t>1: IT </a:t>
            </a:r>
            <a:endParaRPr lang="en-US" dirty="0" smtClean="0"/>
          </a:p>
          <a:p>
            <a:pPr lvl="1"/>
            <a:r>
              <a:rPr lang="en-US" dirty="0" smtClean="0"/>
              <a:t>Session </a:t>
            </a:r>
            <a:r>
              <a:rPr lang="en-US" dirty="0"/>
              <a:t>2: </a:t>
            </a:r>
            <a:r>
              <a:rPr lang="en-US" dirty="0" smtClean="0"/>
              <a:t>Aviation </a:t>
            </a:r>
            <a:r>
              <a:rPr lang="en-US" dirty="0"/>
              <a:t>Engineering </a:t>
            </a:r>
            <a:endParaRPr lang="en-US" dirty="0" smtClean="0"/>
          </a:p>
          <a:p>
            <a:pPr lvl="1"/>
            <a:r>
              <a:rPr lang="en-US" dirty="0" smtClean="0"/>
              <a:t>Session </a:t>
            </a:r>
            <a:r>
              <a:rPr lang="en-US" dirty="0"/>
              <a:t>3: </a:t>
            </a:r>
            <a:r>
              <a:rPr lang="en-US" dirty="0" smtClean="0"/>
              <a:t>Aviation </a:t>
            </a:r>
            <a:r>
              <a:rPr lang="en-US" dirty="0"/>
              <a:t>Supply </a:t>
            </a:r>
            <a:r>
              <a:rPr lang="en-US" dirty="0" smtClean="0"/>
              <a:t>Chain</a:t>
            </a:r>
            <a:endParaRPr lang="en-US" dirty="0"/>
          </a:p>
          <a:p>
            <a:pPr lvl="1"/>
            <a:r>
              <a:rPr lang="en-US" dirty="0"/>
              <a:t>Session 4: </a:t>
            </a:r>
            <a:r>
              <a:rPr lang="en-US" dirty="0" smtClean="0"/>
              <a:t>Appliances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All are welcome to attend and food is free!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6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438400"/>
            <a:ext cx="7924800" cy="1143000"/>
          </a:xfrm>
        </p:spPr>
        <p:txBody>
          <a:bodyPr/>
          <a:lstStyle/>
          <a:p>
            <a:pPr algn="ctr"/>
            <a:r>
              <a:rPr lang="en-US" dirty="0" smtClean="0">
                <a:latin typeface="Arial Rounded MT Bold" panose="020F0704030504030204" pitchFamily="34" charset="0"/>
              </a:rPr>
              <a:t>Thank you</a:t>
            </a:r>
            <a:br>
              <a:rPr lang="en-US" dirty="0" smtClean="0">
                <a:latin typeface="Arial Rounded MT Bold" panose="020F0704030504030204" pitchFamily="34" charset="0"/>
              </a:rPr>
            </a:br>
            <a:r>
              <a:rPr lang="en-US" dirty="0" smtClean="0">
                <a:latin typeface="Arial Rounded MT Bold" panose="020F0704030504030204" pitchFamily="34" charset="0"/>
              </a:rPr>
              <a:t/>
            </a:r>
            <a:br>
              <a:rPr lang="en-US" dirty="0" smtClean="0">
                <a:latin typeface="Arial Rounded MT Bold" panose="020F0704030504030204" pitchFamily="34" charset="0"/>
              </a:rPr>
            </a:br>
            <a:r>
              <a:rPr lang="en-US" dirty="0" smtClean="0">
                <a:latin typeface="Arial Rounded MT Bold" panose="020F0704030504030204" pitchFamily="34" charset="0"/>
              </a:rPr>
              <a:t>Hope to see you there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59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2599</TotalTime>
  <Words>752</Words>
  <Application>Microsoft Office PowerPoint</Application>
  <PresentationFormat>On-screen Show (4:3)</PresentationFormat>
  <Paragraphs>171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Default Design</vt:lpstr>
      <vt:lpstr>1_Level</vt:lpstr>
      <vt:lpstr>Horizon</vt:lpstr>
      <vt:lpstr>Engineering and Applied  Science Tribunal</vt:lpstr>
      <vt:lpstr>Tribunal Officers</vt:lpstr>
      <vt:lpstr>Tribunal Executives</vt:lpstr>
      <vt:lpstr>PowerPoint Presentation</vt:lpstr>
      <vt:lpstr>GE Night</vt:lpstr>
      <vt:lpstr>Host and ambassadors</vt:lpstr>
      <vt:lpstr>GE Night agenda</vt:lpstr>
      <vt:lpstr>Thank you  Hope to see you there</vt:lpstr>
      <vt:lpstr>Officer Reports</vt:lpstr>
      <vt:lpstr>Secretary</vt:lpstr>
      <vt:lpstr>Committee Reports</vt:lpstr>
      <vt:lpstr>PowerPoint Presentation</vt:lpstr>
      <vt:lpstr>Under the Sea! February 16-22, 2014</vt:lpstr>
      <vt:lpstr>Resume Review Day  Friday, February 14th 9a-3p 8th floor Rhodes Hall</vt:lpstr>
      <vt:lpstr>FELD</vt:lpstr>
      <vt:lpstr>Recognition</vt:lpstr>
      <vt:lpstr>SOCC</vt:lpstr>
      <vt:lpstr>Special Events</vt:lpstr>
      <vt:lpstr>Special Events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adnauseum</cp:lastModifiedBy>
  <cp:revision>141</cp:revision>
  <dcterms:created xsi:type="dcterms:W3CDTF">2012-06-23T16:33:59Z</dcterms:created>
  <dcterms:modified xsi:type="dcterms:W3CDTF">2014-02-10T23:01:45Z</dcterms:modified>
</cp:coreProperties>
</file>