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65" r:id="rId3"/>
    <p:sldId id="267" r:id="rId4"/>
    <p:sldId id="268" r:id="rId5"/>
    <p:sldId id="266" r:id="rId6"/>
    <p:sldId id="375" r:id="rId7"/>
    <p:sldId id="367" r:id="rId8"/>
    <p:sldId id="270" r:id="rId9"/>
    <p:sldId id="368" r:id="rId10"/>
    <p:sldId id="271" r:id="rId11"/>
    <p:sldId id="369" r:id="rId12"/>
    <p:sldId id="370" r:id="rId13"/>
    <p:sldId id="371" r:id="rId14"/>
    <p:sldId id="372" r:id="rId15"/>
    <p:sldId id="373" r:id="rId16"/>
    <p:sldId id="374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89244" autoAdjust="0"/>
  </p:normalViewPr>
  <p:slideViewPr>
    <p:cSldViewPr>
      <p:cViewPr>
        <p:scale>
          <a:sx n="90" d="100"/>
          <a:sy n="90" d="100"/>
        </p:scale>
        <p:origin x="-588" y="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59374-E3E6-4EE9-A9DD-5D9D37E3F7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95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C02CD-339B-419C-B8E8-B254159D5166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C568-25B7-4D67-8C5B-447F1A877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8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6D59-A378-44B6-A64C-21D85C1C3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9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23CF-252F-4809-B171-47114F3BD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7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6C00-5BE3-4B58-ADC6-75C2D71CD8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6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DF4B-7AB1-48C5-9FA2-A52575A5C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5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17B0-994D-4F3C-84B4-D0103D22AB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4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9F1D-4813-4073-933E-6A15A6AF6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6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BB5E-6F4A-4EFA-AA5F-F4B284F79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1B5D-530D-4C4A-A41F-15E8D96B9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9BD3-ECB1-4B36-B8A4-E85FACF22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15AF-D5EF-4AD0-AF43-0364FDD41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1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4BC6-4AD5-4F6E-A391-733420BE8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86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3AA5-61D4-483D-AD7D-E7623293CD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8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4C8B-E3CC-4136-822C-B2C601EB9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40C7-1925-426B-BBC5-670F3DA43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-105" charset="0"/>
                <a:ea typeface="ＭＳ Ｐゴシック" pitchFamily="-105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541E4-8F88-466F-93D2-2CC5AD3C68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3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dams2mi@mail.uc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blincosv@mail.uc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owersdd@mail.uc.edu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Jan 13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  , 2014</a:t>
            </a:r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09600" y="6096000"/>
            <a:ext cx="6781800" cy="914400"/>
          </a:xfrm>
        </p:spPr>
        <p:txBody>
          <a:bodyPr/>
          <a:lstStyle/>
          <a:p>
            <a:pPr algn="ctr">
              <a:buNone/>
            </a:pPr>
            <a:r>
              <a:rPr lang="en-US" sz="1800" dirty="0" smtClean="0"/>
              <a:t>Interest/Questions?  </a:t>
            </a:r>
          </a:p>
          <a:p>
            <a:pPr algn="ctr">
              <a:buNone/>
            </a:pPr>
            <a:r>
              <a:rPr lang="en-US" sz="1800" dirty="0" smtClean="0"/>
              <a:t>Email us at uc.eweek@gmail.com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543800" y="-762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Maggy Zorc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Alison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Hayfer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362200"/>
            <a:ext cx="8305800" cy="3886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- Engineering Week is a nationally recognized week dedicated to the positive contribution of engineers</a:t>
            </a:r>
          </a:p>
          <a:p>
            <a:pPr>
              <a:buNone/>
            </a:pPr>
            <a:r>
              <a:rPr lang="en-US" sz="2400" dirty="0" smtClean="0"/>
              <a:t>- Celebrated every year at UC! Events include:</a:t>
            </a:r>
          </a:p>
          <a:p>
            <a:pPr lvl="2">
              <a:buFontTx/>
              <a:buChar char="→"/>
            </a:pPr>
            <a:r>
              <a:rPr lang="en-US" sz="2400" dirty="0" smtClean="0"/>
              <a:t> </a:t>
            </a:r>
            <a:r>
              <a:rPr lang="en-US" sz="2400" dirty="0" err="1" smtClean="0"/>
              <a:t>EWeek</a:t>
            </a:r>
            <a:r>
              <a:rPr lang="en-US" sz="2400" dirty="0" smtClean="0"/>
              <a:t> Team Events</a:t>
            </a:r>
          </a:p>
          <a:p>
            <a:pPr lvl="2">
              <a:buFontTx/>
              <a:buChar char="→"/>
            </a:pPr>
            <a:r>
              <a:rPr lang="en-US" sz="2400" dirty="0" smtClean="0"/>
              <a:t> Engineering Blood Drive</a:t>
            </a:r>
          </a:p>
          <a:p>
            <a:pPr lvl="2">
              <a:buFontTx/>
              <a:buChar char="→"/>
            </a:pPr>
            <a:r>
              <a:rPr lang="en-US" sz="2400" dirty="0" smtClean="0"/>
              <a:t> Date Auction</a:t>
            </a:r>
          </a:p>
          <a:p>
            <a:pPr lvl="2">
              <a:buFontTx/>
              <a:buChar char="→"/>
            </a:pPr>
            <a:r>
              <a:rPr lang="en-US" sz="2400" dirty="0" smtClean="0"/>
              <a:t> Banquet and Award Ceremony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600200" y="1066800"/>
            <a:ext cx="411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Myriad Pro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Myriad Pro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Myriad Pro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Myriad Pro" pitchFamily="34" charset="0"/>
              </a:defRPr>
            </a:lvl5pPr>
            <a:lvl6pPr marL="45717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4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1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69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US" sz="3600" i="1" kern="0" smtClean="0"/>
              <a:t>Under the Sea!</a:t>
            </a:r>
            <a:r>
              <a:rPr lang="en-US" sz="3600" kern="0" smtClean="0"/>
              <a:t/>
            </a:r>
            <a:br>
              <a:rPr lang="en-US" sz="3600" kern="0" smtClean="0"/>
            </a:br>
            <a:r>
              <a:rPr lang="en-US" sz="2800" kern="0" smtClean="0"/>
              <a:t>February 16-22, 2014</a:t>
            </a:r>
            <a:endParaRPr lang="en-US" sz="2800" kern="0" dirty="0"/>
          </a:p>
        </p:txBody>
      </p:sp>
      <p:sp>
        <p:nvSpPr>
          <p:cNvPr id="10" name="Rectangle 9"/>
          <p:cNvSpPr/>
          <p:nvPr/>
        </p:nvSpPr>
        <p:spPr>
          <a:xfrm>
            <a:off x="2819400" y="228600"/>
            <a:ext cx="29458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EWeek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685800"/>
            <a:ext cx="1892334" cy="16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066800"/>
            <a:ext cx="4114800" cy="1143000"/>
          </a:xfrm>
        </p:spPr>
        <p:txBody>
          <a:bodyPr/>
          <a:lstStyle/>
          <a:p>
            <a:pPr algn="r"/>
            <a:r>
              <a:rPr lang="en-US" sz="3600" i="1" dirty="0" smtClean="0"/>
              <a:t>Under the Sea!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February 16-22, 2014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09600" y="6096000"/>
            <a:ext cx="6781800" cy="914400"/>
          </a:xfrm>
        </p:spPr>
        <p:txBody>
          <a:bodyPr/>
          <a:lstStyle/>
          <a:p>
            <a:pPr algn="ctr">
              <a:buNone/>
            </a:pPr>
            <a:r>
              <a:rPr lang="en-US" sz="1800" dirty="0" smtClean="0"/>
              <a:t>Interest/Questions?  </a:t>
            </a:r>
          </a:p>
          <a:p>
            <a:pPr algn="ctr">
              <a:buNone/>
            </a:pPr>
            <a:r>
              <a:rPr lang="en-US" sz="1800" dirty="0" smtClean="0"/>
              <a:t>Email us at uc.eweek@gmail.com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543800" y="-762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Maggy Zorc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Alison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Hayfer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47344" y="2362200"/>
            <a:ext cx="8305800" cy="38862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400" dirty="0" smtClean="0"/>
              <a:t>Sign up forms are now active on the Tribunal Website</a:t>
            </a:r>
          </a:p>
          <a:p>
            <a:pPr lvl="1">
              <a:buFontTx/>
              <a:buChar char="-"/>
            </a:pPr>
            <a:r>
              <a:rPr lang="en-US" sz="2000" dirty="0" smtClean="0"/>
              <a:t>Date Auction Entry forms due at 5pm on Jan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 lvl="1">
              <a:buFontTx/>
              <a:buChar char="-"/>
            </a:pPr>
            <a:r>
              <a:rPr lang="en-US" sz="2000" dirty="0" smtClean="0"/>
              <a:t>Date Auction Proceeds form due at 5pm on Jan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 lvl="1">
              <a:buFontTx/>
              <a:buChar char="-"/>
            </a:pPr>
            <a:r>
              <a:rPr lang="en-US" sz="2000" dirty="0" smtClean="0"/>
              <a:t>Team and Event Sign-ups due 5pm on Feb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>
              <a:buFontTx/>
              <a:buChar char="-"/>
            </a:pPr>
            <a:r>
              <a:rPr lang="en-US" sz="2400" dirty="0" err="1" smtClean="0"/>
              <a:t>EWeek</a:t>
            </a:r>
            <a:r>
              <a:rPr lang="en-US" sz="2400" dirty="0" smtClean="0"/>
              <a:t> Banquet will be on February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at the Newport Aquarium</a:t>
            </a:r>
          </a:p>
          <a:p>
            <a:pPr lvl="1">
              <a:buFontTx/>
              <a:buChar char="-"/>
            </a:pPr>
            <a:r>
              <a:rPr lang="en-US" sz="2000" dirty="0" smtClean="0"/>
              <a:t>Ticket sales will be Feb 10-14</a:t>
            </a:r>
          </a:p>
          <a:p>
            <a:pPr lvl="1">
              <a:buFontTx/>
              <a:buChar char="-"/>
            </a:pPr>
            <a:r>
              <a:rPr lang="en-US" sz="2000" dirty="0" smtClean="0"/>
              <a:t>Transportation provided to and from Newport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0000"/>
                </a:solidFill>
              </a:rPr>
              <a:t>Talk to us after the meeting for info on how you can help!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819400" y="228600"/>
            <a:ext cx="29458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EWeek</a:t>
            </a:r>
            <a:endParaRPr 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685800"/>
            <a:ext cx="1892334" cy="16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smtClean="0"/>
              <a:t>Recognition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7696200" cy="4267200"/>
          </a:xfrm>
        </p:spPr>
        <p:txBody>
          <a:bodyPr/>
          <a:lstStyle/>
          <a:p>
            <a:r>
              <a:rPr lang="en-US" sz="2400" dirty="0" smtClean="0"/>
              <a:t>Professor and TA of the Semester nominations</a:t>
            </a:r>
          </a:p>
          <a:p>
            <a:pPr lvl="1"/>
            <a:r>
              <a:rPr lang="en-US" sz="2000" dirty="0" smtClean="0"/>
              <a:t>Due April 9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pPr lvl="2"/>
            <a:r>
              <a:rPr lang="en-US" sz="1800" dirty="0" smtClean="0"/>
              <a:t>tribunal.uc.edu/recognition</a:t>
            </a:r>
          </a:p>
          <a:p>
            <a:r>
              <a:rPr lang="en-US" sz="2400" dirty="0" smtClean="0"/>
              <a:t>Outstanding Senior Awards – Applications available NOW!</a:t>
            </a:r>
          </a:p>
          <a:p>
            <a:r>
              <a:rPr lang="en-US" sz="2400" dirty="0" smtClean="0"/>
              <a:t>Featured Student Groups</a:t>
            </a:r>
          </a:p>
          <a:p>
            <a:r>
              <a:rPr lang="en-US" sz="2400" dirty="0" smtClean="0"/>
              <a:t>Look for Recognition Committee announcements on the </a:t>
            </a:r>
            <a:r>
              <a:rPr lang="en-US" sz="2400" dirty="0" err="1" smtClean="0"/>
              <a:t>Ebullet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Need people to serve on recognition committee. </a:t>
            </a:r>
          </a:p>
          <a:p>
            <a:pPr lvl="1"/>
            <a:r>
              <a:rPr lang="en-US" sz="1800" dirty="0" smtClean="0"/>
              <a:t>Read POTS and TAOTS nominations help select winner. Read scholarship applications. Help choose Outstanding Seniors. Help with keeping records and publicizing our winners.</a:t>
            </a:r>
          </a:p>
          <a:p>
            <a:pPr lvl="1"/>
            <a:r>
              <a:rPr lang="en-US" sz="1800" dirty="0" smtClean="0"/>
              <a:t>MINIMUM commitment. Easy committee requirement!</a:t>
            </a:r>
          </a:p>
          <a:p>
            <a:pPr lvl="1">
              <a:buFontTx/>
              <a:buNone/>
            </a:pPr>
            <a:endParaRPr lang="en-US" sz="2000" dirty="0" smtClean="0"/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543800" y="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u="sng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r>
              <a:rPr lang="en-US" sz="1600">
                <a:solidFill>
                  <a:schemeClr val="tx2"/>
                </a:solidFill>
                <a:latin typeface="Myriad Pro" pitchFamily="34" charset="0"/>
              </a:rPr>
              <a:t>Ken Okoye</a:t>
            </a:r>
          </a:p>
        </p:txBody>
      </p:sp>
    </p:spTree>
    <p:extLst>
      <p:ext uri="{BB962C8B-B14F-4D97-AF65-F5344CB8AC3E}">
        <p14:creationId xmlns:p14="http://schemas.microsoft.com/office/powerpoint/2010/main" val="44462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Organization Photo Contest</a:t>
            </a:r>
          </a:p>
          <a:p>
            <a:pPr lvl="1"/>
            <a:r>
              <a:rPr lang="en-US" dirty="0" smtClean="0"/>
              <a:t>Photos and descriptions due by Feb. 10</a:t>
            </a:r>
            <a:r>
              <a:rPr lang="en-US" baseline="30000" dirty="0" smtClean="0"/>
              <a:t>th</a:t>
            </a:r>
            <a:endParaRPr lang="en-US" dirty="0"/>
          </a:p>
          <a:p>
            <a:pPr lvl="2"/>
            <a:r>
              <a:rPr lang="en-US" dirty="0" smtClean="0"/>
              <a:t>Send to </a:t>
            </a:r>
            <a:r>
              <a:rPr lang="en-US" dirty="0" smtClean="0">
                <a:hlinkClick r:id="rId2"/>
              </a:rPr>
              <a:t>adams2mi@mail.uc.edu</a:t>
            </a:r>
            <a:endParaRPr lang="en-US" dirty="0" smtClean="0"/>
          </a:p>
          <a:p>
            <a:pPr lvl="1"/>
            <a:r>
              <a:rPr lang="en-US" dirty="0" smtClean="0"/>
              <a:t>Uploaded to CEAS Facebook page on Feb. 11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Last day to “like” photos is Feb. 21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Winner gets free pizza at their next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1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Spring Intramurals!</a:t>
            </a:r>
          </a:p>
          <a:p>
            <a:r>
              <a:rPr lang="en-US" sz="2400" dirty="0" smtClean="0"/>
              <a:t>Based on feedback, will form two teams: </a:t>
            </a:r>
          </a:p>
          <a:p>
            <a:pPr lvl="1"/>
            <a:r>
              <a:rPr lang="en-US" sz="2000" dirty="0" smtClean="0"/>
              <a:t>Coed 7 v 7 Soccer in </a:t>
            </a:r>
            <a:r>
              <a:rPr lang="en-US" sz="2000" dirty="0" err="1" smtClean="0"/>
              <a:t>Gettler</a:t>
            </a:r>
            <a:r>
              <a:rPr lang="en-US" sz="2000" dirty="0" smtClean="0"/>
              <a:t> Stadium</a:t>
            </a:r>
          </a:p>
          <a:p>
            <a:pPr lvl="1"/>
            <a:r>
              <a:rPr lang="en-US" sz="2000" dirty="0" smtClean="0"/>
              <a:t>Coed 10 player Kickball on </a:t>
            </a:r>
            <a:r>
              <a:rPr lang="en-US" sz="2000" dirty="0" err="1" smtClean="0"/>
              <a:t>Sheakley</a:t>
            </a:r>
            <a:r>
              <a:rPr lang="en-US" sz="2000" dirty="0" smtClean="0"/>
              <a:t> Field</a:t>
            </a:r>
            <a:endParaRPr lang="en-US" sz="1600" dirty="0" smtClean="0"/>
          </a:p>
          <a:p>
            <a:r>
              <a:rPr lang="en-US" sz="2400" dirty="0" smtClean="0"/>
              <a:t>Expect an email in coming days for sign-ups</a:t>
            </a:r>
          </a:p>
          <a:p>
            <a:pPr lvl="1"/>
            <a:r>
              <a:rPr lang="en-US" sz="2000" dirty="0" smtClean="0"/>
              <a:t>Only sign-up if you can make the commitment</a:t>
            </a:r>
          </a:p>
          <a:p>
            <a:r>
              <a:rPr lang="en-US" sz="2400" dirty="0" smtClean="0"/>
              <a:t>Will create additional teams if needed</a:t>
            </a:r>
          </a:p>
          <a:p>
            <a:r>
              <a:rPr lang="en-US" sz="2400" dirty="0" smtClean="0"/>
              <a:t>Scott Blincoe:</a:t>
            </a:r>
          </a:p>
          <a:p>
            <a:pPr lvl="1"/>
            <a:r>
              <a:rPr lang="en-US" sz="2000" dirty="0" smtClean="0"/>
              <a:t>Email: </a:t>
            </a:r>
            <a:r>
              <a:rPr lang="en-US" sz="2000" dirty="0" smtClean="0">
                <a:hlinkClick r:id="rId2"/>
              </a:rPr>
              <a:t>blincosv@mail.uc.edu</a:t>
            </a:r>
            <a:endParaRPr lang="en-US" sz="2000" dirty="0" smtClean="0"/>
          </a:p>
          <a:p>
            <a:pPr lvl="1"/>
            <a:r>
              <a:rPr lang="en-US" sz="2000" dirty="0" smtClean="0"/>
              <a:t>Phone: 502.295.9042</a:t>
            </a:r>
          </a:p>
        </p:txBody>
      </p:sp>
    </p:spTree>
    <p:extLst>
      <p:ext uri="{BB962C8B-B14F-4D97-AF65-F5344CB8AC3E}">
        <p14:creationId xmlns:p14="http://schemas.microsoft.com/office/powerpoint/2010/main" val="84409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FELD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b="1" dirty="0" smtClean="0"/>
              <a:t>First meeting: </a:t>
            </a:r>
          </a:p>
          <a:p>
            <a:pPr lvl="1"/>
            <a:r>
              <a:rPr lang="en-US" dirty="0" smtClean="0"/>
              <a:t>Thursday, January 16</a:t>
            </a:r>
          </a:p>
          <a:p>
            <a:pPr lvl="1"/>
            <a:r>
              <a:rPr lang="en-US" dirty="0" smtClean="0"/>
              <a:t>7:30pm – 8:30pm</a:t>
            </a:r>
          </a:p>
          <a:p>
            <a:pPr lvl="1"/>
            <a:r>
              <a:rPr lang="en-US" dirty="0" smtClean="0"/>
              <a:t>643 Baldwin (this is a </a:t>
            </a:r>
            <a:r>
              <a:rPr lang="en-US" smtClean="0"/>
              <a:t>different room from last time)</a:t>
            </a:r>
            <a:endParaRPr lang="en-US" dirty="0" smtClean="0"/>
          </a:p>
          <a:p>
            <a:pPr lvl="1"/>
            <a:r>
              <a:rPr lang="en-US" dirty="0" smtClean="0"/>
              <a:t>Free Pizza!</a:t>
            </a:r>
          </a:p>
          <a:p>
            <a:pPr lvl="1"/>
            <a:r>
              <a:rPr lang="en-US" dirty="0" smtClean="0"/>
              <a:t>We will discuss our plans for this semester, and anything else the group wants as well.</a:t>
            </a:r>
          </a:p>
          <a:p>
            <a:pPr marL="514350" indent="-457200"/>
            <a:r>
              <a:rPr lang="en-US" sz="2400" dirty="0" smtClean="0"/>
              <a:t>Even if you haven’t come to a FELD meeting before, feel free to stay for part or the whole time!</a:t>
            </a:r>
          </a:p>
          <a:p>
            <a:pPr marL="514350" indent="-457200"/>
            <a:r>
              <a:rPr lang="en-US" sz="2400" dirty="0" smtClean="0"/>
              <a:t>Email </a:t>
            </a:r>
            <a:r>
              <a:rPr lang="en-US" sz="2400" dirty="0" smtClean="0">
                <a:hlinkClick r:id="rId2"/>
              </a:rPr>
              <a:t>sowersdd@mail.uc.edu</a:t>
            </a:r>
            <a:r>
              <a:rPr lang="en-US" sz="2400" dirty="0" smtClean="0"/>
              <a:t> with questions or to be added to the FELD Mailing List.</a:t>
            </a:r>
          </a:p>
          <a:p>
            <a:pPr lvl="1"/>
            <a:endParaRPr lang="en-US" dirty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President: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Dane Sowers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683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u="sng" dirty="0" smtClean="0"/>
              <a:t>Next Meeting</a:t>
            </a:r>
          </a:p>
        </p:txBody>
      </p:sp>
      <p:sp>
        <p:nvSpPr>
          <p:cNvPr id="24579" name="Subtitle 4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January 27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</a:p>
          <a:p>
            <a:pPr algn="ctr">
              <a:buFontTx/>
              <a:buNone/>
            </a:pPr>
            <a:r>
              <a:rPr lang="en-US" dirty="0" smtClean="0"/>
              <a:t>Location: 525 Old </a:t>
            </a:r>
            <a:r>
              <a:rPr lang="en-US" dirty="0" err="1" smtClean="0"/>
              <a:t>Chem</a:t>
            </a:r>
            <a:r>
              <a:rPr lang="en-US" dirty="0" smtClean="0"/>
              <a:t> 5:30 PM</a:t>
            </a:r>
          </a:p>
          <a:p>
            <a:pPr algn="ctr">
              <a:buFontTx/>
              <a:buNone/>
            </a:pPr>
            <a:r>
              <a:rPr lang="en-US" dirty="0" smtClean="0"/>
              <a:t>Visit us at our office – 652 Baldwin</a:t>
            </a:r>
          </a:p>
          <a:p>
            <a:pPr algn="ctr">
              <a:buFontTx/>
              <a:buNone/>
            </a:pPr>
            <a:r>
              <a:rPr lang="en-US" dirty="0" smtClean="0"/>
              <a:t>www.tribunal.uc.edu</a:t>
            </a:r>
          </a:p>
          <a:p>
            <a:pPr algn="ctr">
              <a:buFontTx/>
              <a:buNone/>
            </a:pPr>
            <a:r>
              <a:rPr lang="en-US" dirty="0" smtClean="0"/>
              <a:t>(513) 556-5439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18763"/>
              </p:ext>
            </p:extLst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Mason Stout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Open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Nathan Ball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John </a:t>
                      </a:r>
                      <a:r>
                        <a:rPr lang="en-US" sz="2200" b="1" baseline="0" dirty="0" err="1" smtClean="0"/>
                        <a:t>Lewnard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Lauren Seibert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Andrew Griggs</a:t>
                      </a:r>
                    </a:p>
                    <a:p>
                      <a:r>
                        <a:rPr lang="en-US" sz="2200" b="1" baseline="0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983143"/>
              </p:ext>
            </p:extLst>
          </p:nvPr>
        </p:nvGraphicFramePr>
        <p:xfrm>
          <a:off x="372579" y="914400"/>
          <a:ext cx="8539646" cy="4871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Tim </a:t>
                      </a:r>
                      <a:r>
                        <a:rPr lang="en-US" sz="2000" b="1" baseline="0" dirty="0" err="1" smtClean="0"/>
                        <a:t>Schafermeyer</a:t>
                      </a:r>
                      <a:r>
                        <a:rPr lang="en-US" sz="2000" b="1" baseline="0" dirty="0" smtClean="0"/>
                        <a:t>, </a:t>
                      </a:r>
                    </a:p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Chris </a:t>
                      </a:r>
                      <a:r>
                        <a:rPr lang="en-US" sz="2000" b="1" dirty="0" err="1" smtClean="0"/>
                        <a:t>Kleiman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err="1" smtClean="0"/>
                        <a:t>Maggy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Zorc</a:t>
                      </a:r>
                      <a:r>
                        <a:rPr lang="en-US" sz="2000" b="1" baseline="0" dirty="0" smtClean="0"/>
                        <a:t>, Alison </a:t>
                      </a:r>
                      <a:r>
                        <a:rPr lang="en-US" sz="2000" b="1" baseline="0" dirty="0" err="1" smtClean="0"/>
                        <a:t>Hayfer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John </a:t>
                      </a:r>
                      <a:r>
                        <a:rPr lang="en-US" sz="2000" b="1" dirty="0" err="1" smtClean="0"/>
                        <a:t>Lewnard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Ken </a:t>
                      </a:r>
                      <a:r>
                        <a:rPr lang="en-US" sz="2000" b="1" dirty="0" err="1" smtClean="0"/>
                        <a:t>Okoye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Courtney Bills</a:t>
                      </a:r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Caleb </a:t>
                      </a:r>
                      <a:r>
                        <a:rPr lang="en-US" sz="2000" b="1" dirty="0" err="1" smtClean="0"/>
                        <a:t>Amstutz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Scott </a:t>
                      </a:r>
                      <a:r>
                        <a:rPr lang="en-US" sz="2000" b="1" dirty="0" err="1" smtClean="0"/>
                        <a:t>Blincoe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Technology: 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Tim </a:t>
                      </a:r>
                      <a:r>
                        <a:rPr lang="en-US" sz="2000" b="1" dirty="0" err="1" smtClean="0"/>
                        <a:t>Schafermeyer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Meeting Agenda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by Bearcat Motorsports</a:t>
            </a:r>
          </a:p>
          <a:p>
            <a:r>
              <a:rPr lang="en-US" dirty="0" smtClean="0"/>
              <a:t>Vice President Nominations</a:t>
            </a:r>
          </a:p>
          <a:p>
            <a:r>
              <a:rPr lang="en-US" dirty="0" smtClean="0"/>
              <a:t>How to get involved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Bearcat Motorsports fundraiser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Saturday, January 18, 2014 </a:t>
            </a:r>
          </a:p>
          <a:p>
            <a:r>
              <a:rPr lang="en-US" dirty="0" smtClean="0"/>
              <a:t>9:00am – 10:00am</a:t>
            </a:r>
          </a:p>
          <a:p>
            <a:r>
              <a:rPr lang="en-US" dirty="0" smtClean="0"/>
              <a:t>Full Throttle Indoor Karting (75/275 Interchange)</a:t>
            </a:r>
          </a:p>
          <a:p>
            <a:r>
              <a:rPr lang="en-US" dirty="0" smtClean="0"/>
              <a:t>8 Minute Race $15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 nomination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Ryan Evers</a:t>
            </a:r>
          </a:p>
          <a:p>
            <a:r>
              <a:rPr lang="en-US" sz="2400" dirty="0" smtClean="0"/>
              <a:t>Scott </a:t>
            </a:r>
            <a:r>
              <a:rPr lang="en-US" sz="2400" dirty="0" err="1" smtClean="0"/>
              <a:t>Blincoe</a:t>
            </a:r>
            <a:endParaRPr lang="en-US" sz="2400" dirty="0" smtClean="0"/>
          </a:p>
          <a:p>
            <a:r>
              <a:rPr lang="en-US" sz="2400" dirty="0" smtClean="0"/>
              <a:t>Alison </a:t>
            </a:r>
            <a:r>
              <a:rPr lang="en-US" sz="2400" dirty="0" err="1" smtClean="0"/>
              <a:t>Hayfer</a:t>
            </a:r>
            <a:endParaRPr lang="en-US" sz="2400" dirty="0" smtClean="0"/>
          </a:p>
          <a:p>
            <a:r>
              <a:rPr lang="en-US" sz="2400" dirty="0" smtClean="0"/>
              <a:t>Shy </a:t>
            </a:r>
            <a:r>
              <a:rPr lang="en-US" sz="2400" dirty="0" err="1" smtClean="0"/>
              <a:t>Ruparel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3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Senator’s Report</a:t>
            </a:r>
            <a:endParaRPr lang="en-US" b="1" u="sng" dirty="0"/>
          </a:p>
        </p:txBody>
      </p:sp>
      <p:sp>
        <p:nvSpPr>
          <p:cNvPr id="6" name="Rectangle 5"/>
          <p:cNvSpPr/>
          <p:nvPr/>
        </p:nvSpPr>
        <p:spPr>
          <a:xfrm>
            <a:off x="7086600" y="143470"/>
            <a:ext cx="198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Senators: </a:t>
            </a:r>
          </a:p>
          <a:p>
            <a:r>
              <a:rPr lang="en-US" dirty="0" smtClean="0"/>
              <a:t>Andrew Griggs</a:t>
            </a:r>
          </a:p>
          <a:p>
            <a:r>
              <a:rPr lang="en-US" dirty="0" smtClean="0"/>
              <a:t>Hannah Kenny</a:t>
            </a:r>
          </a:p>
          <a:p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7924800" cy="4495800"/>
          </a:xfrm>
        </p:spPr>
        <p:txBody>
          <a:bodyPr/>
          <a:lstStyle/>
          <a:p>
            <a:pPr marL="457200" lvl="1" indent="0">
              <a:buNone/>
            </a:pPr>
            <a:endParaRPr lang="en-US" baseline="300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838200" y="1905000"/>
            <a:ext cx="7848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UC </a:t>
            </a:r>
            <a:r>
              <a:rPr lang="en-US" sz="2400" dirty="0" err="1" smtClean="0"/>
              <a:t>NightRide</a:t>
            </a:r>
            <a:r>
              <a:rPr lang="en-US" sz="2400" dirty="0" smtClean="0"/>
              <a:t> greatly expanded</a:t>
            </a:r>
          </a:p>
          <a:p>
            <a:r>
              <a:rPr lang="en-US" sz="2400" dirty="0" smtClean="0"/>
              <a:t>Election packets for slates &amp; at-large senators will be out Monday, January 20</a:t>
            </a:r>
          </a:p>
          <a:p>
            <a:pPr lvl="1"/>
            <a:r>
              <a:rPr lang="en-US" sz="1800" dirty="0" smtClean="0"/>
              <a:t>Available in Tribunal office (652 Baldwin) and SG office (655 Steger)</a:t>
            </a:r>
          </a:p>
          <a:p>
            <a:r>
              <a:rPr lang="en-US" sz="2400" dirty="0" smtClean="0"/>
              <a:t>New Go-Charge stations coming soon</a:t>
            </a:r>
          </a:p>
          <a:p>
            <a:pPr lvl="1"/>
            <a:r>
              <a:rPr lang="en-US" sz="2000" dirty="0" err="1" smtClean="0"/>
              <a:t>Langsam</a:t>
            </a:r>
            <a:r>
              <a:rPr lang="en-US" sz="2000" dirty="0" smtClean="0"/>
              <a:t> Library, Dining Halls</a:t>
            </a:r>
            <a:r>
              <a:rPr lang="en-US" sz="2000" smtClean="0"/>
              <a:t>, AACRC?</a:t>
            </a:r>
            <a:endParaRPr lang="en-US" sz="20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1_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1_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642</Words>
  <Application>Microsoft Office PowerPoint</Application>
  <PresentationFormat>On-screen Show (4:3)</PresentationFormat>
  <Paragraphs>143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1_Level</vt:lpstr>
      <vt:lpstr>Engineering and Applied  Science Tribunal</vt:lpstr>
      <vt:lpstr>Tribunal Officers</vt:lpstr>
      <vt:lpstr>Tribunal Executives</vt:lpstr>
      <vt:lpstr>PowerPoint Presentation</vt:lpstr>
      <vt:lpstr>Bearcat Motorsports fundraiser</vt:lpstr>
      <vt:lpstr>VP nomination</vt:lpstr>
      <vt:lpstr>Officer Reports</vt:lpstr>
      <vt:lpstr>Senator’s Report</vt:lpstr>
      <vt:lpstr>Committee Reports</vt:lpstr>
      <vt:lpstr>PowerPoint Presentation</vt:lpstr>
      <vt:lpstr>Under the Sea! February 16-22, 2014</vt:lpstr>
      <vt:lpstr>Recognition</vt:lpstr>
      <vt:lpstr>SOCC</vt:lpstr>
      <vt:lpstr>Special Events</vt:lpstr>
      <vt:lpstr>FELD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adnauseum</cp:lastModifiedBy>
  <cp:revision>130</cp:revision>
  <dcterms:created xsi:type="dcterms:W3CDTF">2012-06-23T16:33:59Z</dcterms:created>
  <dcterms:modified xsi:type="dcterms:W3CDTF">2014-01-13T23:09:06Z</dcterms:modified>
</cp:coreProperties>
</file>