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48" r:id="rId3"/>
    <p:sldMasterId id="2147483749" r:id="rId4"/>
    <p:sldMasterId id="2147483750" r:id="rId5"/>
    <p:sldMasterId id="2147483751" r:id="rId6"/>
    <p:sldMasterId id="2147483752" r:id="rId7"/>
    <p:sldMasterId id="2147483753" r:id="rId8"/>
    <p:sldMasterId id="2147483754" r:id="rId9"/>
    <p:sldMasterId id="2147483755" r:id="rId10"/>
    <p:sldMasterId id="2147483756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</p:sldIdLst>
  <p:sldSz cy="6858000" cx="9144000"/>
  <p:notesSz cx="6858000" cy="9144000"/>
  <p:embeddedFontLst>
    <p:embeddedFont>
      <p:font typeface="PT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8.xml"/><Relationship Id="rId20" Type="http://schemas.openxmlformats.org/officeDocument/2006/relationships/slide" Target="slides/slide8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22" Type="http://schemas.openxmlformats.org/officeDocument/2006/relationships/slide" Target="slides/slide10.xml"/><Relationship Id="rId44" Type="http://schemas.openxmlformats.org/officeDocument/2006/relationships/slide" Target="slides/slide32.xml"/><Relationship Id="rId21" Type="http://schemas.openxmlformats.org/officeDocument/2006/relationships/slide" Target="slides/slide9.xml"/><Relationship Id="rId43" Type="http://schemas.openxmlformats.org/officeDocument/2006/relationships/slide" Target="slides/slide31.xml"/><Relationship Id="rId24" Type="http://schemas.openxmlformats.org/officeDocument/2006/relationships/slide" Target="slides/slide12.xml"/><Relationship Id="rId46" Type="http://schemas.openxmlformats.org/officeDocument/2006/relationships/font" Target="fonts/PTSans-bold.fntdata"/><Relationship Id="rId23" Type="http://schemas.openxmlformats.org/officeDocument/2006/relationships/slide" Target="slides/slide11.xml"/><Relationship Id="rId45" Type="http://schemas.openxmlformats.org/officeDocument/2006/relationships/font" Target="fonts/PTSans-regular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schemas.openxmlformats.org/officeDocument/2006/relationships/slide" Target="slides/slide14.xml"/><Relationship Id="rId48" Type="http://schemas.openxmlformats.org/officeDocument/2006/relationships/font" Target="fonts/PTSans-boldItalic.fntdata"/><Relationship Id="rId25" Type="http://schemas.openxmlformats.org/officeDocument/2006/relationships/slide" Target="slides/slide13.xml"/><Relationship Id="rId47" Type="http://schemas.openxmlformats.org/officeDocument/2006/relationships/font" Target="fonts/PTSans-italic.fntdata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11" Type="http://schemas.openxmlformats.org/officeDocument/2006/relationships/slideMaster" Target="slideMasters/slideMaster9.xml"/><Relationship Id="rId33" Type="http://schemas.openxmlformats.org/officeDocument/2006/relationships/slide" Target="slides/slide21.xml"/><Relationship Id="rId10" Type="http://schemas.openxmlformats.org/officeDocument/2006/relationships/slideMaster" Target="slideMasters/slideMaster8.xml"/><Relationship Id="rId32" Type="http://schemas.openxmlformats.org/officeDocument/2006/relationships/slide" Target="slides/slide20.xml"/><Relationship Id="rId13" Type="http://schemas.openxmlformats.org/officeDocument/2006/relationships/slide" Target="slides/slide1.xml"/><Relationship Id="rId35" Type="http://schemas.openxmlformats.org/officeDocument/2006/relationships/slide" Target="slides/slide23.xml"/><Relationship Id="rId12" Type="http://schemas.openxmlformats.org/officeDocument/2006/relationships/notesMaster" Target="notesMasters/notesMaster1.xml"/><Relationship Id="rId34" Type="http://schemas.openxmlformats.org/officeDocument/2006/relationships/slide" Target="slides/slide22.xml"/><Relationship Id="rId15" Type="http://schemas.openxmlformats.org/officeDocument/2006/relationships/slide" Target="slides/slide3.xml"/><Relationship Id="rId37" Type="http://schemas.openxmlformats.org/officeDocument/2006/relationships/slide" Target="slides/slide25.xml"/><Relationship Id="rId14" Type="http://schemas.openxmlformats.org/officeDocument/2006/relationships/slide" Target="slides/slide2.xml"/><Relationship Id="rId36" Type="http://schemas.openxmlformats.org/officeDocument/2006/relationships/slide" Target="slides/slide24.xml"/><Relationship Id="rId17" Type="http://schemas.openxmlformats.org/officeDocument/2006/relationships/slide" Target="slides/slide5.xml"/><Relationship Id="rId39" Type="http://schemas.openxmlformats.org/officeDocument/2006/relationships/slide" Target="slides/slide27.xml"/><Relationship Id="rId16" Type="http://schemas.openxmlformats.org/officeDocument/2006/relationships/slide" Target="slides/slide4.xml"/><Relationship Id="rId38" Type="http://schemas.openxmlformats.org/officeDocument/2006/relationships/slide" Target="slides/slide26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5" name="Shape 6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1" name="Shape 741"/>
          <p:cNvSpPr/>
          <p:nvPr>
            <p:ph idx="2" type="sldImg"/>
          </p:nvPr>
        </p:nvSpPr>
        <p:spPr>
          <a:xfrm>
            <a:off x="1714753" y="685800"/>
            <a:ext cx="342916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7" name="Shape 747"/>
          <p:cNvSpPr/>
          <p:nvPr>
            <p:ph idx="2" type="sldImg"/>
          </p:nvPr>
        </p:nvSpPr>
        <p:spPr>
          <a:xfrm>
            <a:off x="1714753" y="685800"/>
            <a:ext cx="342916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6" name="Shape 756"/>
          <p:cNvSpPr/>
          <p:nvPr>
            <p:ph idx="2" type="sldImg"/>
          </p:nvPr>
        </p:nvSpPr>
        <p:spPr>
          <a:xfrm>
            <a:off x="1714753" y="685800"/>
            <a:ext cx="342916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4" name="Shape 7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0" name="Shape 7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Shape 77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7" name="Shape 7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3" name="Shape 7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8" name="Shape 7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3" name="Shape 7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5" name="Shape 8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Shape 80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2" name="Shape 6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3" name="Shape 8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Shape 81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1" name="Shape 8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6" name="Shape 8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827" name="Shape 82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Shape 8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Shape 8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Shape 8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Shape 8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9" name="Shape 8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6" name="Shape 8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Shape 87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4" name="Shape 8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8" name="Shape 6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9" name="Shape 8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94" name="Shape 8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5" name="Shape 8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Shape 9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1" name="Shape 9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4" name="Shape 7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9" name="Shape 7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6" name="Shape 7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2" name="Shape 7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7" name="Shape 7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4" name="Shape 7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>
            <p:ph type="title"/>
          </p:nvPr>
        </p:nvSpPr>
        <p:spPr>
          <a:xfrm rot="5400000">
            <a:off x="5543550" y="2038350"/>
            <a:ext cx="48768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79" name="Shape 679"/>
          <p:cNvSpPr txBox="1"/>
          <p:nvPr>
            <p:ph idx="1" type="body"/>
          </p:nvPr>
        </p:nvSpPr>
        <p:spPr>
          <a:xfrm rot="5400000">
            <a:off x="1428750" y="95250"/>
            <a:ext cx="48768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680" name="Shape 68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81" name="Shape 68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82" name="Shape 68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1295400" y="1935201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ctrTitle"/>
          </p:nvPr>
        </p:nvSpPr>
        <p:spPr>
          <a:xfrm>
            <a:off x="914400" y="2362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06" name="Shape 106"/>
          <p:cNvSpPr txBox="1"/>
          <p:nvPr>
            <p:ph idx="1" type="subTitle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9144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50292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722312" y="4406903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3" type="body"/>
          </p:nvPr>
        </p:nvSpPr>
        <p:spPr>
          <a:xfrm>
            <a:off x="4645026" y="1535112"/>
            <a:ext cx="40418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4" type="body"/>
          </p:nvPr>
        </p:nvSpPr>
        <p:spPr>
          <a:xfrm>
            <a:off x="4645026" y="2174875"/>
            <a:ext cx="40418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2" type="body"/>
          </p:nvPr>
        </p:nvSpPr>
        <p:spPr>
          <a:xfrm>
            <a:off x="457200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50" name="Shape 15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 rot="5400000">
            <a:off x="3177449" y="-327883"/>
            <a:ext cx="35511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 rot="5400000">
            <a:off x="5543549" y="2038349"/>
            <a:ext cx="48768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 rot="5400000">
            <a:off x="1428749" y="95249"/>
            <a:ext cx="48768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73" name="Shape 17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85" name="Shape 18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200" name="Shape 200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ctr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63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98822" lvl="1" marL="5560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5009" lvl="2" marL="856059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84534" lvl="3" marL="119896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–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84534" lvl="4" marL="154186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98312" lvl="5" marL="1885838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98292" lvl="6" marL="2228717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98270" lvl="7" marL="2571596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98250" lvl="8" marL="2914476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63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98822" lvl="1" marL="5560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5009" lvl="2" marL="856059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84534" lvl="3" marL="119896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–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84534" lvl="4" marL="154186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98312" lvl="5" marL="1885838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98292" lvl="6" marL="2228717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98270" lvl="7" marL="2571596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98250" lvl="8" marL="2914476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1685" lvl="0" marL="25598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17872" lvl="1" marL="556022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84534" lvl="2" marL="856059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•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94059" lvl="3" marL="119896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94059" lvl="4" marL="154186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07837" lvl="5" marL="188583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07817" lvl="6" marL="222871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07795" lvl="7" marL="257159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07775" lvl="8" marL="291447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1685" lvl="0" marL="25598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17872" lvl="1" marL="556022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84534" lvl="2" marL="856059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•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94059" lvl="3" marL="119896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94059" lvl="4" marL="154186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07837" lvl="5" marL="188583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07817" lvl="6" marL="222871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07795" lvl="7" marL="257159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07775" lvl="8" marL="291447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5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7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5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Shape 27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7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10" name="Shape 31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16" name="Shape 31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17" name="Shape 31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22" name="Shape 32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27" name="Shape 32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28" name="Shape 328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29" name="Shape 329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Shape 33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0" name="Shape 34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7" name="Shape 34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Shape 351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53" name="Shape 35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54" name="Shape 35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59" name="Shape 35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0" name="Shape 36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1" name="Shape 36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Shape 36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6" name="Shape 36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1" name="Shape 38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Shape 38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Shape 385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6" name="Shape 38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7" name="Shape 38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2" name="Shape 39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3" name="Shape 39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4" name="Shape 39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9144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8" name="Shape 398"/>
          <p:cNvSpPr txBox="1"/>
          <p:nvPr>
            <p:ph idx="2" type="body"/>
          </p:nvPr>
        </p:nvSpPr>
        <p:spPr>
          <a:xfrm>
            <a:off x="50292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9" name="Shape 39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0" name="Shape 40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1" name="Shape 40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5" name="Shape 40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6" name="Shape 406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7" name="Shape 407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8" name="Shape 40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9" name="Shape 40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0" name="Shape 41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3" name="Shape 41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4" name="Shape 41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5" name="Shape 41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8" name="Shape 41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9" name="Shape 41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23" name="Shape 4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24" name="Shape 42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25" name="Shape 42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26" name="Shape 42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Shape 42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1" name="Shape 43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2" name="Shape 43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3" name="Shape 43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6" name="Shape 436"/>
          <p:cNvSpPr txBox="1"/>
          <p:nvPr>
            <p:ph idx="1" type="body"/>
          </p:nvPr>
        </p:nvSpPr>
        <p:spPr>
          <a:xfrm rot="5400000">
            <a:off x="3177381" y="-327818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7" name="Shape 43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8" name="Shape 43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9" name="Shape 43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2" name="Shape 442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3" name="Shape 44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4" name="Shape 44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5" name="Shape 44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type="title"/>
          </p:nvPr>
        </p:nvSpPr>
        <p:spPr>
          <a:xfrm>
            <a:off x="1295400" y="609833"/>
            <a:ext cx="7696199" cy="1142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1295400" y="1935201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Shape 45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Shape 45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0" name="Shape 46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ctrTitle"/>
          </p:nvPr>
        </p:nvSpPr>
        <p:spPr>
          <a:xfrm>
            <a:off x="914400" y="2362200"/>
            <a:ext cx="76199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63" name="Shape 463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4" name="Shape 46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Shape 46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9144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0" name="Shape 470"/>
          <p:cNvSpPr txBox="1"/>
          <p:nvPr>
            <p:ph idx="2" type="body"/>
          </p:nvPr>
        </p:nvSpPr>
        <p:spPr>
          <a:xfrm>
            <a:off x="50292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1" name="Shape 47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2" name="Shape 47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3" name="Shape 47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Shape 47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Shape 47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Shape 47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457200" y="1535112"/>
            <a:ext cx="4040099" cy="6398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3" name="Shape 483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4" name="Shape 484"/>
          <p:cNvSpPr txBox="1"/>
          <p:nvPr>
            <p:ph idx="3" type="body"/>
          </p:nvPr>
        </p:nvSpPr>
        <p:spPr>
          <a:xfrm>
            <a:off x="4645026" y="1535112"/>
            <a:ext cx="4041900" cy="6398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5" name="Shape 485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6" name="Shape 48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7" name="Shape 48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Shape 48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91" name="Shape 49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Shape 49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3" name="Shape 49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6" name="Shape 49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7" name="Shape 49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3575050" y="273052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Shape 501"/>
          <p:cNvSpPr txBox="1"/>
          <p:nvPr>
            <p:ph idx="2" type="body"/>
          </p:nvPr>
        </p:nvSpPr>
        <p:spPr>
          <a:xfrm>
            <a:off x="457200" y="1435103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2" name="Shape 50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Shape 50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Shape 50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07" name="Shape 50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9" name="Shape 50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0" name="Shape 51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1" name="Shape 51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14" name="Shape 514"/>
          <p:cNvSpPr txBox="1"/>
          <p:nvPr>
            <p:ph idx="1" type="body"/>
          </p:nvPr>
        </p:nvSpPr>
        <p:spPr>
          <a:xfrm rot="5400000">
            <a:off x="3177450" y="-327884"/>
            <a:ext cx="3551099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5" name="Shape 51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6" name="Shape 51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7" name="Shape 51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20" name="Shape 520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1" name="Shape 52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2" name="Shape 52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3" name="Shape 52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/>
        </p:nvSpPr>
        <p:spPr>
          <a:xfrm>
            <a:off x="-5132" y="3887812"/>
            <a:ext cx="91467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-5132" y="2059011"/>
            <a:ext cx="9146751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4" name="Shape 534"/>
          <p:cNvSpPr txBox="1"/>
          <p:nvPr>
            <p:ph type="ctrTitle"/>
          </p:nvPr>
        </p:nvSpPr>
        <p:spPr>
          <a:xfrm>
            <a:off x="354329" y="2194559"/>
            <a:ext cx="8435339" cy="1739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5" name="Shape 535"/>
          <p:cNvSpPr txBox="1"/>
          <p:nvPr>
            <p:ph idx="1" type="subTitle"/>
          </p:nvPr>
        </p:nvSpPr>
        <p:spPr>
          <a:xfrm>
            <a:off x="257175" y="3915937"/>
            <a:ext cx="86296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Shape 536"/>
          <p:cNvSpPr txBox="1"/>
          <p:nvPr>
            <p:ph idx="10" type="dt"/>
          </p:nvPr>
        </p:nvSpPr>
        <p:spPr>
          <a:xfrm>
            <a:off x="901699" y="6422853"/>
            <a:ext cx="22506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Shape 537"/>
          <p:cNvSpPr txBox="1"/>
          <p:nvPr>
            <p:ph idx="11" type="ftr"/>
          </p:nvPr>
        </p:nvSpPr>
        <p:spPr>
          <a:xfrm>
            <a:off x="4197353" y="6422853"/>
            <a:ext cx="37833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8" name="Shape 538"/>
          <p:cNvSpPr txBox="1"/>
          <p:nvPr>
            <p:ph idx="12" type="sldNum"/>
          </p:nvPr>
        </p:nvSpPr>
        <p:spPr>
          <a:xfrm>
            <a:off x="7994195" y="6422853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type="title"/>
          </p:nvPr>
        </p:nvSpPr>
        <p:spPr>
          <a:xfrm>
            <a:off x="902189" y="284176"/>
            <a:ext cx="733805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1" name="Shape 541"/>
          <p:cNvSpPr txBox="1"/>
          <p:nvPr>
            <p:ph idx="1" type="body"/>
          </p:nvPr>
        </p:nvSpPr>
        <p:spPr>
          <a:xfrm>
            <a:off x="902189" y="2011680"/>
            <a:ext cx="7338059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Shape 542"/>
          <p:cNvSpPr txBox="1"/>
          <p:nvPr>
            <p:ph idx="10" type="dt"/>
          </p:nvPr>
        </p:nvSpPr>
        <p:spPr>
          <a:xfrm>
            <a:off x="901699" y="6422853"/>
            <a:ext cx="22506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Shape 543"/>
          <p:cNvSpPr txBox="1"/>
          <p:nvPr>
            <p:ph idx="11" type="ftr"/>
          </p:nvPr>
        </p:nvSpPr>
        <p:spPr>
          <a:xfrm>
            <a:off x="4197353" y="6422853"/>
            <a:ext cx="37833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Shape 544"/>
          <p:cNvSpPr txBox="1"/>
          <p:nvPr>
            <p:ph idx="12" type="sldNum"/>
          </p:nvPr>
        </p:nvSpPr>
        <p:spPr>
          <a:xfrm>
            <a:off x="7994195" y="6422853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/>
          <p:nvPr/>
        </p:nvSpPr>
        <p:spPr>
          <a:xfrm>
            <a:off x="-5132" y="2059011"/>
            <a:ext cx="9146751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-5132" y="3887812"/>
            <a:ext cx="91467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8" name="Shape 548"/>
          <p:cNvSpPr txBox="1"/>
          <p:nvPr>
            <p:ph type="title"/>
          </p:nvPr>
        </p:nvSpPr>
        <p:spPr>
          <a:xfrm>
            <a:off x="356615" y="2194559"/>
            <a:ext cx="8435339" cy="17373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9" name="Shape 549"/>
          <p:cNvSpPr txBox="1"/>
          <p:nvPr>
            <p:ph idx="1" type="body"/>
          </p:nvPr>
        </p:nvSpPr>
        <p:spPr>
          <a:xfrm>
            <a:off x="260603" y="3911826"/>
            <a:ext cx="86273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Shape 550"/>
          <p:cNvSpPr txBox="1"/>
          <p:nvPr>
            <p:ph idx="10" type="dt"/>
          </p:nvPr>
        </p:nvSpPr>
        <p:spPr>
          <a:xfrm>
            <a:off x="901699" y="6422853"/>
            <a:ext cx="22506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Shape 551"/>
          <p:cNvSpPr txBox="1"/>
          <p:nvPr>
            <p:ph idx="11" type="ftr"/>
          </p:nvPr>
        </p:nvSpPr>
        <p:spPr>
          <a:xfrm>
            <a:off x="4197353" y="6422853"/>
            <a:ext cx="37833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Shape 552"/>
          <p:cNvSpPr txBox="1"/>
          <p:nvPr>
            <p:ph idx="12" type="sldNum"/>
          </p:nvPr>
        </p:nvSpPr>
        <p:spPr>
          <a:xfrm>
            <a:off x="7994195" y="6422853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>
            <p:ph type="title"/>
          </p:nvPr>
        </p:nvSpPr>
        <p:spPr>
          <a:xfrm>
            <a:off x="902189" y="284176"/>
            <a:ext cx="733805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x="904008" y="2011680"/>
            <a:ext cx="3566159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Shape 556"/>
          <p:cNvSpPr txBox="1"/>
          <p:nvPr>
            <p:ph idx="2" type="body"/>
          </p:nvPr>
        </p:nvSpPr>
        <p:spPr>
          <a:xfrm>
            <a:off x="4672793" y="2011680"/>
            <a:ext cx="3566159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Shape 557"/>
          <p:cNvSpPr txBox="1"/>
          <p:nvPr>
            <p:ph idx="10" type="dt"/>
          </p:nvPr>
        </p:nvSpPr>
        <p:spPr>
          <a:xfrm>
            <a:off x="901699" y="6422853"/>
            <a:ext cx="22506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Shape 558"/>
          <p:cNvSpPr txBox="1"/>
          <p:nvPr>
            <p:ph idx="11" type="ftr"/>
          </p:nvPr>
        </p:nvSpPr>
        <p:spPr>
          <a:xfrm>
            <a:off x="4197353" y="6422853"/>
            <a:ext cx="37833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Shape 559"/>
          <p:cNvSpPr txBox="1"/>
          <p:nvPr>
            <p:ph idx="12" type="sldNum"/>
          </p:nvPr>
        </p:nvSpPr>
        <p:spPr>
          <a:xfrm>
            <a:off x="7994195" y="6422853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type="title"/>
          </p:nvPr>
        </p:nvSpPr>
        <p:spPr>
          <a:xfrm>
            <a:off x="902189" y="284176"/>
            <a:ext cx="733805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905256" y="1913469"/>
            <a:ext cx="3566159" cy="743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b="1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Shape 563"/>
          <p:cNvSpPr txBox="1"/>
          <p:nvPr>
            <p:ph idx="2" type="body"/>
          </p:nvPr>
        </p:nvSpPr>
        <p:spPr>
          <a:xfrm>
            <a:off x="905256" y="2656566"/>
            <a:ext cx="3566159" cy="35661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Shape 564"/>
          <p:cNvSpPr txBox="1"/>
          <p:nvPr>
            <p:ph idx="3" type="body"/>
          </p:nvPr>
        </p:nvSpPr>
        <p:spPr>
          <a:xfrm>
            <a:off x="4673422" y="1913469"/>
            <a:ext cx="3566159" cy="743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b="1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Shape 565"/>
          <p:cNvSpPr txBox="1"/>
          <p:nvPr>
            <p:ph idx="4" type="body"/>
          </p:nvPr>
        </p:nvSpPr>
        <p:spPr>
          <a:xfrm>
            <a:off x="4673422" y="2656564"/>
            <a:ext cx="3566159" cy="35661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Shape 566"/>
          <p:cNvSpPr txBox="1"/>
          <p:nvPr>
            <p:ph idx="10" type="dt"/>
          </p:nvPr>
        </p:nvSpPr>
        <p:spPr>
          <a:xfrm>
            <a:off x="901699" y="6422853"/>
            <a:ext cx="22506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Shape 567"/>
          <p:cNvSpPr txBox="1"/>
          <p:nvPr>
            <p:ph idx="11" type="ftr"/>
          </p:nvPr>
        </p:nvSpPr>
        <p:spPr>
          <a:xfrm>
            <a:off x="4197353" y="6422853"/>
            <a:ext cx="37833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Shape 568"/>
          <p:cNvSpPr txBox="1"/>
          <p:nvPr>
            <p:ph idx="12" type="sldNum"/>
          </p:nvPr>
        </p:nvSpPr>
        <p:spPr>
          <a:xfrm>
            <a:off x="7994195" y="6422853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type="title"/>
          </p:nvPr>
        </p:nvSpPr>
        <p:spPr>
          <a:xfrm>
            <a:off x="902189" y="284176"/>
            <a:ext cx="733805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1" name="Shape 571"/>
          <p:cNvSpPr txBox="1"/>
          <p:nvPr>
            <p:ph idx="10" type="dt"/>
          </p:nvPr>
        </p:nvSpPr>
        <p:spPr>
          <a:xfrm>
            <a:off x="901699" y="6422853"/>
            <a:ext cx="22506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Shape 572"/>
          <p:cNvSpPr txBox="1"/>
          <p:nvPr>
            <p:ph idx="11" type="ftr"/>
          </p:nvPr>
        </p:nvSpPr>
        <p:spPr>
          <a:xfrm>
            <a:off x="4197353" y="6422853"/>
            <a:ext cx="37833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Shape 573"/>
          <p:cNvSpPr txBox="1"/>
          <p:nvPr>
            <p:ph idx="12" type="sldNum"/>
          </p:nvPr>
        </p:nvSpPr>
        <p:spPr>
          <a:xfrm>
            <a:off x="7994195" y="6422853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idx="10" type="dt"/>
          </p:nvPr>
        </p:nvSpPr>
        <p:spPr>
          <a:xfrm>
            <a:off x="901699" y="6422853"/>
            <a:ext cx="22506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Shape 576"/>
          <p:cNvSpPr txBox="1"/>
          <p:nvPr>
            <p:ph idx="11" type="ftr"/>
          </p:nvPr>
        </p:nvSpPr>
        <p:spPr>
          <a:xfrm>
            <a:off x="4197353" y="6422853"/>
            <a:ext cx="37833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Shape 577"/>
          <p:cNvSpPr txBox="1"/>
          <p:nvPr>
            <p:ph idx="12" type="sldNum"/>
          </p:nvPr>
        </p:nvSpPr>
        <p:spPr>
          <a:xfrm>
            <a:off x="7994195" y="6422853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type="title"/>
          </p:nvPr>
        </p:nvSpPr>
        <p:spPr>
          <a:xfrm>
            <a:off x="902189" y="284176"/>
            <a:ext cx="733805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905256" y="2120053"/>
            <a:ext cx="459486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032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8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8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34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28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49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Shape 581"/>
          <p:cNvSpPr txBox="1"/>
          <p:nvPr>
            <p:ph idx="2" type="body"/>
          </p:nvPr>
        </p:nvSpPr>
        <p:spPr>
          <a:xfrm>
            <a:off x="5841766" y="2147485"/>
            <a:ext cx="2400299" cy="3432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Shape 582"/>
          <p:cNvSpPr txBox="1"/>
          <p:nvPr>
            <p:ph idx="10" type="dt"/>
          </p:nvPr>
        </p:nvSpPr>
        <p:spPr>
          <a:xfrm>
            <a:off x="901699" y="6422853"/>
            <a:ext cx="22506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Shape 583"/>
          <p:cNvSpPr txBox="1"/>
          <p:nvPr>
            <p:ph idx="11" type="ftr"/>
          </p:nvPr>
        </p:nvSpPr>
        <p:spPr>
          <a:xfrm>
            <a:off x="4197353" y="6422853"/>
            <a:ext cx="37833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Shape 584"/>
          <p:cNvSpPr txBox="1"/>
          <p:nvPr>
            <p:ph idx="12" type="sldNum"/>
          </p:nvPr>
        </p:nvSpPr>
        <p:spPr>
          <a:xfrm>
            <a:off x="7994195" y="6422853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type="title"/>
          </p:nvPr>
        </p:nvSpPr>
        <p:spPr>
          <a:xfrm>
            <a:off x="902189" y="284176"/>
            <a:ext cx="733805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7" name="Shape 587"/>
          <p:cNvSpPr/>
          <p:nvPr>
            <p:ph idx="2" type="pic"/>
          </p:nvPr>
        </p:nvSpPr>
        <p:spPr>
          <a:xfrm>
            <a:off x="960119" y="2211493"/>
            <a:ext cx="4594860" cy="3931919"/>
          </a:xfrm>
          <a:prstGeom prst="rect">
            <a:avLst/>
          </a:prstGeom>
          <a:solidFill>
            <a:srgbClr val="E1E9EF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b="0" i="0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Shape 588"/>
          <p:cNvSpPr txBox="1"/>
          <p:nvPr>
            <p:ph idx="1" type="body"/>
          </p:nvPr>
        </p:nvSpPr>
        <p:spPr>
          <a:xfrm>
            <a:off x="5843016" y="2150621"/>
            <a:ext cx="24002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Shape 589"/>
          <p:cNvSpPr txBox="1"/>
          <p:nvPr>
            <p:ph idx="10" type="dt"/>
          </p:nvPr>
        </p:nvSpPr>
        <p:spPr>
          <a:xfrm>
            <a:off x="901699" y="6422853"/>
            <a:ext cx="22506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Shape 590"/>
          <p:cNvSpPr txBox="1"/>
          <p:nvPr>
            <p:ph idx="11" type="ftr"/>
          </p:nvPr>
        </p:nvSpPr>
        <p:spPr>
          <a:xfrm>
            <a:off x="4197353" y="6422853"/>
            <a:ext cx="37833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Shape 591"/>
          <p:cNvSpPr txBox="1"/>
          <p:nvPr>
            <p:ph idx="12" type="sldNum"/>
          </p:nvPr>
        </p:nvSpPr>
        <p:spPr>
          <a:xfrm>
            <a:off x="7994195" y="6422853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type="title"/>
          </p:nvPr>
        </p:nvSpPr>
        <p:spPr>
          <a:xfrm>
            <a:off x="902189" y="284176"/>
            <a:ext cx="733805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94" name="Shape 594"/>
          <p:cNvSpPr txBox="1"/>
          <p:nvPr>
            <p:ph idx="1" type="body"/>
          </p:nvPr>
        </p:nvSpPr>
        <p:spPr>
          <a:xfrm rot="5400000">
            <a:off x="2468099" y="445770"/>
            <a:ext cx="4206240" cy="73380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Shape 595"/>
          <p:cNvSpPr txBox="1"/>
          <p:nvPr>
            <p:ph idx="10" type="dt"/>
          </p:nvPr>
        </p:nvSpPr>
        <p:spPr>
          <a:xfrm>
            <a:off x="901699" y="6422853"/>
            <a:ext cx="22506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Shape 596"/>
          <p:cNvSpPr txBox="1"/>
          <p:nvPr>
            <p:ph idx="11" type="ftr"/>
          </p:nvPr>
        </p:nvSpPr>
        <p:spPr>
          <a:xfrm>
            <a:off x="4197353" y="6422853"/>
            <a:ext cx="37833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Shape 597"/>
          <p:cNvSpPr txBox="1"/>
          <p:nvPr>
            <p:ph idx="12" type="sldNum"/>
          </p:nvPr>
        </p:nvSpPr>
        <p:spPr>
          <a:xfrm>
            <a:off x="7994195" y="6422853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/>
        </p:nvSpPr>
        <p:spPr>
          <a:xfrm>
            <a:off x="6764483" y="0"/>
            <a:ext cx="20573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0" name="Shape 600"/>
          <p:cNvSpPr txBox="1"/>
          <p:nvPr>
            <p:ph type="title"/>
          </p:nvPr>
        </p:nvSpPr>
        <p:spPr>
          <a:xfrm rot="5400000">
            <a:off x="4822579" y="2322526"/>
            <a:ext cx="5897562" cy="1801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1" name="Shape 601"/>
          <p:cNvSpPr txBox="1"/>
          <p:nvPr>
            <p:ph idx="1" type="body"/>
          </p:nvPr>
        </p:nvSpPr>
        <p:spPr>
          <a:xfrm rot="5400000">
            <a:off x="669852" y="233434"/>
            <a:ext cx="5897562" cy="5979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2" name="Shape 602"/>
          <p:cNvSpPr txBox="1"/>
          <p:nvPr>
            <p:ph idx="10" type="dt"/>
          </p:nvPr>
        </p:nvSpPr>
        <p:spPr>
          <a:xfrm>
            <a:off x="628650" y="6422853"/>
            <a:ext cx="20573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3" name="Shape 603"/>
          <p:cNvSpPr txBox="1"/>
          <p:nvPr>
            <p:ph idx="11" type="ftr"/>
          </p:nvPr>
        </p:nvSpPr>
        <p:spPr>
          <a:xfrm>
            <a:off x="2832101" y="6422853"/>
            <a:ext cx="32097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Shape 604"/>
          <p:cNvSpPr txBox="1"/>
          <p:nvPr>
            <p:ph idx="12" type="sldNum"/>
          </p:nvPr>
        </p:nvSpPr>
        <p:spPr>
          <a:xfrm>
            <a:off x="6054785" y="6422853"/>
            <a:ext cx="6598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>
            <p:ph type="ctrTitle"/>
          </p:nvPr>
        </p:nvSpPr>
        <p:spPr>
          <a:xfrm>
            <a:off x="914400" y="2362201"/>
            <a:ext cx="76200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16" name="Shape 616"/>
          <p:cNvSpPr txBox="1"/>
          <p:nvPr>
            <p:ph idx="1" type="subTitle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5" lvl="2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7" lvl="3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0" lvl="4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lvl="5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lvl="7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617" name="Shape 61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8" name="Shape 618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9" name="Shape 619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22" name="Shape 622"/>
          <p:cNvSpPr txBox="1"/>
          <p:nvPr>
            <p:ph idx="1" type="body"/>
          </p:nvPr>
        </p:nvSpPr>
        <p:spPr>
          <a:xfrm>
            <a:off x="1295400" y="1935202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623" name="Shape 62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4" name="Shape 624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5" name="Shape 62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28" name="Shape 628"/>
          <p:cNvSpPr txBox="1"/>
          <p:nvPr>
            <p:ph idx="1" type="body"/>
          </p:nvPr>
        </p:nvSpPr>
        <p:spPr>
          <a:xfrm>
            <a:off x="9144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9" name="Shape 629"/>
          <p:cNvSpPr txBox="1"/>
          <p:nvPr>
            <p:ph idx="2" type="body"/>
          </p:nvPr>
        </p:nvSpPr>
        <p:spPr>
          <a:xfrm>
            <a:off x="50292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0" name="Shape 63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1" name="Shape 63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2" name="Shape 63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type="title"/>
          </p:nvPr>
        </p:nvSpPr>
        <p:spPr>
          <a:xfrm>
            <a:off x="722312" y="4406903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5" name="Shape 635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36" name="Shape 63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7" name="Shape 637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8" name="Shape 63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1" name="Shape 641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42" name="Shape 642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3" name="Shape 643"/>
          <p:cNvSpPr txBox="1"/>
          <p:nvPr>
            <p:ph idx="3" type="body"/>
          </p:nvPr>
        </p:nvSpPr>
        <p:spPr>
          <a:xfrm>
            <a:off x="4645026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44" name="Shape 644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5" name="Shape 64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6" name="Shape 646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7" name="Shape 64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50" name="Shape 65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1" name="Shape 65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2" name="Shape 65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5" name="Shape 65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6" name="Shape 65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9" name="Shape 659"/>
          <p:cNvSpPr txBox="1"/>
          <p:nvPr>
            <p:ph idx="1" type="body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0" name="Shape 660"/>
          <p:cNvSpPr txBox="1"/>
          <p:nvPr>
            <p:ph idx="2" type="body"/>
          </p:nvPr>
        </p:nvSpPr>
        <p:spPr>
          <a:xfrm>
            <a:off x="457200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61" name="Shape 66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2" name="Shape 662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3" name="Shape 66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6" name="Shape 66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Shape 667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68" name="Shape 66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9" name="Shape 669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0" name="Shape 67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73" name="Shape 673"/>
          <p:cNvSpPr txBox="1"/>
          <p:nvPr>
            <p:ph idx="1" type="body"/>
          </p:nvPr>
        </p:nvSpPr>
        <p:spPr>
          <a:xfrm rot="5400000">
            <a:off x="3177450" y="-327884"/>
            <a:ext cx="35511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674" name="Shape 67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5" name="Shape 67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6" name="Shape 67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1.png"/><Relationship Id="rId2" Type="http://schemas.openxmlformats.org/officeDocument/2006/relationships/image" Target="../media/image00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09.png"/><Relationship Id="rId2" Type="http://schemas.openxmlformats.org/officeDocument/2006/relationships/image" Target="../media/image02.jp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04.png"/><Relationship Id="rId2" Type="http://schemas.openxmlformats.org/officeDocument/2006/relationships/image" Target="../media/image03.jpg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10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06.png"/><Relationship Id="rId2" Type="http://schemas.openxmlformats.org/officeDocument/2006/relationships/image" Target="../media/image07.jpg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" Type="http://schemas.openxmlformats.org/officeDocument/2006/relationships/image" Target="../media/image08.png"/><Relationship Id="rId2" Type="http://schemas.openxmlformats.org/officeDocument/2006/relationships/image" Target="../media/image05.jpg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" Type="http://schemas.openxmlformats.org/officeDocument/2006/relationships/image" Target="../media/image12.png"/><Relationship Id="rId2" Type="http://schemas.openxmlformats.org/officeDocument/2006/relationships/image" Target="../media/image10.jpg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99.xml"/><Relationship Id="rId1" Type="http://schemas.openxmlformats.org/officeDocument/2006/relationships/image" Target="../media/image14.png"/><Relationship Id="rId2" Type="http://schemas.openxmlformats.org/officeDocument/2006/relationships/image" Target="../media/image24.jpg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500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873125" y="5770564"/>
            <a:ext cx="1933500" cy="8922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914400" y="1935165"/>
            <a:ext cx="8077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1125" lIns="42275" rIns="42275" tIns="2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6" name="Shape 21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4" name="Shape 29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36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/>
          <p:nvPr/>
        </p:nvSpPr>
        <p:spPr>
          <a:xfrm>
            <a:off x="873125" y="5770562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72" name="Shape 37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914400" y="1935163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4" name="Shape 37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5" name="Shape 37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Shape 4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Shape 449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50" name="Shape 45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914400" y="1935165"/>
            <a:ext cx="8077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2" name="Shape 45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Shape 45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Shape 45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362" y="176108"/>
            <a:ext cx="9141713" cy="1645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 txBox="1"/>
          <p:nvPr>
            <p:ph type="title"/>
          </p:nvPr>
        </p:nvSpPr>
        <p:spPr>
          <a:xfrm>
            <a:off x="902189" y="284176"/>
            <a:ext cx="733805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7" name="Shape 527"/>
          <p:cNvSpPr txBox="1"/>
          <p:nvPr>
            <p:ph idx="1" type="body"/>
          </p:nvPr>
        </p:nvSpPr>
        <p:spPr>
          <a:xfrm>
            <a:off x="902189" y="2011680"/>
            <a:ext cx="7338059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Shape 528"/>
          <p:cNvSpPr txBox="1"/>
          <p:nvPr>
            <p:ph idx="10" type="dt"/>
          </p:nvPr>
        </p:nvSpPr>
        <p:spPr>
          <a:xfrm>
            <a:off x="901699" y="6422853"/>
            <a:ext cx="22506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Shape 529"/>
          <p:cNvSpPr txBox="1"/>
          <p:nvPr>
            <p:ph idx="11" type="ftr"/>
          </p:nvPr>
        </p:nvSpPr>
        <p:spPr>
          <a:xfrm>
            <a:off x="4197353" y="6422853"/>
            <a:ext cx="37833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Shape 530"/>
          <p:cNvSpPr txBox="1"/>
          <p:nvPr>
            <p:ph idx="12" type="sldNum"/>
          </p:nvPr>
        </p:nvSpPr>
        <p:spPr>
          <a:xfrm>
            <a:off x="7994195" y="6422853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Shape 60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500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Shape 6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Shape 608"/>
          <p:cNvSpPr/>
          <p:nvPr/>
        </p:nvSpPr>
        <p:spPr>
          <a:xfrm>
            <a:off x="873125" y="5770564"/>
            <a:ext cx="1933500" cy="8922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09" name="Shape 609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10" name="Shape 610"/>
          <p:cNvSpPr txBox="1"/>
          <p:nvPr>
            <p:ph idx="1" type="body"/>
          </p:nvPr>
        </p:nvSpPr>
        <p:spPr>
          <a:xfrm>
            <a:off x="914400" y="1935165"/>
            <a:ext cx="8077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611" name="Shape 61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2" name="Shape 612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3" name="Shape 61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google.com/spreadsheets/d/1X-G26vddjotcYxpQ2qvt-atDiT-wE1yNZLGCUW4JllY/edit?usp=sharing" TargetMode="External"/><Relationship Id="rId4" Type="http://schemas.openxmlformats.org/officeDocument/2006/relationships/image" Target="../media/image16.png"/><Relationship Id="rId5" Type="http://schemas.openxmlformats.org/officeDocument/2006/relationships/hyperlink" Target="mailto:dunkerse@mail.uc.edu" TargetMode="External"/><Relationship Id="rId6" Type="http://schemas.openxmlformats.org/officeDocument/2006/relationships/hyperlink" Target="https://docs.google.com/spreadsheets/d/1X-G26vddjotcYxpQ2qvt-atDiT-wE1yNZLGCUW4JllY/edit?usp=sharing" TargetMode="External"/><Relationship Id="rId7" Type="http://schemas.openxmlformats.org/officeDocument/2006/relationships/hyperlink" Target="https://docs.google.com/spreadsheets/d/1X-G26vddjotcYxpQ2qvt-atDiT-wE1yNZLGCUW4JllY/edit?usp=sharing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tranno@mail.uc.edu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hyperlink" Target="http://main.acsevents.org/goto/ceastribun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ankneysb@mail.uc.edu" TargetMode="External"/><Relationship Id="rId4" Type="http://schemas.openxmlformats.org/officeDocument/2006/relationships/image" Target="../media/image19.jpg"/><Relationship Id="rId5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>
            <p:ph type="ctrTitle"/>
          </p:nvPr>
        </p:nvSpPr>
        <p:spPr>
          <a:xfrm>
            <a:off x="520700" y="1524000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</a:t>
            </a:r>
            <a:b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Science Tribunal</a:t>
            </a:r>
          </a:p>
        </p:txBody>
      </p:sp>
      <p:sp>
        <p:nvSpPr>
          <p:cNvPr id="688" name="Shape 688"/>
          <p:cNvSpPr txBox="1"/>
          <p:nvPr/>
        </p:nvSpPr>
        <p:spPr>
          <a:xfrm>
            <a:off x="533400" y="40005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March 28, 2016</a:t>
            </a:r>
          </a:p>
        </p:txBody>
      </p:sp>
      <p:sp>
        <p:nvSpPr>
          <p:cNvPr id="689" name="Shape 689"/>
          <p:cNvSpPr txBox="1"/>
          <p:nvPr/>
        </p:nvSpPr>
        <p:spPr>
          <a:xfrm>
            <a:off x="533400" y="29718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/>
          <p:nvPr>
            <p:ph type="ctrTitle"/>
          </p:nvPr>
        </p:nvSpPr>
        <p:spPr>
          <a:xfrm>
            <a:off x="354329" y="1885466"/>
            <a:ext cx="8435339" cy="1739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LILLIAN ASHWORTH</a:t>
            </a:r>
          </a:p>
        </p:txBody>
      </p:sp>
      <p:sp>
        <p:nvSpPr>
          <p:cNvPr id="744" name="Shape 744"/>
          <p:cNvSpPr txBox="1"/>
          <p:nvPr>
            <p:ph idx="1" type="subTitle"/>
          </p:nvPr>
        </p:nvSpPr>
        <p:spPr>
          <a:xfrm>
            <a:off x="257175" y="3280303"/>
            <a:ext cx="86296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CEAS tribunal senator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/>
          <p:nvPr>
            <p:ph type="title"/>
          </p:nvPr>
        </p:nvSpPr>
        <p:spPr>
          <a:xfrm>
            <a:off x="902189" y="284176"/>
            <a:ext cx="733805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EXPERIENCE</a:t>
            </a:r>
          </a:p>
        </p:txBody>
      </p:sp>
      <p:sp>
        <p:nvSpPr>
          <p:cNvPr id="750" name="Shape 750"/>
          <p:cNvSpPr txBox="1"/>
          <p:nvPr>
            <p:ph idx="1" type="body"/>
          </p:nvPr>
        </p:nvSpPr>
        <p:spPr>
          <a:xfrm>
            <a:off x="902189" y="2121647"/>
            <a:ext cx="3474388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3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i="0" lang="en-US" sz="203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community</a:t>
            </a:r>
          </a:p>
          <a:p>
            <a:pPr indent="0" lvl="1" marL="228600" marR="0" rtl="0" algn="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ODP/ WCDP</a:t>
            </a:r>
          </a:p>
          <a:p>
            <a:pPr indent="0" lvl="1" marL="228600" marR="0" rtl="0" algn="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community service event organization</a:t>
            </a:r>
          </a:p>
          <a:p>
            <a:pPr indent="0" lvl="0" marL="0" marR="0" rtl="0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3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2035"/>
              <a:t>a</a:t>
            </a:r>
            <a:r>
              <a:rPr b="1" i="0" lang="en-US" sz="203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 a founder / executive</a:t>
            </a:r>
          </a:p>
          <a:p>
            <a:pPr indent="0" lvl="1" marL="228600" marR="0" rtl="0" algn="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Chemistry Club</a:t>
            </a:r>
          </a:p>
          <a:p>
            <a:pPr indent="0" lvl="1" marL="228600" marR="0" rtl="0" algn="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Drama</a:t>
            </a:r>
          </a:p>
          <a:p>
            <a:pPr indent="0" lvl="1" marL="228600" marR="0" rtl="0" algn="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Creative Writing</a:t>
            </a:r>
          </a:p>
          <a:p>
            <a:pPr indent="0" lvl="1" marL="228600" marR="0" rtl="0" algn="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Vegan and Vegetarian</a:t>
            </a:r>
          </a:p>
          <a:p>
            <a:pPr indent="0" lvl="1" marL="228600" marR="0" rtl="0" algn="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W.A.N.T. Arts and Activism</a:t>
            </a:r>
          </a:p>
          <a:p>
            <a:pPr indent="0" lvl="1" marL="228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3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3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3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3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3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Shape 751"/>
          <p:cNvSpPr txBox="1"/>
          <p:nvPr/>
        </p:nvSpPr>
        <p:spPr>
          <a:xfrm>
            <a:off x="4571219" y="2294501"/>
            <a:ext cx="4159401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student government</a:t>
            </a:r>
          </a:p>
          <a:p>
            <a:pPr indent="0" lvl="1" marL="2286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the campaign team of Mitchell and Brooke</a:t>
            </a:r>
          </a:p>
          <a:p>
            <a:pPr indent="0" lvl="1" marL="228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regular attendee at senate meetings</a:t>
            </a:r>
          </a:p>
          <a:p>
            <a:pPr indent="0" lvl="1" marL="228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passion for policy and legislation</a:t>
            </a:r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 member</a:t>
            </a:r>
          </a:p>
          <a:p>
            <a:pPr indent="0" lvl="1" marL="2286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UC Sustainability</a:t>
            </a:r>
          </a:p>
          <a:p>
            <a:pPr indent="0" lvl="1" marL="228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LEAP</a:t>
            </a:r>
          </a:p>
          <a:p>
            <a:pPr indent="0" lvl="1" marL="228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AIChE</a:t>
            </a:r>
          </a:p>
          <a:p>
            <a:pPr indent="0" lvl="1" marL="228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Phi Sigma Rho</a:t>
            </a:r>
          </a:p>
          <a:p>
            <a:pPr indent="-182880" lvl="0" marL="182880" marR="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Font typeface="Courier New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2" name="Shape 7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25" y="4913146"/>
            <a:ext cx="1587599" cy="15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Shape 7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3128" y="4848262"/>
            <a:ext cx="1479600" cy="14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/>
          <p:nvPr>
            <p:ph type="title"/>
          </p:nvPr>
        </p:nvSpPr>
        <p:spPr>
          <a:xfrm>
            <a:off x="902189" y="284176"/>
            <a:ext cx="733805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</a:p>
        </p:txBody>
      </p:sp>
      <p:sp>
        <p:nvSpPr>
          <p:cNvPr id="759" name="Shape 759"/>
          <p:cNvSpPr txBox="1"/>
          <p:nvPr>
            <p:ph idx="1" type="body"/>
          </p:nvPr>
        </p:nvSpPr>
        <p:spPr>
          <a:xfrm>
            <a:off x="902189" y="2011680"/>
            <a:ext cx="7338059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Communication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Mental Health Ambassador Implementation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Streamline and Enhance Information Pathways</a:t>
            </a:r>
          </a:p>
        </p:txBody>
      </p:sp>
      <p:pic>
        <p:nvPicPr>
          <p:cNvPr id="760" name="Shape 7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3139" y="2500803"/>
            <a:ext cx="876158" cy="87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Shape 7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5564" y="4290646"/>
            <a:ext cx="791307" cy="79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/>
          <p:nvPr>
            <p:ph type="title"/>
          </p:nvPr>
        </p:nvSpPr>
        <p:spPr>
          <a:xfrm>
            <a:off x="2286000" y="381000"/>
            <a:ext cx="5257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Khaled Aboumerhi </a:t>
            </a:r>
            <a:b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CEAS Senator</a:t>
            </a:r>
          </a:p>
        </p:txBody>
      </p:sp>
      <p:sp>
        <p:nvSpPr>
          <p:cNvPr id="767" name="Shape 767"/>
          <p:cNvSpPr txBox="1"/>
          <p:nvPr>
            <p:ph idx="1" type="body"/>
          </p:nvPr>
        </p:nvSpPr>
        <p:spPr>
          <a:xfrm>
            <a:off x="685800" y="15240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My background in CEAS</a:t>
            </a:r>
          </a:p>
          <a:p>
            <a:pPr indent="-284163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Collegiate Affairs Chair</a:t>
            </a:r>
          </a:p>
          <a:p>
            <a:pPr indent="-2270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Represent students at College Curriculum Meeting &amp; Committee on Academic Affairs</a:t>
            </a:r>
          </a:p>
          <a:p>
            <a:pPr indent="-2270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Worked with faculty and department heads to ensure necessary changes were implemented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My Platform</a:t>
            </a:r>
          </a:p>
          <a:p>
            <a:pPr indent="-284163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Represent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YOU</a:t>
            </a:r>
          </a:p>
          <a:p>
            <a:pPr indent="-284163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Execute ideas that are already proposed by the 8 newly elected senators and cabinet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/>
          <p:nvPr>
            <p:ph type="title"/>
          </p:nvPr>
        </p:nvSpPr>
        <p:spPr>
          <a:xfrm>
            <a:off x="993450" y="191150"/>
            <a:ext cx="79406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Himadri Pandey</a:t>
            </a:r>
          </a:p>
        </p:txBody>
      </p:sp>
      <p:sp>
        <p:nvSpPr>
          <p:cNvPr id="774" name="Shape 774"/>
          <p:cNvSpPr txBox="1"/>
          <p:nvPr>
            <p:ph idx="1" type="body"/>
          </p:nvPr>
        </p:nvSpPr>
        <p:spPr>
          <a:xfrm>
            <a:off x="935850" y="1275650"/>
            <a:ext cx="8055900" cy="6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- Computer Science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Graduation year – 2019</a:t>
            </a: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On-campus involvement:</a:t>
            </a:r>
          </a:p>
          <a:p>
            <a:pPr indent="-34290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 ASSE – Co-President</a:t>
            </a:r>
          </a:p>
          <a:p>
            <a:pPr indent="-34290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 CubeCats – Ambassador</a:t>
            </a:r>
          </a:p>
          <a:p>
            <a:pPr indent="-34290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ACM-W</a:t>
            </a:r>
          </a:p>
          <a:p>
            <a:pPr indent="-34290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</a:t>
            </a:r>
          </a:p>
          <a:p>
            <a:pPr indent="-34290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SWE</a:t>
            </a: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/>
          <p:nvPr>
            <p:ph type="title"/>
          </p:nvPr>
        </p:nvSpPr>
        <p:spPr>
          <a:xfrm>
            <a:off x="1295400" y="609833"/>
            <a:ext cx="7696199" cy="1142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 propose to do?</a:t>
            </a:r>
          </a:p>
        </p:txBody>
      </p:sp>
      <p:sp>
        <p:nvSpPr>
          <p:cNvPr id="780" name="Shape 780"/>
          <p:cNvSpPr txBox="1"/>
          <p:nvPr>
            <p:ph idx="1" type="body"/>
          </p:nvPr>
        </p:nvSpPr>
        <p:spPr>
          <a:xfrm>
            <a:off x="1295400" y="1935201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381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Voice of CEAS students at the senate</a:t>
            </a:r>
          </a:p>
          <a:p>
            <a:pPr indent="-1381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a part of the Academic Issues Committee of Student Government</a:t>
            </a:r>
          </a:p>
          <a:p>
            <a:pPr indent="-1381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in the academic and career interests of students of CEAS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/>
          <p:nvPr>
            <p:ph idx="1" type="body"/>
          </p:nvPr>
        </p:nvSpPr>
        <p:spPr>
          <a:xfrm>
            <a:off x="1295400" y="1922501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20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/>
          <p:nvPr>
            <p:ph type="title"/>
          </p:nvPr>
        </p:nvSpPr>
        <p:spPr>
          <a:xfrm>
            <a:off x="990600" y="25146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 Reports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/>
          <p:nvPr>
            <p:ph type="title"/>
          </p:nvPr>
        </p:nvSpPr>
        <p:spPr>
          <a:xfrm>
            <a:off x="723900" y="227783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 Hours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en-US" sz="1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650 Baldwin</a:t>
            </a:r>
          </a:p>
        </p:txBody>
      </p:sp>
      <p:sp>
        <p:nvSpPr>
          <p:cNvPr id="796" name="Shape 796"/>
          <p:cNvSpPr txBox="1"/>
          <p:nvPr>
            <p:ph idx="1" type="body"/>
          </p:nvPr>
        </p:nvSpPr>
        <p:spPr>
          <a:xfrm>
            <a:off x="1240050" y="1487737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President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Carlo Perottino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Thursdays: 11:30am - 1:30pm</a:t>
            </a:r>
          </a:p>
        </p:txBody>
      </p:sp>
      <p:sp>
        <p:nvSpPr>
          <p:cNvPr id="797" name="Shape 797"/>
          <p:cNvSpPr txBox="1"/>
          <p:nvPr>
            <p:ph idx="1" type="body"/>
          </p:nvPr>
        </p:nvSpPr>
        <p:spPr>
          <a:xfrm>
            <a:off x="-877375" y="2473600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V. President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Dane Sowers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Mondays: 10:30am - 11:30am</a:t>
            </a:r>
          </a:p>
        </p:txBody>
      </p:sp>
      <p:sp>
        <p:nvSpPr>
          <p:cNvPr id="798" name="Shape 798"/>
          <p:cNvSpPr txBox="1"/>
          <p:nvPr>
            <p:ph idx="1" type="body"/>
          </p:nvPr>
        </p:nvSpPr>
        <p:spPr>
          <a:xfrm>
            <a:off x="3718225" y="2462025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rtl="0" algn="ctr">
              <a:spcBef>
                <a:spcPts val="32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A.V. President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McKenzie Kinzbach</a:t>
            </a:r>
          </a:p>
          <a:p>
            <a:pPr indent="-69850" lvl="0" marL="0" rtl="0" algn="ctr">
              <a:spcBef>
                <a:spcPts val="32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Tuesdays: 6:30pm - 7:30pm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99" name="Shape 799"/>
          <p:cNvSpPr txBox="1"/>
          <p:nvPr>
            <p:ph idx="1" type="body"/>
          </p:nvPr>
        </p:nvSpPr>
        <p:spPr>
          <a:xfrm>
            <a:off x="-877375" y="3714137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Max Inniger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Tuesdays: 11:00am - 12:00pm</a:t>
            </a:r>
          </a:p>
        </p:txBody>
      </p:sp>
      <p:sp>
        <p:nvSpPr>
          <p:cNvPr id="800" name="Shape 800"/>
          <p:cNvSpPr txBox="1"/>
          <p:nvPr>
            <p:ph idx="1" type="body"/>
          </p:nvPr>
        </p:nvSpPr>
        <p:spPr>
          <a:xfrm>
            <a:off x="3718225" y="3714137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Frazier Baker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Wednesdays: 6:00pm - 7:00pm</a:t>
            </a:r>
          </a:p>
        </p:txBody>
      </p:sp>
      <p:sp>
        <p:nvSpPr>
          <p:cNvPr id="801" name="Shape 801"/>
          <p:cNvSpPr txBox="1"/>
          <p:nvPr>
            <p:ph idx="1" type="body"/>
          </p:nvPr>
        </p:nvSpPr>
        <p:spPr>
          <a:xfrm>
            <a:off x="-877375" y="4954700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Wednesdays: 4:30pm - 5:30pm</a:t>
            </a:r>
          </a:p>
        </p:txBody>
      </p:sp>
      <p:sp>
        <p:nvSpPr>
          <p:cNvPr id="802" name="Shape 802"/>
          <p:cNvSpPr txBox="1"/>
          <p:nvPr>
            <p:ph idx="1" type="body"/>
          </p:nvPr>
        </p:nvSpPr>
        <p:spPr>
          <a:xfrm>
            <a:off x="3718225" y="4954700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rtl="0" algn="ctr">
              <a:spcBef>
                <a:spcPts val="320"/>
              </a:spcBef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rtl="0" algn="ctr">
              <a:spcBef>
                <a:spcPts val="320"/>
              </a:spcBef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Wednesdays: 12:00pm - 1:00pm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/>
          <p:nvPr>
            <p:ph type="title"/>
          </p:nvPr>
        </p:nvSpPr>
        <p:spPr>
          <a:xfrm>
            <a:off x="1056375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Report</a:t>
            </a:r>
          </a:p>
        </p:txBody>
      </p:sp>
      <p:sp>
        <p:nvSpPr>
          <p:cNvPr id="809" name="Shape 809"/>
          <p:cNvSpPr txBox="1"/>
          <p:nvPr/>
        </p:nvSpPr>
        <p:spPr>
          <a:xfrm>
            <a:off x="7435075" y="-44189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</p:txBody>
      </p:sp>
      <p:pic>
        <p:nvPicPr>
          <p:cNvPr id="810" name="Shape 8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9914" y="1752833"/>
            <a:ext cx="4389119" cy="438911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Agenda:</a:t>
            </a:r>
          </a:p>
        </p:txBody>
      </p:sp>
      <p:sp>
        <p:nvSpPr>
          <p:cNvPr id="695" name="Shape 695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L="341312" rtl="0">
              <a:spcBef>
                <a:spcPts val="32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President Elections</a:t>
            </a:r>
          </a:p>
          <a:p>
            <a:pPr lvl="0" marL="341312" rtl="0">
              <a:spcBef>
                <a:spcPts val="32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Elections</a:t>
            </a:r>
          </a:p>
          <a:p>
            <a:pPr lvl="0" marL="341312" rtl="0">
              <a:spcBef>
                <a:spcPts val="32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  <a:p>
            <a:pPr lvl="0" marL="341312" rtl="0">
              <a:spcBef>
                <a:spcPts val="32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Raffle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/>
          <p:nvPr>
            <p:ph type="title"/>
          </p:nvPr>
        </p:nvSpPr>
        <p:spPr>
          <a:xfrm>
            <a:off x="1056375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Report</a:t>
            </a:r>
          </a:p>
        </p:txBody>
      </p:sp>
      <p:sp>
        <p:nvSpPr>
          <p:cNvPr id="817" name="Shape 817"/>
          <p:cNvSpPr txBox="1"/>
          <p:nvPr/>
        </p:nvSpPr>
        <p:spPr>
          <a:xfrm>
            <a:off x="7435075" y="-44189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</p:txBody>
      </p:sp>
      <p:pic>
        <p:nvPicPr>
          <p:cNvPr id="818" name="Shape 8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4208" y="1494832"/>
            <a:ext cx="6183232" cy="477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sp>
        <p:nvSpPr>
          <p:cNvPr id="830" name="Shape 830"/>
          <p:cNvSpPr txBox="1"/>
          <p:nvPr/>
        </p:nvSpPr>
        <p:spPr>
          <a:xfrm>
            <a:off x="7152700" y="-902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Emma Lowe</a:t>
            </a:r>
          </a:p>
        </p:txBody>
      </p:sp>
      <p:sp>
        <p:nvSpPr>
          <p:cNvPr id="831" name="Shape 831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504825" lvl="0" marL="457200" rtl="0">
              <a:lnSpc>
                <a:spcPct val="108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Events: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 Hospital -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Mon, Tues, &amp; Thurs.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Intramurals -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Nights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Cyclones Game -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Mar. 31st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Relay for Life -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1st-2nd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Clr>
                <a:schemeClr val="dk1"/>
              </a:buClr>
              <a:buSzPct val="100000"/>
              <a:buFont typeface="Calibri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Up Cincy -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Apr. 2nd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Clr>
                <a:schemeClr val="dk1"/>
              </a:buClr>
              <a:buSzPct val="100000"/>
              <a:buFont typeface="Calibri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Matthew 25 Ministries -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Apr. 13th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Sigma Sigma Carnival -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16th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RevolutionUC -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16th-17th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Design Expo -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18th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000"/>
              <a:t>Cyclones Game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000"/>
          </a:p>
        </p:txBody>
      </p:sp>
      <p:sp>
        <p:nvSpPr>
          <p:cNvPr id="837" name="Shape 83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Date: Thursday, March 31st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Theme: Fan Choice Night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 against: Indy Fuel</a:t>
            </a:r>
          </a:p>
          <a:p>
            <a: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DOLLAR BEER NIGHT!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8" name="Shape 8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874" y="2701150"/>
            <a:ext cx="4226425" cy="24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Shape 839"/>
          <p:cNvSpPr txBox="1"/>
          <p:nvPr/>
        </p:nvSpPr>
        <p:spPr>
          <a:xfrm>
            <a:off x="311700" y="4226450"/>
            <a:ext cx="39147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Email Sam Dunker </a:t>
            </a:r>
          </a:p>
          <a:p>
            <a:pPr lvl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at </a:t>
            </a:r>
            <a:r>
              <a:rPr lang="en-US" sz="20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dunkerse@mail.uc.edu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840" name="Shape 840"/>
          <p:cNvSpPr txBox="1"/>
          <p:nvPr/>
        </p:nvSpPr>
        <p:spPr>
          <a:xfrm>
            <a:off x="311700" y="5462475"/>
            <a:ext cx="86463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to sign up: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</a:t>
            </a:r>
            <a:r>
              <a:rPr lang="en-US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https://docs.google.com/spreadsheets/d/1X-G26vddjotcYxpQ2qvt-atDiT-wE1yNZLGCUW4JllY/edit?usp=sharing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600">
                <a:solidFill>
                  <a:srgbClr val="9900FF"/>
                </a:solidFill>
                <a:highlight>
                  <a:srgbClr val="FFFFFF"/>
                </a:highlight>
              </a:rPr>
              <a:t>Relay For Life!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/>
          </a:p>
        </p:txBody>
      </p:sp>
      <p:sp>
        <p:nvSpPr>
          <p:cNvPr id="846" name="Shape 84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</a:rPr>
              <a:t>Help fight cancer and sign up for the CEAS Tribunal Relay For Life team!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400">
                <a:solidFill>
                  <a:srgbClr val="000000"/>
                </a:solidFill>
              </a:rPr>
              <a:t>Date:</a:t>
            </a:r>
            <a:r>
              <a:rPr lang="en-US" sz="2400">
                <a:solidFill>
                  <a:srgbClr val="000000"/>
                </a:solidFill>
              </a:rPr>
              <a:t> April 1st - 2nd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400">
                <a:solidFill>
                  <a:srgbClr val="000000"/>
                </a:solidFill>
              </a:rPr>
              <a:t>Time: </a:t>
            </a:r>
            <a:r>
              <a:rPr lang="en-US" sz="2400">
                <a:solidFill>
                  <a:srgbClr val="000000"/>
                </a:solidFill>
              </a:rPr>
              <a:t>6:00pm - 6:00am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400">
                <a:solidFill>
                  <a:srgbClr val="000000"/>
                </a:solidFill>
              </a:rPr>
              <a:t>Where:</a:t>
            </a:r>
            <a:r>
              <a:rPr lang="en-US" sz="2400">
                <a:solidFill>
                  <a:srgbClr val="000000"/>
                </a:solidFill>
              </a:rPr>
              <a:t> McMicken Commons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65454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65454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7" name="Shape 847"/>
          <p:cNvSpPr txBox="1"/>
          <p:nvPr/>
        </p:nvSpPr>
        <p:spPr>
          <a:xfrm>
            <a:off x="4413900" y="4533925"/>
            <a:ext cx="47301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Questions? Email Hao Tran at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tranno@mail.uc.edu</a:t>
            </a:r>
            <a:r>
              <a:rPr lang="en-US" sz="1800"/>
              <a:t>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8" name="Shape 8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4750" y="2726674"/>
            <a:ext cx="4607550" cy="172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Shape 8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962" y="-12"/>
            <a:ext cx="2771775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Shape 850"/>
          <p:cNvSpPr txBox="1"/>
          <p:nvPr/>
        </p:nvSpPr>
        <p:spPr>
          <a:xfrm>
            <a:off x="115975" y="4533925"/>
            <a:ext cx="49116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/>
              <a:t>Pancake Sale this Wednesday!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2400"/>
              <a:t>Counts for extra Cincinnatus Hours!</a:t>
            </a:r>
          </a:p>
        </p:txBody>
      </p:sp>
      <p:sp>
        <p:nvSpPr>
          <p:cNvPr id="851" name="Shape 851"/>
          <p:cNvSpPr txBox="1"/>
          <p:nvPr/>
        </p:nvSpPr>
        <p:spPr>
          <a:xfrm>
            <a:off x="311700" y="6007800"/>
            <a:ext cx="5901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Sign up: </a:t>
            </a:r>
            <a:r>
              <a:rPr lang="en-US" sz="1800" u="sng">
                <a:solidFill>
                  <a:schemeClr val="accent5"/>
                </a:solidFill>
                <a:highlight>
                  <a:srgbClr val="FFFFFF"/>
                </a:highlight>
                <a:hlinkClick r:id="rId6"/>
              </a:rPr>
              <a:t>http://main.acsevents.org/goto/ceastribunal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600">
                <a:solidFill>
                  <a:srgbClr val="0B5394"/>
                </a:solidFill>
              </a:rPr>
              <a:t>Community Service</a:t>
            </a:r>
          </a:p>
        </p:txBody>
      </p:sp>
      <p:sp>
        <p:nvSpPr>
          <p:cNvPr id="857" name="Shape 857"/>
          <p:cNvSpPr txBox="1"/>
          <p:nvPr>
            <p:ph idx="1" type="body"/>
          </p:nvPr>
        </p:nvSpPr>
        <p:spPr>
          <a:xfrm>
            <a:off x="396575" y="1834124"/>
            <a:ext cx="8570100" cy="425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VA Hospital: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-US" sz="2000">
                <a:solidFill>
                  <a:schemeClr val="dk1"/>
                </a:solidFill>
              </a:rPr>
              <a:t>Date: Mon, Tues, &amp; Thurs in March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-US" sz="2000">
                <a:solidFill>
                  <a:schemeClr val="dk1"/>
                </a:solidFill>
              </a:rPr>
              <a:t>Time: 5:30pm - 8:15pm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-US" sz="2000">
                <a:solidFill>
                  <a:schemeClr val="dk1"/>
                </a:solidFill>
              </a:rPr>
              <a:t>Where: 3200 Vine St.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</a:rPr>
              <a:t>Matthew 25 Ministries: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-US" sz="2000">
                <a:solidFill>
                  <a:schemeClr val="dk1"/>
                </a:solidFill>
              </a:rPr>
              <a:t>Date: Wednesday, April 13th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-US" sz="2000">
                <a:solidFill>
                  <a:schemeClr val="dk1"/>
                </a:solidFill>
              </a:rPr>
              <a:t>Time: 5:30pm - 7:30pm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-US" sz="2000">
                <a:solidFill>
                  <a:schemeClr val="dk1"/>
                </a:solidFill>
              </a:rPr>
              <a:t>Where: ERC Circle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More service events to come! All events count for service hours (i.e. Cincinnatus)!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If you have any questions, please email Steven Ankney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ankneysb@mail.uc.edu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58" name="Shape 8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350" y="325800"/>
            <a:ext cx="1367540" cy="150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Shape 8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899" y="2060150"/>
            <a:ext cx="2746875" cy="273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865" name="Shape 86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pic>
        <p:nvPicPr>
          <p:cNvPr id="866" name="Shape 8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082" y="0"/>
            <a:ext cx="52998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/>
          <p:nvPr>
            <p:ph type="title"/>
          </p:nvPr>
        </p:nvSpPr>
        <p:spPr>
          <a:xfrm>
            <a:off x="880728" y="300007"/>
            <a:ext cx="7696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3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872" name="Shape 872"/>
          <p:cNvSpPr txBox="1"/>
          <p:nvPr>
            <p:ph idx="1" type="body"/>
          </p:nvPr>
        </p:nvSpPr>
        <p:spPr>
          <a:xfrm>
            <a:off x="1227675" y="1027775"/>
            <a:ext cx="7619100" cy="49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5035" lvl="0" marL="2559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Student Organization Communication Committee</a:t>
            </a:r>
          </a:p>
          <a:p>
            <a:pPr indent="-133350" lvl="0" marL="13335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350000"/>
              <a:buFont typeface="PT Sans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503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Planning meeting with SAB</a:t>
            </a:r>
          </a:p>
          <a:p>
            <a:pPr indent="-289322" lvl="1" marL="556022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Regarding Campus Link update</a:t>
            </a:r>
          </a:p>
          <a:p>
            <a:pPr indent="-265509" lvl="2" marL="85605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Not informed that contacts list would disappeared </a:t>
            </a:r>
          </a:p>
          <a:p>
            <a:pPr indent="-265509" lvl="2" marL="85605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Potential recommendation box for group leaders</a:t>
            </a:r>
          </a:p>
          <a:p>
            <a:pPr indent="-265509" lvl="2" marL="85605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Integrating 25 live? Or something else</a:t>
            </a:r>
          </a:p>
          <a:p>
            <a:pPr indent="-265509" lvl="2" marL="85605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Other questions</a:t>
            </a:r>
          </a:p>
          <a:p>
            <a:pPr indent="0" lvl="1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503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Next meeting –29</a:t>
            </a:r>
            <a:r>
              <a:rPr b="0" baseline="30000" i="0" lang="en-US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r>
              <a:rPr b="0" i="0" lang="en-US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at 7pm, 405 ERC</a:t>
            </a:r>
          </a:p>
          <a:p>
            <a:pPr indent="-251222" lvl="1" marL="5560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SAB</a:t>
            </a:r>
          </a:p>
          <a:p>
            <a:pPr indent="-251222" lvl="1" marL="5560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topics do you want to see this Summer?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503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Please email palmerha@mail.UC.edu if you have any questions.</a:t>
            </a: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87500"/>
              <a:buFont typeface="PT Sans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73" name="Shape 873"/>
          <p:cNvSpPr txBox="1"/>
          <p:nvPr/>
        </p:nvSpPr>
        <p:spPr>
          <a:xfrm>
            <a:off x="7303516" y="12"/>
            <a:ext cx="2008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Chair: Heath Palmer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/>
          <p:nvPr>
            <p:ph idx="1" type="body"/>
          </p:nvPr>
        </p:nvSpPr>
        <p:spPr>
          <a:xfrm>
            <a:off x="969600" y="1533648"/>
            <a:ext cx="8174400" cy="52558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for initiating projects and ideas to better the college and support CEAS students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Projects: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Finals week stress relief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April 18-April 22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CEAS Alumni Night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Thursday April 14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meeting: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Tuesday, March 14 from 5:30-6:00 pm in the Tribunal office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demjanes@mail.uc.edu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Shape 880"/>
          <p:cNvSpPr txBox="1"/>
          <p:nvPr>
            <p:ph type="title"/>
          </p:nvPr>
        </p:nvSpPr>
        <p:spPr>
          <a:xfrm>
            <a:off x="1056374" y="417808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Innovation Committee </a:t>
            </a:r>
          </a:p>
        </p:txBody>
      </p:sp>
      <p:sp>
        <p:nvSpPr>
          <p:cNvPr id="881" name="Shape 881"/>
          <p:cNvSpPr txBox="1"/>
          <p:nvPr/>
        </p:nvSpPr>
        <p:spPr>
          <a:xfrm>
            <a:off x="7152700" y="-90250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Emily Demjanenko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Other Announcements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>
            <p:ph type="title"/>
          </p:nvPr>
        </p:nvSpPr>
        <p:spPr>
          <a:xfrm>
            <a:off x="723900" y="3797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60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 Elections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1052825" y="1652350"/>
            <a:ext cx="7940100" cy="4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 sz="3600"/>
              <a:t>John Lewnard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b="1" lang="en-US" sz="3600"/>
              <a:t>Dane Sowers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 txBox="1"/>
          <p:nvPr>
            <p:ph type="title"/>
          </p:nvPr>
        </p:nvSpPr>
        <p:spPr>
          <a:xfrm>
            <a:off x="533400" y="28575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RAFFLE!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 txBox="1"/>
          <p:nvPr>
            <p:ph type="title"/>
          </p:nvPr>
        </p:nvSpPr>
        <p:spPr>
          <a:xfrm>
            <a:off x="67056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Constructive Criticism</a:t>
            </a:r>
          </a:p>
        </p:txBody>
      </p:sp>
      <p:sp>
        <p:nvSpPr>
          <p:cNvPr id="898" name="Shape 898"/>
          <p:cNvSpPr txBox="1"/>
          <p:nvPr>
            <p:ph idx="1" type="body"/>
          </p:nvPr>
        </p:nvSpPr>
        <p:spPr>
          <a:xfrm>
            <a:off x="441960" y="2362200"/>
            <a:ext cx="86868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you like/dislike about the college?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Comments / Questions?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PT Sans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questions.ceastribunal@gmail.com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would you like to see Tribunal do next?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</a:t>
            </a:r>
          </a:p>
        </p:txBody>
      </p:sp>
      <p:sp>
        <p:nvSpPr>
          <p:cNvPr id="904" name="Shape 904"/>
          <p:cNvSpPr txBox="1"/>
          <p:nvPr>
            <p:ph idx="1" type="subTitle"/>
          </p:nvPr>
        </p:nvSpPr>
        <p:spPr>
          <a:xfrm>
            <a:off x="1447800" y="33528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April 11, 2016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525 Old Chem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/>
          <p:nvPr>
            <p:ph type="title"/>
          </p:nvPr>
        </p:nvSpPr>
        <p:spPr>
          <a:xfrm>
            <a:off x="723900" y="28575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/>
          <p:nvPr>
            <p:ph idx="1" type="body"/>
          </p:nvPr>
        </p:nvSpPr>
        <p:spPr>
          <a:xfrm>
            <a:off x="1295400" y="1066800"/>
            <a:ext cx="7696244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Experience</a:t>
            </a:r>
          </a:p>
          <a:p>
            <a:pPr indent="-284163" lvl="1" marL="74136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Vice President (Spring 2016)</a:t>
            </a:r>
          </a:p>
          <a:p>
            <a:pPr indent="-284163" lvl="1" marL="74136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 Fair Coordinator (Summer 2014 – Fall 2015)</a:t>
            </a:r>
          </a:p>
          <a:p>
            <a:pPr indent="-284163" lvl="1" marL="74136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 Vice President (Summer 2015)</a:t>
            </a:r>
          </a:p>
          <a:p>
            <a:pPr indent="-284163" lvl="1" marL="74136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FELD President (Fall 2013 – Fall 2014)</a:t>
            </a:r>
          </a:p>
          <a:p>
            <a:pPr indent="-284163" lvl="1" marL="74136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Intern (Fall 2013 - Spring 2014)</a:t>
            </a:r>
          </a:p>
          <a:p>
            <a:pPr indent="-284163" lvl="1" marL="741363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Goals and Initiatives</a:t>
            </a:r>
          </a:p>
        </p:txBody>
      </p:sp>
      <p:sp>
        <p:nvSpPr>
          <p:cNvPr id="712" name="Shape 712"/>
          <p:cNvSpPr txBox="1"/>
          <p:nvPr>
            <p:ph type="title"/>
          </p:nvPr>
        </p:nvSpPr>
        <p:spPr>
          <a:xfrm>
            <a:off x="1295400" y="228600"/>
            <a:ext cx="7696244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Sowers for President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1295400" y="3733800"/>
            <a:ext cx="7620044" cy="2585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Engineering Student Government Conference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Events Expansion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Collegiate Affairs Liaison Program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Goal Setting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Pre-Semester “Orientation” for Officers and Exec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Re-Evaluation of Marketing Techniques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Variety of Food at Meetings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Involvement in Freshman Orientation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Facilities Repair Reporting Pipeline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/>
          <p:nvPr>
            <p:ph type="title"/>
          </p:nvPr>
        </p:nvSpPr>
        <p:spPr>
          <a:xfrm>
            <a:off x="723900" y="262725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60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Senator Elections</a:t>
            </a:r>
          </a:p>
        </p:txBody>
      </p:sp>
      <p:sp>
        <p:nvSpPr>
          <p:cNvPr id="719" name="Shape 719"/>
          <p:cNvSpPr txBox="1"/>
          <p:nvPr/>
        </p:nvSpPr>
        <p:spPr>
          <a:xfrm>
            <a:off x="1052825" y="1652350"/>
            <a:ext cx="7940100" cy="4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US" sz="3600">
                <a:solidFill>
                  <a:schemeClr val="dk1"/>
                </a:solidFill>
                <a:highlight>
                  <a:srgbClr val="FFFFFF"/>
                </a:highlight>
              </a:rPr>
              <a:t>Emily Demjanenko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US" sz="3600">
                <a:solidFill>
                  <a:schemeClr val="dk1"/>
                </a:solidFill>
                <a:highlight>
                  <a:srgbClr val="FFFFFF"/>
                </a:highlight>
              </a:rPr>
              <a:t>Tim Kemper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  <a:highlight>
                  <a:srgbClr val="FFFFFF"/>
                </a:highlight>
              </a:rPr>
              <a:t>Lillian Ashworth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  <a:highlight>
                  <a:srgbClr val="FFFFFF"/>
                </a:highlight>
              </a:rPr>
              <a:t>Khaled Aboumerhi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  <a:highlight>
                  <a:srgbClr val="FFFFFF"/>
                </a:highlight>
              </a:rPr>
              <a:t>Himadri Pandey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/>
          <p:nvPr>
            <p:ph type="title"/>
          </p:nvPr>
        </p:nvSpPr>
        <p:spPr>
          <a:xfrm>
            <a:off x="723900" y="28575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Emily Demjanenko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/>
          <p:nvPr>
            <p:ph type="title"/>
          </p:nvPr>
        </p:nvSpPr>
        <p:spPr>
          <a:xfrm>
            <a:off x="914400" y="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</p:txBody>
      </p:sp>
      <p:sp>
        <p:nvSpPr>
          <p:cNvPr id="730" name="Shape 730"/>
          <p:cNvSpPr txBox="1"/>
          <p:nvPr>
            <p:ph idx="1" type="body"/>
          </p:nvPr>
        </p:nvSpPr>
        <p:spPr>
          <a:xfrm>
            <a:off x="914400" y="1752600"/>
            <a:ext cx="8001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Experience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Career Fair Coordinator (Fall 2015 and Spring 2016)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Senator (December 2015 – Present)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Funding CEAS Student Groups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Career Education Initiative Task Force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E-Textbook Learning Platform Committee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SG Restructure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SG Exec Elections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Going Grey UC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31" name="Shape 731"/>
          <p:cNvSpPr txBox="1"/>
          <p:nvPr/>
        </p:nvSpPr>
        <p:spPr>
          <a:xfrm>
            <a:off x="7391400" y="172719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>
            <p:ph type="title"/>
          </p:nvPr>
        </p:nvSpPr>
        <p:spPr>
          <a:xfrm>
            <a:off x="914400" y="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</p:txBody>
      </p:sp>
      <p:sp>
        <p:nvSpPr>
          <p:cNvPr id="737" name="Shape 737"/>
          <p:cNvSpPr txBox="1"/>
          <p:nvPr>
            <p:ph idx="1" type="body"/>
          </p:nvPr>
        </p:nvSpPr>
        <p:spPr>
          <a:xfrm>
            <a:off x="914400" y="1935166"/>
            <a:ext cx="3962399" cy="4770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Student Government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Represent CEAS student interests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Come to table informed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Educate CEAS students on issues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Make senate &amp; SG more accessible for students </a:t>
            </a:r>
          </a:p>
        </p:txBody>
      </p:sp>
      <p:sp>
        <p:nvSpPr>
          <p:cNvPr id="738" name="Shape 738"/>
          <p:cNvSpPr txBox="1"/>
          <p:nvPr>
            <p:ph idx="2" type="body"/>
          </p:nvPr>
        </p:nvSpPr>
        <p:spPr>
          <a:xfrm>
            <a:off x="5029200" y="1935166"/>
            <a:ext cx="3962399" cy="4770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Tribunal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Represent CEAS student interests at Tribunal exec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Report exec activities to general body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Revamp the “intern program” – best practices from different orgs.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nded">
  <a:themeElements>
    <a:clrScheme name="Custom 2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C00000"/>
      </a:accent1>
      <a:accent2>
        <a:srgbClr val="C00000"/>
      </a:accent2>
      <a:accent3>
        <a:srgbClr val="A5A5A5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