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82.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9.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47" r:id="rId4"/>
    <p:sldMasterId id="2147483748" r:id="rId5"/>
    <p:sldMasterId id="2147483749" r:id="rId6"/>
    <p:sldMasterId id="2147483750" r:id="rId7"/>
    <p:sldMasterId id="2147483751" r:id="rId8"/>
    <p:sldMasterId id="2147483752" r:id="rId9"/>
    <p:sldMasterId id="2147483753" r:id="rId10"/>
    <p:sldMasterId id="2147483754" r:id="rId11"/>
    <p:sldMasterId id="2147483755"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Lst>
  <p:sldSz cy="6858000" cx="9144000"/>
  <p:notesSz cx="6858000" cy="9144000"/>
  <p:embeddedFontLst>
    <p:embeddedFont>
      <p:font typeface="PT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324AF452-7DCA-42BC-B95E-D3EFB107830D}">
  <a:tblStyle styleId="{324AF452-7DCA-42BC-B95E-D3EFB107830D}" styleName="Table_0">
    <a:wholeTbl>
      <a:tcTxStyle b="off" i="off">
        <a:font>
          <a:latin typeface="Myriad Pro"/>
          <a:ea typeface="Myriad Pro"/>
          <a:cs typeface="Myriad Pro"/>
        </a:font>
        <a:schemeClr val="dk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 styleId="{A2FCB52C-0C8C-4234-9E65-8E54BD62576B}" styleName="Table_1">
    <a:wholeTbl>
      <a:tcTxStyle b="off" i="off">
        <a:font>
          <a:latin typeface="Myriad Pro"/>
          <a:ea typeface="Myriad Pro"/>
          <a:cs typeface="Myriad Pro"/>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E6E6E6"/>
          </a:solidFill>
        </a:fill>
      </a:tcStyle>
    </a:wholeTbl>
    <a:band1H>
      <a:tcStyle>
        <a:fill>
          <a:solidFill>
            <a:srgbClr val="CACACA"/>
          </a:solidFill>
        </a:fill>
      </a:tcStyle>
    </a:band1H>
    <a:band1V>
      <a:tcStyle>
        <a:fill>
          <a:solidFill>
            <a:srgbClr val="CACACA"/>
          </a:solidFill>
        </a:fill>
      </a:tcStyle>
    </a:band1V>
    <a:lastCol>
      <a:tcTxStyle b="on" i="off">
        <a:font>
          <a:latin typeface="Myriad Pro"/>
          <a:ea typeface="Myriad Pro"/>
          <a:cs typeface="Myriad Pro"/>
        </a:font>
        <a:schemeClr val="lt1"/>
      </a:tcTxStyle>
      <a:tcStyle>
        <a:fill>
          <a:solidFill>
            <a:schemeClr val="accent1"/>
          </a:solidFill>
        </a:fill>
      </a:tcStyle>
    </a:lastCol>
    <a:firstCol>
      <a:tcTxStyle b="on" i="off">
        <a:font>
          <a:latin typeface="Myriad Pro"/>
          <a:ea typeface="Myriad Pro"/>
          <a:cs typeface="Myriad Pro"/>
        </a:font>
        <a:schemeClr val="lt1"/>
      </a:tcTxStyle>
      <a:tcStyle>
        <a:fill>
          <a:solidFill>
            <a:schemeClr val="accent1"/>
          </a:solidFill>
        </a:fill>
      </a:tcStyle>
    </a:firstCol>
    <a:lastRow>
      <a:tcTxStyle b="on" i="off">
        <a:font>
          <a:latin typeface="Myriad Pro"/>
          <a:ea typeface="Myriad Pro"/>
          <a:cs typeface="Myriad Pro"/>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Myriad Pro"/>
          <a:ea typeface="Myriad Pro"/>
          <a:cs typeface="Myriad Pro"/>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font" Target="fonts/PTSans-bold.fntdata"/><Relationship Id="rId52" Type="http://schemas.openxmlformats.org/officeDocument/2006/relationships/font" Target="fonts/PTSans-regular.fntdata"/><Relationship Id="rId11" Type="http://schemas.openxmlformats.org/officeDocument/2006/relationships/slideMaster" Target="slideMasters/slideMaster8.xml"/><Relationship Id="rId55" Type="http://schemas.openxmlformats.org/officeDocument/2006/relationships/font" Target="fonts/PTSans-boldItalic.fntdata"/><Relationship Id="rId10" Type="http://schemas.openxmlformats.org/officeDocument/2006/relationships/slideMaster" Target="slideMasters/slideMaster7.xml"/><Relationship Id="rId54" Type="http://schemas.openxmlformats.org/officeDocument/2006/relationships/font" Target="fonts/PTSans-italic.fntdata"/><Relationship Id="rId13" Type="http://schemas.openxmlformats.org/officeDocument/2006/relationships/notesMaster" Target="notesMasters/notesMaster1.xml"/><Relationship Id="rId12" Type="http://schemas.openxmlformats.org/officeDocument/2006/relationships/slideMaster" Target="slideMasters/slideMaster9.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defRPr/>
            </a:lvl1pPr>
            <a:lvl2pPr indent="0" lvl="1" marL="457200" marR="0" rtl="0" algn="l">
              <a:spcBef>
                <a:spcPts val="0"/>
              </a:spcBef>
              <a:defRPr/>
            </a:lvl2pPr>
            <a:lvl3pPr indent="0" lvl="2" marL="914400" marR="0" rtl="0" algn="l">
              <a:spcBef>
                <a:spcPts val="0"/>
              </a:spcBef>
              <a:defRPr/>
            </a:lvl3pPr>
            <a:lvl4pPr indent="0" lvl="3" marL="1371600" marR="0" rtl="0" algn="l">
              <a:spcBef>
                <a:spcPts val="0"/>
              </a:spcBef>
              <a:defRPr/>
            </a:lvl4pPr>
            <a:lvl5pPr indent="0" lvl="4" marL="1828800" marR="0" rtl="0" algn="l">
              <a:spcBef>
                <a:spcPts val="0"/>
              </a:spcBef>
              <a:defRPr/>
            </a:lvl5pPr>
            <a:lvl6pPr indent="0" lvl="5" marL="2286000" marR="0" rtl="0" algn="l">
              <a:spcBef>
                <a:spcPts val="0"/>
              </a:spcBef>
              <a:defRPr/>
            </a:lvl6pPr>
            <a:lvl7pPr indent="0" lvl="6" marL="2743200" marR="0" rtl="0" algn="l">
              <a:spcBef>
                <a:spcPts val="0"/>
              </a:spcBef>
              <a:defRPr/>
            </a:lvl7pPr>
            <a:lvl8pPr indent="0" lvl="7" marL="3200400" marR="0" rtl="0" algn="l">
              <a:spcBef>
                <a:spcPts val="0"/>
              </a:spcBef>
              <a:defRPr/>
            </a:lvl8pPr>
            <a:lvl9pPr indent="0" lvl="8" marL="3657600" marR="0" rtl="0" algn="l">
              <a:spcBef>
                <a:spcPts val="0"/>
              </a:spcBef>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6" name="Shape 676"/>
        <p:cNvGrpSpPr/>
        <p:nvPr/>
      </p:nvGrpSpPr>
      <p:grpSpPr>
        <a:xfrm>
          <a:off x="0" y="0"/>
          <a:ext cx="0" cy="0"/>
          <a:chOff x="0" y="0"/>
          <a:chExt cx="0" cy="0"/>
        </a:xfrm>
      </p:grpSpPr>
      <p:sp>
        <p:nvSpPr>
          <p:cNvPr id="677" name="Shape 67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78" name="Shape 6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5" name="Shape 785"/>
        <p:cNvGrpSpPr/>
        <p:nvPr/>
      </p:nvGrpSpPr>
      <p:grpSpPr>
        <a:xfrm>
          <a:off x="0" y="0"/>
          <a:ext cx="0" cy="0"/>
          <a:chOff x="0" y="0"/>
          <a:chExt cx="0" cy="0"/>
        </a:xfrm>
      </p:grpSpPr>
      <p:sp>
        <p:nvSpPr>
          <p:cNvPr id="786" name="Shape 7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87" name="Shape 7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4" name="Shape 79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795" name="Shape 795"/>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0" name="Shape 800"/>
        <p:cNvGrpSpPr/>
        <p:nvPr/>
      </p:nvGrpSpPr>
      <p:grpSpPr>
        <a:xfrm>
          <a:off x="0" y="0"/>
          <a:ext cx="0" cy="0"/>
          <a:chOff x="0" y="0"/>
          <a:chExt cx="0" cy="0"/>
        </a:xfrm>
      </p:grpSpPr>
      <p:sp>
        <p:nvSpPr>
          <p:cNvPr id="801" name="Shape 80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02" name="Shape 8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05" name="Shape 805"/>
        <p:cNvGrpSpPr/>
        <p:nvPr/>
      </p:nvGrpSpPr>
      <p:grpSpPr>
        <a:xfrm>
          <a:off x="0" y="0"/>
          <a:ext cx="0" cy="0"/>
          <a:chOff x="0" y="0"/>
          <a:chExt cx="0" cy="0"/>
        </a:xfrm>
      </p:grpSpPr>
      <p:sp>
        <p:nvSpPr>
          <p:cNvPr id="806" name="Shape 8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7" name="Shape 80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808" name="Shape 808"/>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3" name="Shape 813"/>
        <p:cNvGrpSpPr/>
        <p:nvPr/>
      </p:nvGrpSpPr>
      <p:grpSpPr>
        <a:xfrm>
          <a:off x="0" y="0"/>
          <a:ext cx="0" cy="0"/>
          <a:chOff x="0" y="0"/>
          <a:chExt cx="0" cy="0"/>
        </a:xfrm>
      </p:grpSpPr>
      <p:sp>
        <p:nvSpPr>
          <p:cNvPr id="814" name="Shape 8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815" name="Shape 81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816" name="Shape 816"/>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rt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1" name="Shape 821"/>
        <p:cNvGrpSpPr/>
        <p:nvPr/>
      </p:nvGrpSpPr>
      <p:grpSpPr>
        <a:xfrm>
          <a:off x="0" y="0"/>
          <a:ext cx="0" cy="0"/>
          <a:chOff x="0" y="0"/>
          <a:chExt cx="0" cy="0"/>
        </a:xfrm>
      </p:grpSpPr>
      <p:sp>
        <p:nvSpPr>
          <p:cNvPr id="822" name="Shape 8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23" name="Shape 8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SzPct val="25000"/>
              <a:buFont typeface="Arial"/>
              <a:buNone/>
            </a:pPr>
            <a:r>
              <a:t/>
            </a:r>
            <a:endParaRPr b="0" i="0" sz="1100" u="none" cap="none" strike="noStrike"/>
          </a:p>
        </p:txBody>
      </p:sp>
      <p:sp>
        <p:nvSpPr>
          <p:cNvPr id="824" name="Shape 824"/>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9" name="Shape 829"/>
        <p:cNvGrpSpPr/>
        <p:nvPr/>
      </p:nvGrpSpPr>
      <p:grpSpPr>
        <a:xfrm>
          <a:off x="0" y="0"/>
          <a:ext cx="0" cy="0"/>
          <a:chOff x="0" y="0"/>
          <a:chExt cx="0" cy="0"/>
        </a:xfrm>
      </p:grpSpPr>
      <p:sp>
        <p:nvSpPr>
          <p:cNvPr id="830" name="Shape 83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31" name="Shape 83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9" name="Shape 839"/>
        <p:cNvGrpSpPr/>
        <p:nvPr/>
      </p:nvGrpSpPr>
      <p:grpSpPr>
        <a:xfrm>
          <a:off x="0" y="0"/>
          <a:ext cx="0" cy="0"/>
          <a:chOff x="0" y="0"/>
          <a:chExt cx="0" cy="0"/>
        </a:xfrm>
      </p:grpSpPr>
      <p:sp>
        <p:nvSpPr>
          <p:cNvPr id="840" name="Shape 840"/>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41" name="Shape 8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6" name="Shape 846"/>
        <p:cNvGrpSpPr/>
        <p:nvPr/>
      </p:nvGrpSpPr>
      <p:grpSpPr>
        <a:xfrm>
          <a:off x="0" y="0"/>
          <a:ext cx="0" cy="0"/>
          <a:chOff x="0" y="0"/>
          <a:chExt cx="0" cy="0"/>
        </a:xfrm>
      </p:grpSpPr>
      <p:sp>
        <p:nvSpPr>
          <p:cNvPr id="847" name="Shape 847"/>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48" name="Shape 8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4" name="Shape 854"/>
        <p:cNvGrpSpPr/>
        <p:nvPr/>
      </p:nvGrpSpPr>
      <p:grpSpPr>
        <a:xfrm>
          <a:off x="0" y="0"/>
          <a:ext cx="0" cy="0"/>
          <a:chOff x="0" y="0"/>
          <a:chExt cx="0" cy="0"/>
        </a:xfrm>
      </p:grpSpPr>
      <p:sp>
        <p:nvSpPr>
          <p:cNvPr id="855" name="Shape 855"/>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856" name="Shape 85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3" name="Shape 683"/>
        <p:cNvGrpSpPr/>
        <p:nvPr/>
      </p:nvGrpSpPr>
      <p:grpSpPr>
        <a:xfrm>
          <a:off x="0" y="0"/>
          <a:ext cx="0" cy="0"/>
          <a:chOff x="0" y="0"/>
          <a:chExt cx="0" cy="0"/>
        </a:xfrm>
      </p:grpSpPr>
      <p:sp>
        <p:nvSpPr>
          <p:cNvPr id="684" name="Shape 6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85" name="Shape 6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1" name="Shape 861"/>
        <p:cNvGrpSpPr/>
        <p:nvPr/>
      </p:nvGrpSpPr>
      <p:grpSpPr>
        <a:xfrm>
          <a:off x="0" y="0"/>
          <a:ext cx="0" cy="0"/>
          <a:chOff x="0" y="0"/>
          <a:chExt cx="0" cy="0"/>
        </a:xfrm>
      </p:grpSpPr>
      <p:sp>
        <p:nvSpPr>
          <p:cNvPr id="862" name="Shape 8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63" name="Shape 86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8" name="Shape 868"/>
        <p:cNvGrpSpPr/>
        <p:nvPr/>
      </p:nvGrpSpPr>
      <p:grpSpPr>
        <a:xfrm>
          <a:off x="0" y="0"/>
          <a:ext cx="0" cy="0"/>
          <a:chOff x="0" y="0"/>
          <a:chExt cx="0" cy="0"/>
        </a:xfrm>
      </p:grpSpPr>
      <p:sp>
        <p:nvSpPr>
          <p:cNvPr id="869" name="Shape 8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870" name="Shape 87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5" name="Shape 875"/>
        <p:cNvGrpSpPr/>
        <p:nvPr/>
      </p:nvGrpSpPr>
      <p:grpSpPr>
        <a:xfrm>
          <a:off x="0" y="0"/>
          <a:ext cx="0" cy="0"/>
          <a:chOff x="0" y="0"/>
          <a:chExt cx="0" cy="0"/>
        </a:xfrm>
      </p:grpSpPr>
      <p:sp>
        <p:nvSpPr>
          <p:cNvPr id="876" name="Shape 87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
        <p:nvSpPr>
          <p:cNvPr id="877" name="Shape 8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78" name="Shape 87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2" name="Shape 882"/>
        <p:cNvGrpSpPr/>
        <p:nvPr/>
      </p:nvGrpSpPr>
      <p:grpSpPr>
        <a:xfrm>
          <a:off x="0" y="0"/>
          <a:ext cx="0" cy="0"/>
          <a:chOff x="0" y="0"/>
          <a:chExt cx="0" cy="0"/>
        </a:xfrm>
      </p:grpSpPr>
      <p:sp>
        <p:nvSpPr>
          <p:cNvPr id="883" name="Shape 88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4" name="Shape 88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885" name="Shape 885"/>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0" name="Shape 890"/>
        <p:cNvGrpSpPr/>
        <p:nvPr/>
      </p:nvGrpSpPr>
      <p:grpSpPr>
        <a:xfrm>
          <a:off x="0" y="0"/>
          <a:ext cx="0" cy="0"/>
          <a:chOff x="0" y="0"/>
          <a:chExt cx="0" cy="0"/>
        </a:xfrm>
      </p:grpSpPr>
      <p:sp>
        <p:nvSpPr>
          <p:cNvPr id="891" name="Shape 89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892" name="Shape 8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7" name="Shape 897"/>
        <p:cNvGrpSpPr/>
        <p:nvPr/>
      </p:nvGrpSpPr>
      <p:grpSpPr>
        <a:xfrm>
          <a:off x="0" y="0"/>
          <a:ext cx="0" cy="0"/>
          <a:chOff x="0" y="0"/>
          <a:chExt cx="0" cy="0"/>
        </a:xfrm>
      </p:grpSpPr>
      <p:sp>
        <p:nvSpPr>
          <p:cNvPr id="898" name="Shape 8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99" name="Shape 8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
        <p:nvSpPr>
          <p:cNvPr id="900" name="Shape 900"/>
          <p:cNvSpPr txBox="1"/>
          <p:nvPr>
            <p:ph idx="12" type="sldNum"/>
          </p:nvPr>
        </p:nvSpPr>
        <p:spPr>
          <a:xfrm>
            <a:off x="3884612" y="8685213"/>
            <a:ext cx="2971799" cy="45720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5" name="Shape 905"/>
        <p:cNvGrpSpPr/>
        <p:nvPr/>
      </p:nvGrpSpPr>
      <p:grpSpPr>
        <a:xfrm>
          <a:off x="0" y="0"/>
          <a:ext cx="0" cy="0"/>
          <a:chOff x="0" y="0"/>
          <a:chExt cx="0" cy="0"/>
        </a:xfrm>
      </p:grpSpPr>
      <p:sp>
        <p:nvSpPr>
          <p:cNvPr id="906" name="Shape 9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07" name="Shape 9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0" name="Shape 910"/>
        <p:cNvGrpSpPr/>
        <p:nvPr/>
      </p:nvGrpSpPr>
      <p:grpSpPr>
        <a:xfrm>
          <a:off x="0" y="0"/>
          <a:ext cx="0" cy="0"/>
          <a:chOff x="0" y="0"/>
          <a:chExt cx="0" cy="0"/>
        </a:xfrm>
      </p:grpSpPr>
      <p:sp>
        <p:nvSpPr>
          <p:cNvPr id="911" name="Shape 9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12" name="Shape 9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5" name="Shape 915"/>
        <p:cNvGrpSpPr/>
        <p:nvPr/>
      </p:nvGrpSpPr>
      <p:grpSpPr>
        <a:xfrm>
          <a:off x="0" y="0"/>
          <a:ext cx="0" cy="0"/>
          <a:chOff x="0" y="0"/>
          <a:chExt cx="0" cy="0"/>
        </a:xfrm>
      </p:grpSpPr>
      <p:sp>
        <p:nvSpPr>
          <p:cNvPr id="916" name="Shape 91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000000"/>
                </a:solidFill>
                <a:latin typeface="Calibri"/>
                <a:ea typeface="Calibri"/>
                <a:cs typeface="Calibri"/>
                <a:sym typeface="Calibri"/>
              </a:rPr>
              <a:t>‹#›</a:t>
            </a:fld>
          </a:p>
        </p:txBody>
      </p:sp>
      <p:sp>
        <p:nvSpPr>
          <p:cNvPr id="917" name="Shape 9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18" name="Shape 91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1"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2" name="Shape 922"/>
        <p:cNvGrpSpPr/>
        <p:nvPr/>
      </p:nvGrpSpPr>
      <p:grpSpPr>
        <a:xfrm>
          <a:off x="0" y="0"/>
          <a:ext cx="0" cy="0"/>
          <a:chOff x="0" y="0"/>
          <a:chExt cx="0" cy="0"/>
        </a:xfrm>
      </p:grpSpPr>
      <p:sp>
        <p:nvSpPr>
          <p:cNvPr id="923" name="Shape 9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24" name="Shape 9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9" name="Shape 689"/>
        <p:cNvGrpSpPr/>
        <p:nvPr/>
      </p:nvGrpSpPr>
      <p:grpSpPr>
        <a:xfrm>
          <a:off x="0" y="0"/>
          <a:ext cx="0" cy="0"/>
          <a:chOff x="0" y="0"/>
          <a:chExt cx="0" cy="0"/>
        </a:xfrm>
      </p:grpSpPr>
      <p:sp>
        <p:nvSpPr>
          <p:cNvPr id="690" name="Shape 69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1" name="Shape 6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8" name="Shape 928"/>
        <p:cNvGrpSpPr/>
        <p:nvPr/>
      </p:nvGrpSpPr>
      <p:grpSpPr>
        <a:xfrm>
          <a:off x="0" y="0"/>
          <a:ext cx="0" cy="0"/>
          <a:chOff x="0" y="0"/>
          <a:chExt cx="0" cy="0"/>
        </a:xfrm>
      </p:grpSpPr>
      <p:sp>
        <p:nvSpPr>
          <p:cNvPr id="929" name="Shape 92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930" name="Shape 9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34" name="Shape 934"/>
        <p:cNvGrpSpPr/>
        <p:nvPr/>
      </p:nvGrpSpPr>
      <p:grpSpPr>
        <a:xfrm>
          <a:off x="0" y="0"/>
          <a:ext cx="0" cy="0"/>
          <a:chOff x="0" y="0"/>
          <a:chExt cx="0" cy="0"/>
        </a:xfrm>
      </p:grpSpPr>
      <p:sp>
        <p:nvSpPr>
          <p:cNvPr id="935" name="Shape 9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36" name="Shape 93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US" sz="1200" u="none" cap="none" strike="noStrike">
                <a:solidFill>
                  <a:schemeClr val="dk1"/>
                </a:solidFill>
                <a:latin typeface="Calibri"/>
                <a:ea typeface="Calibri"/>
                <a:cs typeface="Calibri"/>
                <a:sym typeface="Calibri"/>
              </a:rPr>
              <a:t>Brief synopsis of history, mainly focus on mission statement. 35 for the first semester 15 for the 2nd (Put dues on handout!); Read out the mission statement. Make sure people know that we are both undergraduate and graduate members. We are the only organization focusing on philanthropy. Also, discuss Greater Cincinnati Foundation, The Hail Foundation, Fifth Third Foundation, and The Otto M. Budig and Family Foundation.</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37" name="Shape 93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1" name="Shape 941"/>
        <p:cNvGrpSpPr/>
        <p:nvPr/>
      </p:nvGrpSpPr>
      <p:grpSpPr>
        <a:xfrm>
          <a:off x="0" y="0"/>
          <a:ext cx="0" cy="0"/>
          <a:chOff x="0" y="0"/>
          <a:chExt cx="0" cy="0"/>
        </a:xfrm>
      </p:grpSpPr>
      <p:sp>
        <p:nvSpPr>
          <p:cNvPr id="942" name="Shape 9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43" name="Shape 94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Mention the UC Foundation and the work that they do, they provide scholarships and other awards by reaching out the donors for UC. Be big on endowments. </a:t>
            </a:r>
            <a:r>
              <a:rPr b="1" i="0" lang="en-US" sz="1200" u="none" cap="none" strike="noStrike">
                <a:solidFill>
                  <a:schemeClr val="dk1"/>
                </a:solidFill>
                <a:latin typeface="Arial"/>
                <a:ea typeface="Arial"/>
                <a:cs typeface="Arial"/>
                <a:sym typeface="Arial"/>
              </a:rPr>
              <a:t>We are only concerned with the educational and the non-profit portion; just this particular chapter.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44" name="Shape 94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6" name="Shape 956"/>
        <p:cNvGrpSpPr/>
        <p:nvPr/>
      </p:nvGrpSpPr>
      <p:grpSpPr>
        <a:xfrm>
          <a:off x="0" y="0"/>
          <a:ext cx="0" cy="0"/>
          <a:chOff x="0" y="0"/>
          <a:chExt cx="0" cy="0"/>
        </a:xfrm>
      </p:grpSpPr>
      <p:sp>
        <p:nvSpPr>
          <p:cNvPr id="957" name="Shape 9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58" name="Shape 9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25000"/>
              <a:buFont typeface="Times New Roman"/>
              <a:buNone/>
            </a:pPr>
            <a:r>
              <a:rPr b="0" i="0" lang="en-US" sz="1200" u="none" cap="none" strike="noStrike">
                <a:solidFill>
                  <a:schemeClr val="dk1"/>
                </a:solidFill>
                <a:latin typeface="Arial"/>
                <a:ea typeface="Arial"/>
                <a:cs typeface="Arial"/>
                <a:sym typeface="Arial"/>
              </a:rPr>
              <a:t>Brief overview of the value that we would bring to campus; EXTERNAL; Mention, again, the Greater Cincinnati Chapter; we are not just out to fundraise and get money from people, we are people who want to give back and that we are about having a diverse group of people (different majors); think of an example of how we have assisted other organizations</a:t>
            </a:r>
          </a:p>
          <a:p>
            <a:pPr indent="0" lvl="0" marL="0" marR="0" rtl="0" algn="l">
              <a:lnSpc>
                <a:spcPct val="115000"/>
              </a:lnSpc>
              <a:spcBef>
                <a:spcPts val="0"/>
              </a:spcBef>
              <a:buClr>
                <a:schemeClr val="dk1"/>
              </a:buClr>
              <a:buSzPct val="25000"/>
              <a:buFont typeface="Arial"/>
              <a:buNone/>
            </a:pPr>
            <a:r>
              <a:rPr b="1" i="0" lang="en-US" sz="1200" u="none" cap="none" strike="noStrike">
                <a:solidFill>
                  <a:schemeClr val="dk1"/>
                </a:solidFill>
                <a:latin typeface="Arial"/>
                <a:ea typeface="Arial"/>
                <a:cs typeface="Arial"/>
                <a:sym typeface="Arial"/>
              </a:rPr>
              <a:t>Reach out to the organization to get to know them so we can apply the presentation to them; do your research! Get in touch with the president.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59" name="Shape 9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3" name="Shape 963"/>
        <p:cNvGrpSpPr/>
        <p:nvPr/>
      </p:nvGrpSpPr>
      <p:grpSpPr>
        <a:xfrm>
          <a:off x="0" y="0"/>
          <a:ext cx="0" cy="0"/>
          <a:chOff x="0" y="0"/>
          <a:chExt cx="0" cy="0"/>
        </a:xfrm>
      </p:grpSpPr>
      <p:sp>
        <p:nvSpPr>
          <p:cNvPr id="964" name="Shape 9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65" name="Shape 9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0" i="0" lang="en-US" sz="1200" u="none" cap="none" strike="noStrike">
                <a:solidFill>
                  <a:schemeClr val="dk1"/>
                </a:solidFill>
                <a:latin typeface="Arial"/>
                <a:ea typeface="Arial"/>
                <a:cs typeface="Arial"/>
                <a:sym typeface="Arial"/>
              </a:rPr>
              <a:t>TAG Day is the Thank-A-Giver Day where we write thank you cards for those who have gave and talk about how it has helped you grow in an area; National Philanthropy Month is in February and it is a collaboration with SAC, dinner with 12 Bearcats with the Auto and Budick Family Foundation; </a:t>
            </a:r>
            <a:r>
              <a:rPr b="1" i="0" lang="en-US" sz="1200" u="none" cap="none" strike="noStrike">
                <a:solidFill>
                  <a:schemeClr val="dk1"/>
                </a:solidFill>
                <a:latin typeface="Arial"/>
                <a:ea typeface="Arial"/>
                <a:cs typeface="Arial"/>
                <a:sym typeface="Arial"/>
              </a:rPr>
              <a:t>Briefly talk about the AFP Shark Tank, though it is not on the list, that is a new initiative but we’re still working on it (people pitching their philanthropic ideas, we’ll have judges, and we decide who we’ll want to allocate our resources to)</a:t>
            </a:r>
            <a:r>
              <a:rPr b="0" i="0" lang="en-US" sz="1200" u="none" cap="none" strike="noStrike">
                <a:solidFill>
                  <a:schemeClr val="dk1"/>
                </a:solidFill>
                <a:latin typeface="Arial"/>
                <a:ea typeface="Arial"/>
                <a:cs typeface="Arial"/>
                <a:sym typeface="Arial"/>
              </a:rPr>
              <a:t>; Touch on One CCM, started by our education chair, Steve, who is deeply passionate about encouraging his peers to start giving back with students;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66" name="Shape 96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1" name="Shape 971"/>
        <p:cNvGrpSpPr/>
        <p:nvPr/>
      </p:nvGrpSpPr>
      <p:grpSpPr>
        <a:xfrm>
          <a:off x="0" y="0"/>
          <a:ext cx="0" cy="0"/>
          <a:chOff x="0" y="0"/>
          <a:chExt cx="0" cy="0"/>
        </a:xfrm>
      </p:grpSpPr>
      <p:sp>
        <p:nvSpPr>
          <p:cNvPr id="972" name="Shape 9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73" name="Shape 97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SELL, SELL, SELL! Mention the Network Breakfast, talk about the membership apparel (t-shirts, hats), mention the Round Table, tie in being a member of AFP National, talk about how some of the philanthropies Downtown turned to AFP for internship and co-op opportunities; MOST IMPORTANT; scholarships, internships, opportunities</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74" name="Shape 97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8" name="Shape 978"/>
        <p:cNvGrpSpPr/>
        <p:nvPr/>
      </p:nvGrpSpPr>
      <p:grpSpPr>
        <a:xfrm>
          <a:off x="0" y="0"/>
          <a:ext cx="0" cy="0"/>
          <a:chOff x="0" y="0"/>
          <a:chExt cx="0" cy="0"/>
        </a:xfrm>
      </p:grpSpPr>
      <p:sp>
        <p:nvSpPr>
          <p:cNvPr id="979" name="Shape 9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80" name="Shape 9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4" name="Shape 984"/>
        <p:cNvGrpSpPr/>
        <p:nvPr/>
      </p:nvGrpSpPr>
      <p:grpSpPr>
        <a:xfrm>
          <a:off x="0" y="0"/>
          <a:ext cx="0" cy="0"/>
          <a:chOff x="0" y="0"/>
          <a:chExt cx="0" cy="0"/>
        </a:xfrm>
      </p:grpSpPr>
      <p:sp>
        <p:nvSpPr>
          <p:cNvPr id="985" name="Shape 9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86" name="Shape 9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Giant recap, highlight the scholarships, networking, and professional development and workshops. </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87" name="Shape 9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1" name="Shape 991"/>
        <p:cNvGrpSpPr/>
        <p:nvPr/>
      </p:nvGrpSpPr>
      <p:grpSpPr>
        <a:xfrm>
          <a:off x="0" y="0"/>
          <a:ext cx="0" cy="0"/>
          <a:chOff x="0" y="0"/>
          <a:chExt cx="0" cy="0"/>
        </a:xfrm>
      </p:grpSpPr>
      <p:sp>
        <p:nvSpPr>
          <p:cNvPr id="992" name="Shape 9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993" name="Shape 99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994" name="Shape 99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6" name="Shape 696"/>
        <p:cNvGrpSpPr/>
        <p:nvPr/>
      </p:nvGrpSpPr>
      <p:grpSpPr>
        <a:xfrm>
          <a:off x="0" y="0"/>
          <a:ext cx="0" cy="0"/>
          <a:chOff x="0" y="0"/>
          <a:chExt cx="0" cy="0"/>
        </a:xfrm>
      </p:grpSpPr>
      <p:sp>
        <p:nvSpPr>
          <p:cNvPr id="697" name="Shape 69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698" name="Shape 6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8" name="Shape 748"/>
        <p:cNvGrpSpPr/>
        <p:nvPr/>
      </p:nvGrpSpPr>
      <p:grpSpPr>
        <a:xfrm>
          <a:off x="0" y="0"/>
          <a:ext cx="0" cy="0"/>
          <a:chOff x="0" y="0"/>
          <a:chExt cx="0" cy="0"/>
        </a:xfrm>
      </p:grpSpPr>
      <p:sp>
        <p:nvSpPr>
          <p:cNvPr id="749" name="Shape 7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0" name="Shape 7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4" name="Shape 754"/>
        <p:cNvGrpSpPr/>
        <p:nvPr/>
      </p:nvGrpSpPr>
      <p:grpSpPr>
        <a:xfrm>
          <a:off x="0" y="0"/>
          <a:ext cx="0" cy="0"/>
          <a:chOff x="0" y="0"/>
          <a:chExt cx="0" cy="0"/>
        </a:xfrm>
      </p:grpSpPr>
      <p:sp>
        <p:nvSpPr>
          <p:cNvPr id="755" name="Shape 75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56" name="Shape 7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0" name="Shape 760"/>
        <p:cNvGrpSpPr/>
        <p:nvPr/>
      </p:nvGrpSpPr>
      <p:grpSpPr>
        <a:xfrm>
          <a:off x="0" y="0"/>
          <a:ext cx="0" cy="0"/>
          <a:chOff x="0" y="0"/>
          <a:chExt cx="0" cy="0"/>
        </a:xfrm>
      </p:grpSpPr>
      <p:sp>
        <p:nvSpPr>
          <p:cNvPr id="761" name="Shape 76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62" name="Shape 7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5" name="Shape 765"/>
        <p:cNvGrpSpPr/>
        <p:nvPr/>
      </p:nvGrpSpPr>
      <p:grpSpPr>
        <a:xfrm>
          <a:off x="0" y="0"/>
          <a:ext cx="0" cy="0"/>
          <a:chOff x="0" y="0"/>
          <a:chExt cx="0" cy="0"/>
        </a:xfrm>
      </p:grpSpPr>
      <p:sp>
        <p:nvSpPr>
          <p:cNvPr id="766" name="Shape 7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67" name="Shape 7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7" name="Shape 777"/>
        <p:cNvGrpSpPr/>
        <p:nvPr/>
      </p:nvGrpSpPr>
      <p:grpSpPr>
        <a:xfrm>
          <a:off x="0" y="0"/>
          <a:ext cx="0" cy="0"/>
          <a:chOff x="0" y="0"/>
          <a:chExt cx="0" cy="0"/>
        </a:xfrm>
      </p:grpSpPr>
      <p:sp>
        <p:nvSpPr>
          <p:cNvPr id="778" name="Shape 7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
        <p:nvSpPr>
          <p:cNvPr id="779" name="Shape 7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780" name="Shape 780"/>
          <p:cNvSpPr txBox="1"/>
          <p:nvPr>
            <p:ph idx="12" type="sldNum"/>
          </p:nvPr>
        </p:nvSpPr>
        <p:spPr>
          <a:xfrm>
            <a:off x="3884612" y="8685213"/>
            <a:ext cx="2971799" cy="457200"/>
          </a:xfrm>
          <a:prstGeom prst="rect">
            <a:avLst/>
          </a:prstGeom>
        </p:spPr>
        <p:txBody>
          <a:bodyPr anchorCtr="0" anchor="b" bIns="45700" lIns="91425" rIns="91425" tIns="457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4" lvl="6" marL="914344" marR="0" rtl="0" algn="ctr">
              <a:spcBef>
                <a:spcPts val="0"/>
              </a:spcBef>
              <a:spcAft>
                <a:spcPts val="0"/>
              </a:spcAft>
              <a:defRPr/>
            </a:lvl7pPr>
            <a:lvl8pPr indent="-12618" lvl="7" marL="1371518" marR="0" rtl="0" algn="ctr">
              <a:spcBef>
                <a:spcPts val="0"/>
              </a:spcBef>
              <a:spcAft>
                <a:spcPts val="0"/>
              </a:spcAft>
              <a:defRPr/>
            </a:lvl8pPr>
            <a:lvl9pPr indent="-12591" lvl="8" marL="1828691" marR="0" rtl="0" algn="ctr">
              <a:spcBef>
                <a:spcPts val="0"/>
              </a:spcBef>
              <a:spcAft>
                <a:spcPts val="0"/>
              </a:spcAft>
              <a:defRPr/>
            </a:lvl9pPr>
          </a:lstStyle>
          <a:p/>
        </p:txBody>
      </p:sp>
      <p:sp>
        <p:nvSpPr>
          <p:cNvPr id="20" name="Shape 20"/>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a:lvl1pPr>
            <a:lvl2pPr indent="-12673" lvl="1" marL="457173" marR="0" rtl="0" algn="ctr">
              <a:spcBef>
                <a:spcPts val="560"/>
              </a:spcBef>
              <a:spcAft>
                <a:spcPts val="0"/>
              </a:spcAft>
              <a:buClr>
                <a:schemeClr val="dk1"/>
              </a:buClr>
              <a:buFont typeface="PT Sans"/>
              <a:buNone/>
              <a:defRPr/>
            </a:lvl2pPr>
            <a:lvl3pPr indent="-12644" lvl="2" marL="914344" marR="0" rtl="0" algn="ctr">
              <a:spcBef>
                <a:spcPts val="480"/>
              </a:spcBef>
              <a:spcAft>
                <a:spcPts val="0"/>
              </a:spcAft>
              <a:buClr>
                <a:schemeClr val="dk1"/>
              </a:buClr>
              <a:buFont typeface="PT Sans"/>
              <a:buNone/>
              <a:defRPr/>
            </a:lvl3pPr>
            <a:lvl4pPr indent="-12618" lvl="3" marL="1371518" marR="0" rtl="0" algn="ctr">
              <a:spcBef>
                <a:spcPts val="400"/>
              </a:spcBef>
              <a:spcAft>
                <a:spcPts val="0"/>
              </a:spcAft>
              <a:buClr>
                <a:schemeClr val="dk1"/>
              </a:buClr>
              <a:buFont typeface="PT Sans"/>
              <a:buNone/>
              <a:defRPr/>
            </a:lvl4pPr>
            <a:lvl5pPr indent="-12591" lvl="4" marL="1828691" marR="0" rtl="0" algn="ctr">
              <a:spcBef>
                <a:spcPts val="400"/>
              </a:spcBef>
              <a:spcAft>
                <a:spcPts val="0"/>
              </a:spcAft>
              <a:buClr>
                <a:schemeClr val="dk1"/>
              </a:buClr>
              <a:buFont typeface="PT Sans"/>
              <a:buNone/>
              <a:defRPr/>
            </a:lvl5pPr>
            <a:lvl6pPr indent="-12562" lvl="5" marL="2285863" marR="0" rtl="0" algn="ctr">
              <a:spcBef>
                <a:spcPts val="400"/>
              </a:spcBef>
              <a:spcAft>
                <a:spcPts val="0"/>
              </a:spcAft>
              <a:buClr>
                <a:schemeClr val="dk1"/>
              </a:buClr>
              <a:buFont typeface="PT Sans"/>
              <a:buNone/>
              <a:defRPr/>
            </a:lvl6pPr>
            <a:lvl7pPr indent="-12536" lvl="6" marL="2743036" marR="0" rtl="0" algn="ctr">
              <a:spcBef>
                <a:spcPts val="400"/>
              </a:spcBef>
              <a:spcAft>
                <a:spcPts val="0"/>
              </a:spcAft>
              <a:buClr>
                <a:schemeClr val="dk1"/>
              </a:buClr>
              <a:buFont typeface="PT Sans"/>
              <a:buNone/>
              <a:defRPr/>
            </a:lvl7pPr>
            <a:lvl8pPr indent="-12508" lvl="7" marL="3200209" marR="0" rtl="0" algn="ctr">
              <a:spcBef>
                <a:spcPts val="400"/>
              </a:spcBef>
              <a:spcAft>
                <a:spcPts val="0"/>
              </a:spcAft>
              <a:buClr>
                <a:schemeClr val="dk1"/>
              </a:buClr>
              <a:buFont typeface="PT Sans"/>
              <a:buNone/>
              <a:defRPr/>
            </a:lvl8pPr>
            <a:lvl9pPr indent="-12481" lvl="8" marL="3657381" marR="0" rtl="0" algn="ctr">
              <a:spcBef>
                <a:spcPts val="400"/>
              </a:spcBef>
              <a:spcAft>
                <a:spcPts val="0"/>
              </a:spcAft>
              <a:buClr>
                <a:schemeClr val="dk1"/>
              </a:buClr>
              <a:buFont typeface="PT Sans"/>
              <a:buNone/>
              <a:defRPr/>
            </a:lvl9pPr>
          </a:lstStyle>
          <a:p/>
        </p:txBody>
      </p:sp>
      <p:sp>
        <p:nvSpPr>
          <p:cNvPr id="21" name="Shape 2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2" name="Shape 2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3" name="Shape 23"/>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5" name="Shape 75"/>
        <p:cNvGrpSpPr/>
        <p:nvPr/>
      </p:nvGrpSpPr>
      <p:grpSpPr>
        <a:xfrm>
          <a:off x="0" y="0"/>
          <a:ext cx="0" cy="0"/>
          <a:chOff x="0" y="0"/>
          <a:chExt cx="0" cy="0"/>
        </a:xfrm>
      </p:grpSpPr>
      <p:sp>
        <p:nvSpPr>
          <p:cNvPr id="76" name="Shape 76"/>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77" name="Shape 77"/>
          <p:cNvSpPr txBox="1"/>
          <p:nvPr>
            <p:ph idx="1" type="body"/>
          </p:nvPr>
        </p:nvSpPr>
        <p:spPr>
          <a:xfrm rot="5400000">
            <a:off x="3177381" y="-327816"/>
            <a:ext cx="3551236" cy="8077199"/>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78" name="Shape 7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9" name="Shape 7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0" name="Shape 8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1" name="Shape 81"/>
        <p:cNvGrpSpPr/>
        <p:nvPr/>
      </p:nvGrpSpPr>
      <p:grpSpPr>
        <a:xfrm>
          <a:off x="0" y="0"/>
          <a:ext cx="0" cy="0"/>
          <a:chOff x="0" y="0"/>
          <a:chExt cx="0" cy="0"/>
        </a:xfrm>
      </p:grpSpPr>
      <p:sp>
        <p:nvSpPr>
          <p:cNvPr id="82" name="Shape 82"/>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83" name="Shape 83"/>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84" name="Shape 8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5" name="Shape 8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86" name="Shape 8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6" name="Shape 96"/>
        <p:cNvGrpSpPr/>
        <p:nvPr/>
      </p:nvGrpSpPr>
      <p:grpSpPr>
        <a:xfrm>
          <a:off x="0" y="0"/>
          <a:ext cx="0" cy="0"/>
          <a:chOff x="0" y="0"/>
          <a:chExt cx="0" cy="0"/>
        </a:xfrm>
      </p:grpSpPr>
      <p:sp>
        <p:nvSpPr>
          <p:cNvPr id="97" name="Shape 97"/>
          <p:cNvSpPr txBox="1"/>
          <p:nvPr>
            <p:ph type="ctrTitle"/>
          </p:nvPr>
        </p:nvSpPr>
        <p:spPr>
          <a:xfrm>
            <a:off x="914400" y="2362201"/>
            <a:ext cx="7619999" cy="990599"/>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5" lvl="6" marL="914345" marR="0" rtl="0" algn="ctr">
              <a:spcBef>
                <a:spcPts val="0"/>
              </a:spcBef>
              <a:spcAft>
                <a:spcPts val="0"/>
              </a:spcAft>
              <a:defRPr/>
            </a:lvl7pPr>
            <a:lvl8pPr indent="-12617" lvl="7" marL="1371517" marR="0" rtl="0" algn="ctr">
              <a:spcBef>
                <a:spcPts val="0"/>
              </a:spcBef>
              <a:spcAft>
                <a:spcPts val="0"/>
              </a:spcAft>
              <a:defRPr/>
            </a:lvl8pPr>
            <a:lvl9pPr indent="-12590" lvl="8" marL="1828690" marR="0" rtl="0" algn="ctr">
              <a:spcBef>
                <a:spcPts val="0"/>
              </a:spcBef>
              <a:spcAft>
                <a:spcPts val="0"/>
              </a:spcAft>
              <a:defRPr/>
            </a:lvl9pPr>
          </a:lstStyle>
          <a:p/>
        </p:txBody>
      </p:sp>
      <p:sp>
        <p:nvSpPr>
          <p:cNvPr id="98" name="Shape 98"/>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a:lvl1pPr>
            <a:lvl2pPr indent="-12673" lvl="1" marL="457173" marR="0" rtl="0" algn="ctr">
              <a:spcBef>
                <a:spcPts val="560"/>
              </a:spcBef>
              <a:spcAft>
                <a:spcPts val="0"/>
              </a:spcAft>
              <a:buClr>
                <a:schemeClr val="dk1"/>
              </a:buClr>
              <a:buFont typeface="PT Sans"/>
              <a:buNone/>
              <a:defRPr/>
            </a:lvl2pPr>
            <a:lvl3pPr indent="-12645" lvl="2" marL="914345" marR="0" rtl="0" algn="ctr">
              <a:spcBef>
                <a:spcPts val="480"/>
              </a:spcBef>
              <a:spcAft>
                <a:spcPts val="0"/>
              </a:spcAft>
              <a:buClr>
                <a:schemeClr val="dk1"/>
              </a:buClr>
              <a:buFont typeface="PT Sans"/>
              <a:buNone/>
              <a:defRPr/>
            </a:lvl3pPr>
            <a:lvl4pPr indent="-12617" lvl="3" marL="1371517" marR="0" rtl="0" algn="ctr">
              <a:spcBef>
                <a:spcPts val="400"/>
              </a:spcBef>
              <a:spcAft>
                <a:spcPts val="0"/>
              </a:spcAft>
              <a:buClr>
                <a:schemeClr val="dk1"/>
              </a:buClr>
              <a:buFont typeface="PT Sans"/>
              <a:buNone/>
              <a:defRPr/>
            </a:lvl4pPr>
            <a:lvl5pPr indent="-12590" lvl="4" marL="1828690" marR="0" rtl="0" algn="ctr">
              <a:spcBef>
                <a:spcPts val="400"/>
              </a:spcBef>
              <a:spcAft>
                <a:spcPts val="0"/>
              </a:spcAft>
              <a:buClr>
                <a:schemeClr val="dk1"/>
              </a:buClr>
              <a:buFont typeface="PT Sans"/>
              <a:buNone/>
              <a:defRPr/>
            </a:lvl5pPr>
            <a:lvl6pPr indent="-12562" lvl="5" marL="2285862" marR="0" rtl="0" algn="ctr">
              <a:spcBef>
                <a:spcPts val="400"/>
              </a:spcBef>
              <a:spcAft>
                <a:spcPts val="0"/>
              </a:spcAft>
              <a:buClr>
                <a:schemeClr val="dk1"/>
              </a:buClr>
              <a:buFont typeface="PT Sans"/>
              <a:buNone/>
              <a:defRPr/>
            </a:lvl6pPr>
            <a:lvl7pPr indent="-12536" lvl="6" marL="2743036" marR="0" rtl="0" algn="ctr">
              <a:spcBef>
                <a:spcPts val="400"/>
              </a:spcBef>
              <a:spcAft>
                <a:spcPts val="0"/>
              </a:spcAft>
              <a:buClr>
                <a:schemeClr val="dk1"/>
              </a:buClr>
              <a:buFont typeface="PT Sans"/>
              <a:buNone/>
              <a:defRPr/>
            </a:lvl7pPr>
            <a:lvl8pPr indent="-12508" lvl="7" marL="3200208" marR="0" rtl="0" algn="ctr">
              <a:spcBef>
                <a:spcPts val="400"/>
              </a:spcBef>
              <a:spcAft>
                <a:spcPts val="0"/>
              </a:spcAft>
              <a:buClr>
                <a:schemeClr val="dk1"/>
              </a:buClr>
              <a:buFont typeface="PT Sans"/>
              <a:buNone/>
              <a:defRPr/>
            </a:lvl8pPr>
            <a:lvl9pPr indent="-12481" lvl="8" marL="3657381" marR="0" rtl="0" algn="ctr">
              <a:spcBef>
                <a:spcPts val="400"/>
              </a:spcBef>
              <a:spcAft>
                <a:spcPts val="0"/>
              </a:spcAft>
              <a:buClr>
                <a:schemeClr val="dk1"/>
              </a:buClr>
              <a:buFont typeface="PT Sans"/>
              <a:buNone/>
              <a:defRPr/>
            </a:lvl9pPr>
          </a:lstStyle>
          <a:p/>
        </p:txBody>
      </p:sp>
      <p:sp>
        <p:nvSpPr>
          <p:cNvPr id="99" name="Shape 9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00" name="Shape 10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01" name="Shape 101"/>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2" name="Shape 102"/>
        <p:cNvGrpSpPr/>
        <p:nvPr/>
      </p:nvGrpSpPr>
      <p:grpSpPr>
        <a:xfrm>
          <a:off x="0" y="0"/>
          <a:ext cx="0" cy="0"/>
          <a:chOff x="0" y="0"/>
          <a:chExt cx="0" cy="0"/>
        </a:xfrm>
      </p:grpSpPr>
      <p:sp>
        <p:nvSpPr>
          <p:cNvPr id="103" name="Shape 103"/>
          <p:cNvSpPr txBox="1"/>
          <p:nvPr>
            <p:ph type="title"/>
          </p:nvPr>
        </p:nvSpPr>
        <p:spPr>
          <a:xfrm>
            <a:off x="1295400" y="609833"/>
            <a:ext cx="7696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104" name="Shape 104"/>
          <p:cNvSpPr txBox="1"/>
          <p:nvPr>
            <p:ph idx="1" type="body"/>
          </p:nvPr>
        </p:nvSpPr>
        <p:spPr>
          <a:xfrm>
            <a:off x="1295400" y="1935202"/>
            <a:ext cx="7696199" cy="3551099"/>
          </a:xfrm>
          <a:prstGeom prst="rect">
            <a:avLst/>
          </a:prstGeom>
          <a:noFill/>
          <a:ln>
            <a:noFill/>
          </a:ln>
        </p:spPr>
        <p:txBody>
          <a:bodyPr anchorCtr="0" anchor="t" bIns="91425" lIns="91425" rIns="91425" tIns="91425"/>
          <a:lstStyle>
            <a:lvl1pPr indent="-138112" lvl="0" marL="341312" rtl="0" algn="l">
              <a:spcBef>
                <a:spcPts val="640"/>
              </a:spcBef>
              <a:spcAft>
                <a:spcPts val="0"/>
              </a:spcAft>
              <a:buClr>
                <a:schemeClr val="dk1"/>
              </a:buClr>
              <a:buFont typeface="PT Sans"/>
              <a:buChar char="•"/>
              <a:defRPr/>
            </a:lvl1pPr>
            <a:lvl2pPr indent="-106362" lvl="1" marL="741362" rtl="0" algn="l">
              <a:spcBef>
                <a:spcPts val="560"/>
              </a:spcBef>
              <a:spcAft>
                <a:spcPts val="0"/>
              </a:spcAft>
              <a:buClr>
                <a:schemeClr val="dk1"/>
              </a:buClr>
              <a:buFont typeface="PT Sans"/>
              <a:buChar char="–"/>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105" name="Shape 10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06" name="Shape 10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07" name="Shape 10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8" name="Shape 108"/>
        <p:cNvGrpSpPr/>
        <p:nvPr/>
      </p:nvGrpSpPr>
      <p:grpSpPr>
        <a:xfrm>
          <a:off x="0" y="0"/>
          <a:ext cx="0" cy="0"/>
          <a:chOff x="0" y="0"/>
          <a:chExt cx="0" cy="0"/>
        </a:xfrm>
      </p:grpSpPr>
      <p:sp>
        <p:nvSpPr>
          <p:cNvPr id="109" name="Shape 109"/>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110" name="Shape 110"/>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1" name="Shape 111"/>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2" name="Shape 11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13" name="Shape 11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14" name="Shape 11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5" name="Shape 115"/>
        <p:cNvGrpSpPr/>
        <p:nvPr/>
      </p:nvGrpSpPr>
      <p:grpSpPr>
        <a:xfrm>
          <a:off x="0" y="0"/>
          <a:ext cx="0" cy="0"/>
          <a:chOff x="0" y="0"/>
          <a:chExt cx="0" cy="0"/>
        </a:xfrm>
      </p:grpSpPr>
      <p:sp>
        <p:nvSpPr>
          <p:cNvPr id="116" name="Shape 116"/>
          <p:cNvSpPr txBox="1"/>
          <p:nvPr>
            <p:ph type="title"/>
          </p:nvPr>
        </p:nvSpPr>
        <p:spPr>
          <a:xfrm>
            <a:off x="722312" y="4406903"/>
            <a:ext cx="7772400" cy="1361999"/>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17" name="Shape 117"/>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118" name="Shape 11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19" name="Shape 11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20" name="Shape 12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21" name="Shape 121"/>
        <p:cNvGrpSpPr/>
        <p:nvPr/>
      </p:nvGrpSpPr>
      <p:grpSpPr>
        <a:xfrm>
          <a:off x="0" y="0"/>
          <a:ext cx="0" cy="0"/>
          <a:chOff x="0" y="0"/>
          <a:chExt cx="0" cy="0"/>
        </a:xfrm>
      </p:grpSpPr>
      <p:sp>
        <p:nvSpPr>
          <p:cNvPr id="122" name="Shape 122"/>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3" name="Shape 123"/>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124" name="Shape 124"/>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5" name="Shape 125"/>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126" name="Shape 126"/>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27" name="Shape 127"/>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28" name="Shape 128"/>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29" name="Shape 129"/>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0" name="Shape 130"/>
        <p:cNvGrpSpPr/>
        <p:nvPr/>
      </p:nvGrpSpPr>
      <p:grpSpPr>
        <a:xfrm>
          <a:off x="0" y="0"/>
          <a:ext cx="0" cy="0"/>
          <a:chOff x="0" y="0"/>
          <a:chExt cx="0" cy="0"/>
        </a:xfrm>
      </p:grpSpPr>
      <p:sp>
        <p:nvSpPr>
          <p:cNvPr id="131" name="Shape 131"/>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132" name="Shape 13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33" name="Shape 13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34" name="Shape 13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35" name="Shape 135"/>
        <p:cNvGrpSpPr/>
        <p:nvPr/>
      </p:nvGrpSpPr>
      <p:grpSpPr>
        <a:xfrm>
          <a:off x="0" y="0"/>
          <a:ext cx="0" cy="0"/>
          <a:chOff x="0" y="0"/>
          <a:chExt cx="0" cy="0"/>
        </a:xfrm>
      </p:grpSpPr>
      <p:sp>
        <p:nvSpPr>
          <p:cNvPr id="136" name="Shape 13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37" name="Shape 13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38" name="Shape 13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9" name="Shape 139"/>
        <p:cNvGrpSpPr/>
        <p:nvPr/>
      </p:nvGrpSpPr>
      <p:grpSpPr>
        <a:xfrm>
          <a:off x="0" y="0"/>
          <a:ext cx="0" cy="0"/>
          <a:chOff x="0" y="0"/>
          <a:chExt cx="0" cy="0"/>
        </a:xfrm>
      </p:grpSpPr>
      <p:sp>
        <p:nvSpPr>
          <p:cNvPr id="140" name="Shape 140"/>
          <p:cNvSpPr txBox="1"/>
          <p:nvPr>
            <p:ph type="title"/>
          </p:nvPr>
        </p:nvSpPr>
        <p:spPr>
          <a:xfrm>
            <a:off x="457200" y="273050"/>
            <a:ext cx="3008399" cy="1161900"/>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1" name="Shape 141"/>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2" name="Shape 142"/>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143" name="Shape 14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44" name="Shape 14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45" name="Shape 14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1295400" y="609833"/>
            <a:ext cx="7696244"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26" name="Shape 26"/>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38113" lvl="0" marL="341313" rtl="0" algn="l">
              <a:spcBef>
                <a:spcPts val="640"/>
              </a:spcBef>
              <a:spcAft>
                <a:spcPts val="0"/>
              </a:spcAft>
              <a:buClr>
                <a:schemeClr val="dk1"/>
              </a:buClr>
              <a:buFont typeface="PT Sans"/>
              <a:buChar char="•"/>
              <a:defRPr/>
            </a:lvl1pPr>
            <a:lvl2pPr indent="-106362" lvl="1" marL="741363" rtl="0" algn="l">
              <a:spcBef>
                <a:spcPts val="560"/>
              </a:spcBef>
              <a:spcAft>
                <a:spcPts val="0"/>
              </a:spcAft>
              <a:buClr>
                <a:schemeClr val="dk1"/>
              </a:buClr>
              <a:buFont typeface="PT Sans"/>
              <a:buChar char="–"/>
              <a:defRPr/>
            </a:lvl2pPr>
            <a:lvl3pPr indent="-74612" lvl="2" marL="1141413" rtl="0" algn="l">
              <a:spcBef>
                <a:spcPts val="480"/>
              </a:spcBef>
              <a:spcAft>
                <a:spcPts val="0"/>
              </a:spcAft>
              <a:buClr>
                <a:schemeClr val="dk1"/>
              </a:buClr>
              <a:buFont typeface="PT Sans"/>
              <a:buChar char="•"/>
              <a:defRPr/>
            </a:lvl3pPr>
            <a:lvl4pPr indent="-100012" lvl="3" marL="1598613" rtl="0" algn="l">
              <a:spcBef>
                <a:spcPts val="400"/>
              </a:spcBef>
              <a:spcAft>
                <a:spcPts val="0"/>
              </a:spcAft>
              <a:buClr>
                <a:schemeClr val="dk1"/>
              </a:buClr>
              <a:buFont typeface="PT Sans"/>
              <a:buChar char="–"/>
              <a:defRPr/>
            </a:lvl4pPr>
            <a:lvl5pPr indent="-100013" lvl="4" marL="2055813"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1" lvl="6" marL="2971622" rtl="0" algn="l">
              <a:spcBef>
                <a:spcPts val="400"/>
              </a:spcBef>
              <a:spcAft>
                <a:spcPts val="0"/>
              </a:spcAft>
              <a:buClr>
                <a:schemeClr val="dk1"/>
              </a:buClr>
              <a:buFont typeface="PT Sans"/>
              <a:buChar char="»"/>
              <a:defRPr/>
            </a:lvl7pPr>
            <a:lvl8pPr indent="-114094"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27" name="Shape 2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8" name="Shape 2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29" name="Shape 2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6" name="Shape 146"/>
        <p:cNvGrpSpPr/>
        <p:nvPr/>
      </p:nvGrpSpPr>
      <p:grpSpPr>
        <a:xfrm>
          <a:off x="0" y="0"/>
          <a:ext cx="0" cy="0"/>
          <a:chOff x="0" y="0"/>
          <a:chExt cx="0" cy="0"/>
        </a:xfrm>
      </p:grpSpPr>
      <p:sp>
        <p:nvSpPr>
          <p:cNvPr id="147" name="Shape 147"/>
          <p:cNvSpPr txBox="1"/>
          <p:nvPr>
            <p:ph type="title"/>
          </p:nvPr>
        </p:nvSpPr>
        <p:spPr>
          <a:xfrm>
            <a:off x="1792288" y="4800600"/>
            <a:ext cx="5486399" cy="56669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48" name="Shape 148"/>
          <p:cNvSpPr/>
          <p:nvPr>
            <p:ph idx="2" type="pic"/>
          </p:nvPr>
        </p:nvSpPr>
        <p:spPr>
          <a:xfrm>
            <a:off x="1792288" y="612775"/>
            <a:ext cx="5486399" cy="4114800"/>
          </a:xfrm>
          <a:prstGeom prst="rect">
            <a:avLst/>
          </a:prstGeom>
          <a:noFill/>
          <a:ln>
            <a:noFill/>
          </a:ln>
        </p:spPr>
      </p:sp>
      <p:sp>
        <p:nvSpPr>
          <p:cNvPr id="149" name="Shape 149"/>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5" lvl="2" marL="914345" rtl="0">
              <a:spcBef>
                <a:spcPts val="0"/>
              </a:spcBef>
              <a:buFont typeface="PT Sans"/>
              <a:buNone/>
              <a:defRPr/>
            </a:lvl3pPr>
            <a:lvl4pPr indent="-12617" lvl="3" marL="1371517" rtl="0">
              <a:spcBef>
                <a:spcPts val="0"/>
              </a:spcBef>
              <a:buFont typeface="PT Sans"/>
              <a:buNone/>
              <a:defRPr/>
            </a:lvl4pPr>
            <a:lvl5pPr indent="-12590" lvl="4" marL="1828690" rtl="0">
              <a:spcBef>
                <a:spcPts val="0"/>
              </a:spcBef>
              <a:buFont typeface="PT Sans"/>
              <a:buNone/>
              <a:defRPr/>
            </a:lvl5pPr>
            <a:lvl6pPr indent="-12562" lvl="5" marL="2285862" rtl="0">
              <a:spcBef>
                <a:spcPts val="0"/>
              </a:spcBef>
              <a:buFont typeface="PT Sans"/>
              <a:buNone/>
              <a:defRPr/>
            </a:lvl6pPr>
            <a:lvl7pPr indent="-12536" lvl="6" marL="2743036" rtl="0">
              <a:spcBef>
                <a:spcPts val="0"/>
              </a:spcBef>
              <a:buFont typeface="PT Sans"/>
              <a:buNone/>
              <a:defRPr/>
            </a:lvl7pPr>
            <a:lvl8pPr indent="-12508" lvl="7" marL="3200208" rtl="0">
              <a:spcBef>
                <a:spcPts val="0"/>
              </a:spcBef>
              <a:buFont typeface="PT Sans"/>
              <a:buNone/>
              <a:defRPr/>
            </a:lvl8pPr>
            <a:lvl9pPr indent="-12481" lvl="8" marL="3657381" rtl="0">
              <a:spcBef>
                <a:spcPts val="0"/>
              </a:spcBef>
              <a:buFont typeface="PT Sans"/>
              <a:buNone/>
              <a:defRPr/>
            </a:lvl9pPr>
          </a:lstStyle>
          <a:p/>
        </p:txBody>
      </p:sp>
      <p:sp>
        <p:nvSpPr>
          <p:cNvPr id="150" name="Shape 15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51" name="Shape 15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52" name="Shape 15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53" name="Shape 153"/>
        <p:cNvGrpSpPr/>
        <p:nvPr/>
      </p:nvGrpSpPr>
      <p:grpSpPr>
        <a:xfrm>
          <a:off x="0" y="0"/>
          <a:ext cx="0" cy="0"/>
          <a:chOff x="0" y="0"/>
          <a:chExt cx="0" cy="0"/>
        </a:xfrm>
      </p:grpSpPr>
      <p:sp>
        <p:nvSpPr>
          <p:cNvPr id="154" name="Shape 154"/>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155" name="Shape 155"/>
          <p:cNvSpPr txBox="1"/>
          <p:nvPr>
            <p:ph idx="1" type="body"/>
          </p:nvPr>
        </p:nvSpPr>
        <p:spPr>
          <a:xfrm rot="5400000">
            <a:off x="3177450" y="-327884"/>
            <a:ext cx="3551099" cy="8077199"/>
          </a:xfrm>
          <a:prstGeom prst="rect">
            <a:avLst/>
          </a:prstGeom>
          <a:noFill/>
          <a:ln>
            <a:noFill/>
          </a:ln>
        </p:spPr>
        <p:txBody>
          <a:bodyPr anchorCtr="0" anchor="t" bIns="91425" lIns="91425" rIns="91425" tIns="91425"/>
          <a:lstStyle>
            <a:lvl1pPr indent="-138112" lvl="0" marL="341312" rtl="0" algn="l">
              <a:spcBef>
                <a:spcPts val="640"/>
              </a:spcBef>
              <a:spcAft>
                <a:spcPts val="0"/>
              </a:spcAft>
              <a:buClr>
                <a:schemeClr val="dk1"/>
              </a:buClr>
              <a:buFont typeface="PT Sans"/>
              <a:buChar char="•"/>
              <a:defRPr/>
            </a:lvl1pPr>
            <a:lvl2pPr indent="-106362" lvl="1" marL="741362" rtl="0" algn="l">
              <a:spcBef>
                <a:spcPts val="560"/>
              </a:spcBef>
              <a:spcAft>
                <a:spcPts val="0"/>
              </a:spcAft>
              <a:buClr>
                <a:schemeClr val="dk1"/>
              </a:buClr>
              <a:buFont typeface="PT Sans"/>
              <a:buChar char="–"/>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156" name="Shape 15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57" name="Shape 15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58" name="Shape 15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9" name="Shape 159"/>
        <p:cNvGrpSpPr/>
        <p:nvPr/>
      </p:nvGrpSpPr>
      <p:grpSpPr>
        <a:xfrm>
          <a:off x="0" y="0"/>
          <a:ext cx="0" cy="0"/>
          <a:chOff x="0" y="0"/>
          <a:chExt cx="0" cy="0"/>
        </a:xfrm>
      </p:grpSpPr>
      <p:sp>
        <p:nvSpPr>
          <p:cNvPr id="160" name="Shape 160"/>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5" rtl="0" algn="ctr">
              <a:spcBef>
                <a:spcPts val="0"/>
              </a:spcBef>
              <a:spcAft>
                <a:spcPts val="0"/>
              </a:spcAft>
              <a:defRPr/>
            </a:lvl7pPr>
            <a:lvl8pPr lvl="7" marL="1371517" rtl="0" algn="ctr">
              <a:spcBef>
                <a:spcPts val="0"/>
              </a:spcBef>
              <a:spcAft>
                <a:spcPts val="0"/>
              </a:spcAft>
              <a:defRPr/>
            </a:lvl8pPr>
            <a:lvl9pPr lvl="8" marL="1828690" rtl="0" algn="ctr">
              <a:spcBef>
                <a:spcPts val="0"/>
              </a:spcBef>
              <a:spcAft>
                <a:spcPts val="0"/>
              </a:spcAft>
              <a:defRPr/>
            </a:lvl9pPr>
          </a:lstStyle>
          <a:p/>
        </p:txBody>
      </p:sp>
      <p:sp>
        <p:nvSpPr>
          <p:cNvPr id="161" name="Shape 161"/>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2" lvl="0" marL="341312" rtl="0" algn="l">
              <a:spcBef>
                <a:spcPts val="640"/>
              </a:spcBef>
              <a:spcAft>
                <a:spcPts val="0"/>
              </a:spcAft>
              <a:buClr>
                <a:schemeClr val="dk1"/>
              </a:buClr>
              <a:buFont typeface="PT Sans"/>
              <a:buChar char="•"/>
              <a:defRPr/>
            </a:lvl1pPr>
            <a:lvl2pPr indent="-106362" lvl="1" marL="741362" rtl="0" algn="l">
              <a:spcBef>
                <a:spcPts val="560"/>
              </a:spcBef>
              <a:spcAft>
                <a:spcPts val="0"/>
              </a:spcAft>
              <a:buClr>
                <a:schemeClr val="dk1"/>
              </a:buClr>
              <a:buFont typeface="PT Sans"/>
              <a:buChar char="–"/>
              <a:defRPr/>
            </a:lvl2pPr>
            <a:lvl3pPr indent="-74612" lvl="2" marL="1141412" rtl="0" algn="l">
              <a:spcBef>
                <a:spcPts val="480"/>
              </a:spcBef>
              <a:spcAft>
                <a:spcPts val="0"/>
              </a:spcAft>
              <a:buClr>
                <a:schemeClr val="dk1"/>
              </a:buClr>
              <a:buFont typeface="PT Sans"/>
              <a:buChar char="•"/>
              <a:defRPr/>
            </a:lvl3pPr>
            <a:lvl4pPr indent="-100012" lvl="3" marL="1598612" rtl="0" algn="l">
              <a:spcBef>
                <a:spcPts val="400"/>
              </a:spcBef>
              <a:spcAft>
                <a:spcPts val="0"/>
              </a:spcAft>
              <a:buClr>
                <a:schemeClr val="dk1"/>
              </a:buClr>
              <a:buFont typeface="PT Sans"/>
              <a:buChar char="–"/>
              <a:defRPr/>
            </a:lvl4pPr>
            <a:lvl5pPr indent="-100012" lvl="4" marL="2055812" rtl="0" algn="l">
              <a:spcBef>
                <a:spcPts val="400"/>
              </a:spcBef>
              <a:spcAft>
                <a:spcPts val="0"/>
              </a:spcAft>
              <a:buClr>
                <a:schemeClr val="dk1"/>
              </a:buClr>
              <a:buFont typeface="PT Sans"/>
              <a:buChar char="»"/>
              <a:defRPr/>
            </a:lvl5pPr>
            <a:lvl6pPr indent="-114150" lvl="5" marL="2514450" rtl="0" algn="l">
              <a:spcBef>
                <a:spcPts val="400"/>
              </a:spcBef>
              <a:spcAft>
                <a:spcPts val="0"/>
              </a:spcAft>
              <a:buClr>
                <a:schemeClr val="dk1"/>
              </a:buClr>
              <a:buFont typeface="PT Sans"/>
              <a:buChar char="»"/>
              <a:defRPr/>
            </a:lvl6pPr>
            <a:lvl7pPr indent="-114122" lvl="6" marL="2971622" rtl="0" algn="l">
              <a:spcBef>
                <a:spcPts val="400"/>
              </a:spcBef>
              <a:spcAft>
                <a:spcPts val="0"/>
              </a:spcAft>
              <a:buClr>
                <a:schemeClr val="dk1"/>
              </a:buClr>
              <a:buFont typeface="PT Sans"/>
              <a:buChar char="»"/>
              <a:defRPr/>
            </a:lvl7pPr>
            <a:lvl8pPr indent="-114095" lvl="7" marL="3428795" rtl="0" algn="l">
              <a:spcBef>
                <a:spcPts val="400"/>
              </a:spcBef>
              <a:spcAft>
                <a:spcPts val="0"/>
              </a:spcAft>
              <a:buClr>
                <a:schemeClr val="dk1"/>
              </a:buClr>
              <a:buFont typeface="PT Sans"/>
              <a:buChar char="»"/>
              <a:defRPr/>
            </a:lvl8pPr>
            <a:lvl9pPr indent="-114067" lvl="8" marL="3885967" rtl="0" algn="l">
              <a:spcBef>
                <a:spcPts val="400"/>
              </a:spcBef>
              <a:spcAft>
                <a:spcPts val="0"/>
              </a:spcAft>
              <a:buClr>
                <a:schemeClr val="dk1"/>
              </a:buClr>
              <a:buFont typeface="PT Sans"/>
              <a:buChar char="»"/>
              <a:defRPr/>
            </a:lvl9pPr>
          </a:lstStyle>
          <a:p/>
        </p:txBody>
      </p:sp>
      <p:sp>
        <p:nvSpPr>
          <p:cNvPr id="162" name="Shape 16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63" name="Shape 16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164" name="Shape 16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74" name="Shape 174"/>
        <p:cNvGrpSpPr/>
        <p:nvPr/>
      </p:nvGrpSpPr>
      <p:grpSpPr>
        <a:xfrm>
          <a:off x="0" y="0"/>
          <a:ext cx="0" cy="0"/>
          <a:chOff x="0" y="0"/>
          <a:chExt cx="0" cy="0"/>
        </a:xfrm>
      </p:grpSpPr>
      <p:sp>
        <p:nvSpPr>
          <p:cNvPr id="175" name="Shape 175"/>
          <p:cNvSpPr txBox="1"/>
          <p:nvPr>
            <p:ph type="title"/>
          </p:nvPr>
        </p:nvSpPr>
        <p:spPr>
          <a:xfrm>
            <a:off x="1295400" y="609833"/>
            <a:ext cx="7696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176" name="Shape 176"/>
          <p:cNvSpPr txBox="1"/>
          <p:nvPr>
            <p:ph idx="1" type="body"/>
          </p:nvPr>
        </p:nvSpPr>
        <p:spPr>
          <a:xfrm>
            <a:off x="1295400" y="1935201"/>
            <a:ext cx="7696199" cy="3551099"/>
          </a:xfrm>
          <a:prstGeom prst="rect">
            <a:avLst/>
          </a:prstGeom>
          <a:noFill/>
          <a:ln>
            <a:noFill/>
          </a:ln>
        </p:spPr>
        <p:txBody>
          <a:bodyPr anchorCtr="0" anchor="t" bIns="91425" lIns="91425" rIns="91425" tIns="91425"/>
          <a:lstStyle>
            <a:lvl1pPr indent="-49212"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177" name="Shape 177"/>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8" name="Shape 178"/>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9" name="Shape 179"/>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0" name="Shape 180"/>
        <p:cNvGrpSpPr/>
        <p:nvPr/>
      </p:nvGrpSpPr>
      <p:grpSpPr>
        <a:xfrm>
          <a:off x="0" y="0"/>
          <a:ext cx="0" cy="0"/>
          <a:chOff x="0" y="0"/>
          <a:chExt cx="0" cy="0"/>
        </a:xfrm>
      </p:grpSpPr>
      <p:sp>
        <p:nvSpPr>
          <p:cNvPr id="181" name="Shape 181"/>
          <p:cNvSpPr txBox="1"/>
          <p:nvPr>
            <p:ph type="ctrTitle"/>
          </p:nvPr>
        </p:nvSpPr>
        <p:spPr>
          <a:xfrm>
            <a:off x="914400" y="2362200"/>
            <a:ext cx="7619999" cy="9905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182" name="Shape 182"/>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ctr">
              <a:lnSpc>
                <a:spcPct val="100000"/>
              </a:lnSpc>
              <a:spcBef>
                <a:spcPts val="56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ctr">
              <a:lnSpc>
                <a:spcPct val="100000"/>
              </a:lnSpc>
              <a:spcBef>
                <a:spcPts val="48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183" name="Shape 18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84" name="Shape 18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85" name="Shape 185"/>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86" name="Shape 186"/>
        <p:cNvGrpSpPr/>
        <p:nvPr/>
      </p:nvGrpSpPr>
      <p:grpSpPr>
        <a:xfrm>
          <a:off x="0" y="0"/>
          <a:ext cx="0" cy="0"/>
          <a:chOff x="0" y="0"/>
          <a:chExt cx="0" cy="0"/>
        </a:xfrm>
      </p:grpSpPr>
      <p:sp>
        <p:nvSpPr>
          <p:cNvPr id="187" name="Shape 187"/>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188" name="Shape 188"/>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indent="-49212"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189" name="Shape 189"/>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indent="-49212"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190" name="Shape 19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1" name="Shape 19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2" name="Shape 19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93" name="Shape 193"/>
        <p:cNvGrpSpPr/>
        <p:nvPr/>
      </p:nvGrpSpPr>
      <p:grpSpPr>
        <a:xfrm>
          <a:off x="0" y="0"/>
          <a:ext cx="0" cy="0"/>
          <a:chOff x="0" y="0"/>
          <a:chExt cx="0" cy="0"/>
        </a:xfrm>
      </p:grpSpPr>
      <p:sp>
        <p:nvSpPr>
          <p:cNvPr id="194" name="Shape 194"/>
          <p:cNvSpPr txBox="1"/>
          <p:nvPr>
            <p:ph type="title"/>
          </p:nvPr>
        </p:nvSpPr>
        <p:spPr>
          <a:xfrm>
            <a:off x="722312" y="4406903"/>
            <a:ext cx="7772400" cy="13619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195" name="Shape 195"/>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196" name="Shape 19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7" name="Shape 19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98" name="Shape 19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99" name="Shape 199"/>
        <p:cNvGrpSpPr/>
        <p:nvPr/>
      </p:nvGrpSpPr>
      <p:grpSpPr>
        <a:xfrm>
          <a:off x="0" y="0"/>
          <a:ext cx="0" cy="0"/>
          <a:chOff x="0" y="0"/>
          <a:chExt cx="0" cy="0"/>
        </a:xfrm>
      </p:grpSpPr>
      <p:sp>
        <p:nvSpPr>
          <p:cNvPr id="200" name="Shape 20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01" name="Shape 201"/>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202" name="Shape 202"/>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indent="-49212"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203" name="Shape 203"/>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204" name="Shape 204"/>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indent="-49212"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205" name="Shape 20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6" name="Shape 20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07" name="Shape 20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08" name="Shape 208"/>
        <p:cNvGrpSpPr/>
        <p:nvPr/>
      </p:nvGrpSpPr>
      <p:grpSpPr>
        <a:xfrm>
          <a:off x="0" y="0"/>
          <a:ext cx="0" cy="0"/>
          <a:chOff x="0" y="0"/>
          <a:chExt cx="0" cy="0"/>
        </a:xfrm>
      </p:grpSpPr>
      <p:sp>
        <p:nvSpPr>
          <p:cNvPr id="209" name="Shape 209"/>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10" name="Shape 21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1" name="Shape 21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2" name="Shape 21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13" name="Shape 213"/>
        <p:cNvGrpSpPr/>
        <p:nvPr/>
      </p:nvGrpSpPr>
      <p:grpSpPr>
        <a:xfrm>
          <a:off x="0" y="0"/>
          <a:ext cx="0" cy="0"/>
          <a:chOff x="0" y="0"/>
          <a:chExt cx="0" cy="0"/>
        </a:xfrm>
      </p:grpSpPr>
      <p:sp>
        <p:nvSpPr>
          <p:cNvPr id="214" name="Shape 21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5" name="Shape 21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16" name="Shape 21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0" name="Shape 30"/>
        <p:cNvGrpSpPr/>
        <p:nvPr/>
      </p:nvGrpSpPr>
      <p:grpSpPr>
        <a:xfrm>
          <a:off x="0" y="0"/>
          <a:ext cx="0" cy="0"/>
          <a:chOff x="0" y="0"/>
          <a:chExt cx="0" cy="0"/>
        </a:xfrm>
      </p:grpSpPr>
      <p:sp>
        <p:nvSpPr>
          <p:cNvPr id="31" name="Shape 31"/>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32" name="Shape 32"/>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3" name="Shape 33"/>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4" name="Shape 3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35" name="Shape 3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36" name="Shape 3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17" name="Shape 217"/>
        <p:cNvGrpSpPr/>
        <p:nvPr/>
      </p:nvGrpSpPr>
      <p:grpSpPr>
        <a:xfrm>
          <a:off x="0" y="0"/>
          <a:ext cx="0" cy="0"/>
          <a:chOff x="0" y="0"/>
          <a:chExt cx="0" cy="0"/>
        </a:xfrm>
      </p:grpSpPr>
      <p:sp>
        <p:nvSpPr>
          <p:cNvPr id="218" name="Shape 218"/>
          <p:cNvSpPr txBox="1"/>
          <p:nvPr>
            <p:ph type="title"/>
          </p:nvPr>
        </p:nvSpPr>
        <p:spPr>
          <a:xfrm>
            <a:off x="457200" y="273050"/>
            <a:ext cx="3008399" cy="1161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19" name="Shape 219"/>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indent="-49212"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220" name="Shape 220"/>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221" name="Shape 22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2" name="Shape 22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3" name="Shape 22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24" name="Shape 224"/>
        <p:cNvGrpSpPr/>
        <p:nvPr/>
      </p:nvGrpSpPr>
      <p:grpSpPr>
        <a:xfrm>
          <a:off x="0" y="0"/>
          <a:ext cx="0" cy="0"/>
          <a:chOff x="0" y="0"/>
          <a:chExt cx="0" cy="0"/>
        </a:xfrm>
      </p:grpSpPr>
      <p:sp>
        <p:nvSpPr>
          <p:cNvPr id="225" name="Shape 225"/>
          <p:cNvSpPr txBox="1"/>
          <p:nvPr>
            <p:ph type="title"/>
          </p:nvPr>
        </p:nvSpPr>
        <p:spPr>
          <a:xfrm>
            <a:off x="1792288" y="4800600"/>
            <a:ext cx="5486399" cy="56669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26" name="Shape 226"/>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227" name="Shape 227"/>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228" name="Shape 22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29" name="Shape 22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0" name="Shape 23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1" name="Shape 231"/>
        <p:cNvGrpSpPr/>
        <p:nvPr/>
      </p:nvGrpSpPr>
      <p:grpSpPr>
        <a:xfrm>
          <a:off x="0" y="0"/>
          <a:ext cx="0" cy="0"/>
          <a:chOff x="0" y="0"/>
          <a:chExt cx="0" cy="0"/>
        </a:xfrm>
      </p:grpSpPr>
      <p:sp>
        <p:nvSpPr>
          <p:cNvPr id="232" name="Shape 23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33" name="Shape 233"/>
          <p:cNvSpPr txBox="1"/>
          <p:nvPr>
            <p:ph idx="1" type="body"/>
          </p:nvPr>
        </p:nvSpPr>
        <p:spPr>
          <a:xfrm rot="5400000">
            <a:off x="3177449" y="-327884"/>
            <a:ext cx="3551099" cy="8077199"/>
          </a:xfrm>
          <a:prstGeom prst="rect">
            <a:avLst/>
          </a:prstGeom>
          <a:noFill/>
          <a:ln>
            <a:noFill/>
          </a:ln>
        </p:spPr>
        <p:txBody>
          <a:bodyPr anchorCtr="0" anchor="t" bIns="91425" lIns="91425" rIns="91425" tIns="91425"/>
          <a:lstStyle>
            <a:lvl1pPr indent="-49212"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234" name="Shape 23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5" name="Shape 23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36" name="Shape 23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37" name="Shape 237"/>
        <p:cNvGrpSpPr/>
        <p:nvPr/>
      </p:nvGrpSpPr>
      <p:grpSpPr>
        <a:xfrm>
          <a:off x="0" y="0"/>
          <a:ext cx="0" cy="0"/>
          <a:chOff x="0" y="0"/>
          <a:chExt cx="0" cy="0"/>
        </a:xfrm>
      </p:grpSpPr>
      <p:sp>
        <p:nvSpPr>
          <p:cNvPr id="238" name="Shape 238"/>
          <p:cNvSpPr txBox="1"/>
          <p:nvPr>
            <p:ph type="title"/>
          </p:nvPr>
        </p:nvSpPr>
        <p:spPr>
          <a:xfrm rot="5400000">
            <a:off x="5543549" y="2038349"/>
            <a:ext cx="4876799" cy="20192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239" name="Shape 239"/>
          <p:cNvSpPr txBox="1"/>
          <p:nvPr>
            <p:ph idx="1" type="body"/>
          </p:nvPr>
        </p:nvSpPr>
        <p:spPr>
          <a:xfrm rot="5400000">
            <a:off x="1428749" y="95249"/>
            <a:ext cx="4876799" cy="5905500"/>
          </a:xfrm>
          <a:prstGeom prst="rect">
            <a:avLst/>
          </a:prstGeom>
          <a:noFill/>
          <a:ln>
            <a:noFill/>
          </a:ln>
        </p:spPr>
        <p:txBody>
          <a:bodyPr anchorCtr="0" anchor="t" bIns="91425" lIns="91425" rIns="91425" tIns="91425"/>
          <a:lstStyle>
            <a:lvl1pPr indent="-49212"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240" name="Shape 24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1" name="Shape 24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242" name="Shape 24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47" name="Shape 247"/>
        <p:cNvGrpSpPr/>
        <p:nvPr/>
      </p:nvGrpSpPr>
      <p:grpSpPr>
        <a:xfrm>
          <a:off x="0" y="0"/>
          <a:ext cx="0" cy="0"/>
          <a:chOff x="0" y="0"/>
          <a:chExt cx="0" cy="0"/>
        </a:xfrm>
      </p:grpSpPr>
      <p:sp>
        <p:nvSpPr>
          <p:cNvPr id="248" name="Shape 248"/>
          <p:cNvSpPr txBox="1"/>
          <p:nvPr>
            <p:ph type="ctrTitle"/>
          </p:nvPr>
        </p:nvSpPr>
        <p:spPr>
          <a:xfrm>
            <a:off x="311708" y="992766"/>
            <a:ext cx="8520599" cy="2736899"/>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249" name="Shape 249"/>
          <p:cNvSpPr txBox="1"/>
          <p:nvPr>
            <p:ph idx="1" type="subTitle"/>
          </p:nvPr>
        </p:nvSpPr>
        <p:spPr>
          <a:xfrm>
            <a:off x="311700" y="3778833"/>
            <a:ext cx="8520599" cy="1056899"/>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250" name="Shape 250"/>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51" name="Shape 251"/>
        <p:cNvGrpSpPr/>
        <p:nvPr/>
      </p:nvGrpSpPr>
      <p:grpSpPr>
        <a:xfrm>
          <a:off x="0" y="0"/>
          <a:ext cx="0" cy="0"/>
          <a:chOff x="0" y="0"/>
          <a:chExt cx="0" cy="0"/>
        </a:xfrm>
      </p:grpSpPr>
      <p:sp>
        <p:nvSpPr>
          <p:cNvPr id="252" name="Shape 252"/>
          <p:cNvSpPr txBox="1"/>
          <p:nvPr>
            <p:ph type="title"/>
          </p:nvPr>
        </p:nvSpPr>
        <p:spPr>
          <a:xfrm>
            <a:off x="311700" y="2867800"/>
            <a:ext cx="8520599" cy="1122299"/>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253" name="Shape 253"/>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4" name="Shape 254"/>
        <p:cNvGrpSpPr/>
        <p:nvPr/>
      </p:nvGrpSpPr>
      <p:grpSpPr>
        <a:xfrm>
          <a:off x="0" y="0"/>
          <a:ext cx="0" cy="0"/>
          <a:chOff x="0" y="0"/>
          <a:chExt cx="0" cy="0"/>
        </a:xfrm>
      </p:grpSpPr>
      <p:sp>
        <p:nvSpPr>
          <p:cNvPr id="255" name="Shape 255"/>
          <p:cNvSpPr txBox="1"/>
          <p:nvPr>
            <p:ph type="title"/>
          </p:nvPr>
        </p:nvSpPr>
        <p:spPr>
          <a:xfrm>
            <a:off x="311700" y="593366"/>
            <a:ext cx="8520599"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6" name="Shape 256"/>
          <p:cNvSpPr txBox="1"/>
          <p:nvPr>
            <p:ph idx="1" type="body"/>
          </p:nvPr>
        </p:nvSpPr>
        <p:spPr>
          <a:xfrm>
            <a:off x="311700" y="1536633"/>
            <a:ext cx="8520599" cy="4555199"/>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57" name="Shape 257"/>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58" name="Shape 258"/>
        <p:cNvGrpSpPr/>
        <p:nvPr/>
      </p:nvGrpSpPr>
      <p:grpSpPr>
        <a:xfrm>
          <a:off x="0" y="0"/>
          <a:ext cx="0" cy="0"/>
          <a:chOff x="0" y="0"/>
          <a:chExt cx="0" cy="0"/>
        </a:xfrm>
      </p:grpSpPr>
      <p:sp>
        <p:nvSpPr>
          <p:cNvPr id="259" name="Shape 259"/>
          <p:cNvSpPr txBox="1"/>
          <p:nvPr>
            <p:ph type="title"/>
          </p:nvPr>
        </p:nvSpPr>
        <p:spPr>
          <a:xfrm>
            <a:off x="311700" y="593366"/>
            <a:ext cx="8520599"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0" name="Shape 260"/>
          <p:cNvSpPr txBox="1"/>
          <p:nvPr>
            <p:ph idx="1" type="body"/>
          </p:nvPr>
        </p:nvSpPr>
        <p:spPr>
          <a:xfrm>
            <a:off x="311700" y="1536633"/>
            <a:ext cx="3999899" cy="4555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61" name="Shape 261"/>
          <p:cNvSpPr txBox="1"/>
          <p:nvPr>
            <p:ph idx="2" type="body"/>
          </p:nvPr>
        </p:nvSpPr>
        <p:spPr>
          <a:xfrm>
            <a:off x="4832400" y="1536633"/>
            <a:ext cx="3999899" cy="4555199"/>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62" name="Shape 262"/>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3" name="Shape 263"/>
        <p:cNvGrpSpPr/>
        <p:nvPr/>
      </p:nvGrpSpPr>
      <p:grpSpPr>
        <a:xfrm>
          <a:off x="0" y="0"/>
          <a:ext cx="0" cy="0"/>
          <a:chOff x="0" y="0"/>
          <a:chExt cx="0" cy="0"/>
        </a:xfrm>
      </p:grpSpPr>
      <p:sp>
        <p:nvSpPr>
          <p:cNvPr id="264" name="Shape 264"/>
          <p:cNvSpPr txBox="1"/>
          <p:nvPr>
            <p:ph type="title"/>
          </p:nvPr>
        </p:nvSpPr>
        <p:spPr>
          <a:xfrm>
            <a:off x="311700" y="593366"/>
            <a:ext cx="8520599" cy="7635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65" name="Shape 26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66" name="Shape 266"/>
        <p:cNvGrpSpPr/>
        <p:nvPr/>
      </p:nvGrpSpPr>
      <p:grpSpPr>
        <a:xfrm>
          <a:off x="0" y="0"/>
          <a:ext cx="0" cy="0"/>
          <a:chOff x="0" y="0"/>
          <a:chExt cx="0" cy="0"/>
        </a:xfrm>
      </p:grpSpPr>
      <p:sp>
        <p:nvSpPr>
          <p:cNvPr id="267" name="Shape 267"/>
          <p:cNvSpPr txBox="1"/>
          <p:nvPr>
            <p:ph type="title"/>
          </p:nvPr>
        </p:nvSpPr>
        <p:spPr>
          <a:xfrm>
            <a:off x="311700" y="740800"/>
            <a:ext cx="2807999" cy="1007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268" name="Shape 268"/>
          <p:cNvSpPr txBox="1"/>
          <p:nvPr>
            <p:ph idx="1" type="body"/>
          </p:nvPr>
        </p:nvSpPr>
        <p:spPr>
          <a:xfrm>
            <a:off x="311700" y="1852800"/>
            <a:ext cx="2807999" cy="42393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69" name="Shape 269"/>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7" name="Shape 37"/>
        <p:cNvGrpSpPr/>
        <p:nvPr/>
      </p:nvGrpSpPr>
      <p:grpSpPr>
        <a:xfrm>
          <a:off x="0" y="0"/>
          <a:ext cx="0" cy="0"/>
          <a:chOff x="0" y="0"/>
          <a:chExt cx="0" cy="0"/>
        </a:xfrm>
      </p:grpSpPr>
      <p:sp>
        <p:nvSpPr>
          <p:cNvPr id="38" name="Shape 38"/>
          <p:cNvSpPr txBox="1"/>
          <p:nvPr>
            <p:ph type="title"/>
          </p:nvPr>
        </p:nvSpPr>
        <p:spPr>
          <a:xfrm>
            <a:off x="722312" y="4406903"/>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9" name="Shape 3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0" name="Shape 4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41" name="Shape 4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42" name="Shape 42"/>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270" name="Shape 270"/>
        <p:cNvGrpSpPr/>
        <p:nvPr/>
      </p:nvGrpSpPr>
      <p:grpSpPr>
        <a:xfrm>
          <a:off x="0" y="0"/>
          <a:ext cx="0" cy="0"/>
          <a:chOff x="0" y="0"/>
          <a:chExt cx="0" cy="0"/>
        </a:xfrm>
      </p:grpSpPr>
      <p:sp>
        <p:nvSpPr>
          <p:cNvPr id="271" name="Shape 271"/>
          <p:cNvSpPr txBox="1"/>
          <p:nvPr>
            <p:ph type="title"/>
          </p:nvPr>
        </p:nvSpPr>
        <p:spPr>
          <a:xfrm>
            <a:off x="490250" y="600200"/>
            <a:ext cx="6367800" cy="5454299"/>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272" name="Shape 272"/>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273" name="Shape 273"/>
        <p:cNvGrpSpPr/>
        <p:nvPr/>
      </p:nvGrpSpPr>
      <p:grpSpPr>
        <a:xfrm>
          <a:off x="0" y="0"/>
          <a:ext cx="0" cy="0"/>
          <a:chOff x="0" y="0"/>
          <a:chExt cx="0" cy="0"/>
        </a:xfrm>
      </p:grpSpPr>
      <p:sp>
        <p:nvSpPr>
          <p:cNvPr id="274" name="Shape 274"/>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275" name="Shape 275"/>
          <p:cNvSpPr txBox="1"/>
          <p:nvPr>
            <p:ph type="title"/>
          </p:nvPr>
        </p:nvSpPr>
        <p:spPr>
          <a:xfrm>
            <a:off x="265500" y="1644233"/>
            <a:ext cx="4045199" cy="19764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276" name="Shape 276"/>
          <p:cNvSpPr txBox="1"/>
          <p:nvPr>
            <p:ph idx="1" type="subTitle"/>
          </p:nvPr>
        </p:nvSpPr>
        <p:spPr>
          <a:xfrm>
            <a:off x="265500" y="3737433"/>
            <a:ext cx="4045199" cy="16467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277" name="Shape 277"/>
          <p:cNvSpPr txBox="1"/>
          <p:nvPr>
            <p:ph idx="2" type="body"/>
          </p:nvPr>
        </p:nvSpPr>
        <p:spPr>
          <a:xfrm>
            <a:off x="4939500" y="965433"/>
            <a:ext cx="3837000" cy="49269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8" name="Shape 278"/>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79" name="Shape 279"/>
        <p:cNvGrpSpPr/>
        <p:nvPr/>
      </p:nvGrpSpPr>
      <p:grpSpPr>
        <a:xfrm>
          <a:off x="0" y="0"/>
          <a:ext cx="0" cy="0"/>
          <a:chOff x="0" y="0"/>
          <a:chExt cx="0" cy="0"/>
        </a:xfrm>
      </p:grpSpPr>
      <p:sp>
        <p:nvSpPr>
          <p:cNvPr id="280" name="Shape 280"/>
          <p:cNvSpPr txBox="1"/>
          <p:nvPr>
            <p:ph idx="1" type="body"/>
          </p:nvPr>
        </p:nvSpPr>
        <p:spPr>
          <a:xfrm>
            <a:off x="311700" y="5640766"/>
            <a:ext cx="5998800" cy="8067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281" name="Shape 281"/>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282" name="Shape 282"/>
        <p:cNvGrpSpPr/>
        <p:nvPr/>
      </p:nvGrpSpPr>
      <p:grpSpPr>
        <a:xfrm>
          <a:off x="0" y="0"/>
          <a:ext cx="0" cy="0"/>
          <a:chOff x="0" y="0"/>
          <a:chExt cx="0" cy="0"/>
        </a:xfrm>
      </p:grpSpPr>
      <p:sp>
        <p:nvSpPr>
          <p:cNvPr id="283" name="Shape 283"/>
          <p:cNvSpPr txBox="1"/>
          <p:nvPr>
            <p:ph type="title"/>
          </p:nvPr>
        </p:nvSpPr>
        <p:spPr>
          <a:xfrm>
            <a:off x="311700" y="1474833"/>
            <a:ext cx="8520599" cy="2618099"/>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284" name="Shape 284"/>
          <p:cNvSpPr txBox="1"/>
          <p:nvPr>
            <p:ph idx="1" type="body"/>
          </p:nvPr>
        </p:nvSpPr>
        <p:spPr>
          <a:xfrm>
            <a:off x="311700" y="4202966"/>
            <a:ext cx="8520599" cy="17343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285" name="Shape 285"/>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86" name="Shape 286"/>
        <p:cNvGrpSpPr/>
        <p:nvPr/>
      </p:nvGrpSpPr>
      <p:grpSpPr>
        <a:xfrm>
          <a:off x="0" y="0"/>
          <a:ext cx="0" cy="0"/>
          <a:chOff x="0" y="0"/>
          <a:chExt cx="0" cy="0"/>
        </a:xfrm>
      </p:grpSpPr>
      <p:sp>
        <p:nvSpPr>
          <p:cNvPr id="287" name="Shape 287"/>
          <p:cNvSpPr txBox="1"/>
          <p:nvPr>
            <p:ph idx="12" type="sldNum"/>
          </p:nvPr>
        </p:nvSpPr>
        <p:spPr>
          <a:xfrm>
            <a:off x="8472457" y="6217622"/>
            <a:ext cx="548699" cy="524699"/>
          </a:xfrm>
          <a:prstGeom prst="rect">
            <a:avLst/>
          </a:prstGeom>
        </p:spPr>
        <p:txBody>
          <a:bodyPr anchorCtr="0" anchor="ctr" bIns="91425" lIns="91425" rIns="91425" tIns="91425">
            <a:noAutofit/>
          </a:bodyPr>
          <a:lstStyle/>
          <a:p>
            <a:pPr lvl="0" rtl="0">
              <a:spcBef>
                <a:spcPts val="0"/>
              </a:spcBef>
              <a:buNone/>
            </a:pPr>
            <a:fld id="{00000000-1234-1234-1234-123412341234}" type="slidenum">
              <a:rPr lang="en-US"/>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7" name="Shape 297"/>
        <p:cNvGrpSpPr/>
        <p:nvPr/>
      </p:nvGrpSpPr>
      <p:grpSpPr>
        <a:xfrm>
          <a:off x="0" y="0"/>
          <a:ext cx="0" cy="0"/>
          <a:chOff x="0" y="0"/>
          <a:chExt cx="0" cy="0"/>
        </a:xfrm>
      </p:grpSpPr>
      <p:sp>
        <p:nvSpPr>
          <p:cNvPr id="298" name="Shape 298"/>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99" name="Shape 299"/>
          <p:cNvSpPr txBox="1"/>
          <p:nvPr>
            <p:ph idx="1" type="body"/>
          </p:nvPr>
        </p:nvSpPr>
        <p:spPr>
          <a:xfrm>
            <a:off x="914400" y="1935164"/>
            <a:ext cx="3962399" cy="3551236"/>
          </a:xfrm>
          <a:prstGeom prst="rect">
            <a:avLst/>
          </a:prstGeom>
          <a:noFill/>
          <a:ln>
            <a:noFill/>
          </a:ln>
        </p:spPr>
        <p:txBody>
          <a:bodyPr anchorCtr="0" anchor="t" bIns="91425" lIns="91425" rIns="91425" tIns="91425"/>
          <a:lstStyle>
            <a:lvl1pPr indent="39686" lvl="0" marL="341313" marR="0" rtl="0" algn="l">
              <a:lnSpc>
                <a:spcPct val="100000"/>
              </a:lnSpc>
              <a:spcBef>
                <a:spcPts val="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1pPr>
            <a:lvl2pPr indent="46037" lvl="1" marL="741363" marR="0" rtl="0" algn="l">
              <a:lnSpc>
                <a:spcPct val="100000"/>
              </a:lnSpc>
              <a:spcBef>
                <a:spcPts val="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2pPr>
            <a:lvl3pPr indent="52387" lvl="2" marL="114141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3pPr>
            <a:lvl4pPr indent="14287" lvl="3" marL="15986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4pPr>
            <a:lvl5pPr indent="14286" lvl="4" marL="20558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5pPr>
            <a:lvl6pPr indent="149" lvl="5" marL="2514450"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6pPr>
            <a:lvl7pPr indent="178" lvl="6" marL="2971622"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7pPr>
            <a:lvl8pPr indent="205" lvl="7" marL="3428795"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8pPr>
            <a:lvl9pPr indent="232" lvl="8" marL="3885967"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9pPr>
          </a:lstStyle>
          <a:p/>
        </p:txBody>
      </p:sp>
      <p:sp>
        <p:nvSpPr>
          <p:cNvPr id="300" name="Shape 300"/>
          <p:cNvSpPr txBox="1"/>
          <p:nvPr>
            <p:ph idx="2" type="body"/>
          </p:nvPr>
        </p:nvSpPr>
        <p:spPr>
          <a:xfrm>
            <a:off x="5029200" y="1935164"/>
            <a:ext cx="3962399" cy="3551236"/>
          </a:xfrm>
          <a:prstGeom prst="rect">
            <a:avLst/>
          </a:prstGeom>
          <a:noFill/>
          <a:ln>
            <a:noFill/>
          </a:ln>
        </p:spPr>
        <p:txBody>
          <a:bodyPr anchorCtr="0" anchor="t" bIns="91425" lIns="91425" rIns="91425" tIns="91425"/>
          <a:lstStyle>
            <a:lvl1pPr indent="39686" lvl="0" marL="341313" marR="0" rtl="0" algn="l">
              <a:lnSpc>
                <a:spcPct val="100000"/>
              </a:lnSpc>
              <a:spcBef>
                <a:spcPts val="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1pPr>
            <a:lvl2pPr indent="46037" lvl="1" marL="741363" marR="0" rtl="0" algn="l">
              <a:lnSpc>
                <a:spcPct val="100000"/>
              </a:lnSpc>
              <a:spcBef>
                <a:spcPts val="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2pPr>
            <a:lvl3pPr indent="52387" lvl="2" marL="114141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3pPr>
            <a:lvl4pPr indent="14287" lvl="3" marL="15986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4pPr>
            <a:lvl5pPr indent="14286" lvl="4" marL="20558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5pPr>
            <a:lvl6pPr indent="149" lvl="5" marL="2514450"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6pPr>
            <a:lvl7pPr indent="178" lvl="6" marL="2971622"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7pPr>
            <a:lvl8pPr indent="205" lvl="7" marL="3428795"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8pPr>
            <a:lvl9pPr indent="232" lvl="8" marL="3885967"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9pPr>
          </a:lstStyle>
          <a:p/>
        </p:txBody>
      </p:sp>
      <p:sp>
        <p:nvSpPr>
          <p:cNvPr id="301" name="Shape 30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02" name="Shape 30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03" name="Shape 30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04" name="Shape 304"/>
        <p:cNvGrpSpPr/>
        <p:nvPr/>
      </p:nvGrpSpPr>
      <p:grpSpPr>
        <a:xfrm>
          <a:off x="0" y="0"/>
          <a:ext cx="0" cy="0"/>
          <a:chOff x="0" y="0"/>
          <a:chExt cx="0" cy="0"/>
        </a:xfrm>
      </p:grpSpPr>
      <p:sp>
        <p:nvSpPr>
          <p:cNvPr id="305" name="Shape 305"/>
          <p:cNvSpPr txBox="1"/>
          <p:nvPr>
            <p:ph type="ctrTitle"/>
          </p:nvPr>
        </p:nvSpPr>
        <p:spPr>
          <a:xfrm>
            <a:off x="914400" y="2362200"/>
            <a:ext cx="7619999" cy="990601"/>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06" name="Shape 306"/>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chemeClr val="dk1"/>
              </a:buClr>
              <a:buFont typeface="PT Sans"/>
              <a:buNone/>
              <a:defRPr b="0" i="0" sz="3200" u="none" cap="none" strike="noStrike">
                <a:solidFill>
                  <a:schemeClr val="dk1"/>
                </a:solidFill>
                <a:latin typeface="PT Sans"/>
                <a:ea typeface="PT Sans"/>
                <a:cs typeface="PT Sans"/>
                <a:sym typeface="PT Sans"/>
              </a:defRPr>
            </a:lvl1pPr>
            <a:lvl2pPr indent="-12673" lvl="1" marL="457173" marR="0" rtl="0" algn="ctr">
              <a:lnSpc>
                <a:spcPct val="100000"/>
              </a:lnSpc>
              <a:spcBef>
                <a:spcPts val="560"/>
              </a:spcBef>
              <a:spcAft>
                <a:spcPts val="0"/>
              </a:spcAft>
              <a:buClr>
                <a:schemeClr val="dk1"/>
              </a:buClr>
              <a:buFont typeface="PT Sans"/>
              <a:buNone/>
              <a:defRPr b="0" i="0" sz="2800" u="none" cap="none" strike="noStrike">
                <a:solidFill>
                  <a:schemeClr val="dk1"/>
                </a:solidFill>
                <a:latin typeface="PT Sans"/>
                <a:ea typeface="PT Sans"/>
                <a:cs typeface="PT Sans"/>
                <a:sym typeface="PT Sans"/>
              </a:defRPr>
            </a:lvl2pPr>
            <a:lvl3pPr indent="-12643" lvl="2" marL="914344" marR="0" rtl="0" algn="ctr">
              <a:lnSpc>
                <a:spcPct val="100000"/>
              </a:lnSpc>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3pPr>
            <a:lvl4pPr indent="-12618" lvl="3" marL="1371518"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4pPr>
            <a:lvl5pPr indent="-12591" lvl="4" marL="1828691"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5pPr>
            <a:lvl6pPr indent="-12562" lvl="5" marL="2285863"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6pPr>
            <a:lvl7pPr indent="-12536" lvl="6" marL="2743036"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7pPr>
            <a:lvl8pPr indent="-12508" lvl="7" marL="3200209"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8pPr>
            <a:lvl9pPr indent="-12481" lvl="8" marL="3657381" marR="0" rtl="0" algn="ctr">
              <a:lnSpc>
                <a:spcPct val="100000"/>
              </a:lnSpc>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9pPr>
          </a:lstStyle>
          <a:p/>
        </p:txBody>
      </p:sp>
      <p:sp>
        <p:nvSpPr>
          <p:cNvPr id="307" name="Shape 30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08" name="Shape 30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09" name="Shape 309"/>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10" name="Shape 310"/>
        <p:cNvGrpSpPr/>
        <p:nvPr/>
      </p:nvGrpSpPr>
      <p:grpSpPr>
        <a:xfrm>
          <a:off x="0" y="0"/>
          <a:ext cx="0" cy="0"/>
          <a:chOff x="0" y="0"/>
          <a:chExt cx="0" cy="0"/>
        </a:xfrm>
      </p:grpSpPr>
      <p:sp>
        <p:nvSpPr>
          <p:cNvPr id="311" name="Shape 311"/>
          <p:cNvSpPr txBox="1"/>
          <p:nvPr>
            <p:ph type="title"/>
          </p:nvPr>
        </p:nvSpPr>
        <p:spPr>
          <a:xfrm>
            <a:off x="1295400" y="609833"/>
            <a:ext cx="7696244"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12" name="Shape 312"/>
          <p:cNvSpPr txBox="1"/>
          <p:nvPr>
            <p:ph idx="1" type="body"/>
          </p:nvPr>
        </p:nvSpPr>
        <p:spPr>
          <a:xfrm>
            <a:off x="1295400" y="1935200"/>
            <a:ext cx="7696244" cy="3550966"/>
          </a:xfrm>
          <a:prstGeom prst="rect">
            <a:avLst/>
          </a:prstGeom>
          <a:noFill/>
          <a:ln>
            <a:noFill/>
          </a:ln>
        </p:spPr>
        <p:txBody>
          <a:bodyPr anchorCtr="0" anchor="t" bIns="91425" lIns="91425" rIns="91425" tIns="91425"/>
          <a:lstStyle>
            <a:lvl1pPr indent="65086" lvl="0" marL="341313" marR="0" rtl="0" algn="l">
              <a:lnSpc>
                <a:spcPct val="100000"/>
              </a:lnSpc>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71437" lvl="1" marL="741363" marR="0" rtl="0" algn="l">
              <a:lnSpc>
                <a:spcPct val="100000"/>
              </a:lnSpc>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7787" lvl="2" marL="1141413" marR="0" rtl="0" algn="l">
              <a:lnSpc>
                <a:spcPct val="100000"/>
              </a:lnSpc>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26987" lvl="3" marL="15986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26986" lvl="4" marL="20558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2849" lvl="5" marL="2514450"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2878" lvl="6" marL="2971622"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2905" lvl="7" marL="3428795"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2932" lvl="8" marL="3885967"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13" name="Shape 31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14" name="Shape 31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15" name="Shape 31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16" name="Shape 316"/>
        <p:cNvGrpSpPr/>
        <p:nvPr/>
      </p:nvGrpSpPr>
      <p:grpSpPr>
        <a:xfrm>
          <a:off x="0" y="0"/>
          <a:ext cx="0" cy="0"/>
          <a:chOff x="0" y="0"/>
          <a:chExt cx="0" cy="0"/>
        </a:xfrm>
      </p:grpSpPr>
      <p:sp>
        <p:nvSpPr>
          <p:cNvPr id="317" name="Shape 317"/>
          <p:cNvSpPr txBox="1"/>
          <p:nvPr>
            <p:ph type="title"/>
          </p:nvPr>
        </p:nvSpPr>
        <p:spPr>
          <a:xfrm>
            <a:off x="722312" y="4406901"/>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2"/>
              </a:buClr>
              <a:buFont typeface="PT Sans"/>
              <a:buNone/>
              <a:defRPr b="1" i="0" sz="4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18" name="Shape 31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6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9pPr>
          </a:lstStyle>
          <a:p/>
        </p:txBody>
      </p:sp>
      <p:sp>
        <p:nvSpPr>
          <p:cNvPr id="319" name="Shape 31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20" name="Shape 32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21" name="Shape 32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22" name="Shape 322"/>
        <p:cNvGrpSpPr/>
        <p:nvPr/>
      </p:nvGrpSpPr>
      <p:grpSpPr>
        <a:xfrm>
          <a:off x="0" y="0"/>
          <a:ext cx="0" cy="0"/>
          <a:chOff x="0" y="0"/>
          <a:chExt cx="0" cy="0"/>
        </a:xfrm>
      </p:grpSpPr>
      <p:sp>
        <p:nvSpPr>
          <p:cNvPr id="323" name="Shape 32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24" name="Shape 32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1" i="0" sz="2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1" i="0" sz="20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9pPr>
          </a:lstStyle>
          <a:p/>
        </p:txBody>
      </p:sp>
      <p:sp>
        <p:nvSpPr>
          <p:cNvPr id="325" name="Shape 325"/>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14286" lvl="0" marL="341313" marR="0" rtl="0" algn="l">
              <a:lnSpc>
                <a:spcPct val="100000"/>
              </a:lnSpc>
              <a:spcBef>
                <a:spcPts val="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20637" lvl="1" marL="74136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2pPr>
            <a:lvl3pPr indent="39687" lvl="2" marL="11414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1587" lvl="3" marL="1598613"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4pPr>
            <a:lvl5pPr indent="1586" lvl="4" marL="2055813"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5pPr>
            <a:lvl6pPr indent="-12550" lvl="5" marL="2514450"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6pPr>
            <a:lvl7pPr indent="-12521" lvl="6" marL="2971622"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7pPr>
            <a:lvl8pPr indent="-12494" lvl="7" marL="3428795"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8pPr>
            <a:lvl9pPr indent="-12467" lvl="8" marL="3885967"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9pPr>
          </a:lstStyle>
          <a:p/>
        </p:txBody>
      </p:sp>
      <p:sp>
        <p:nvSpPr>
          <p:cNvPr id="326" name="Shape 326"/>
          <p:cNvSpPr txBox="1"/>
          <p:nvPr>
            <p:ph idx="3" type="body"/>
          </p:nvPr>
        </p:nvSpPr>
        <p:spPr>
          <a:xfrm>
            <a:off x="4645026"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1" i="0" sz="2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1" i="0" sz="20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9pPr>
          </a:lstStyle>
          <a:p/>
        </p:txBody>
      </p:sp>
      <p:sp>
        <p:nvSpPr>
          <p:cNvPr id="327" name="Shape 327"/>
          <p:cNvSpPr txBox="1"/>
          <p:nvPr>
            <p:ph idx="4" type="body"/>
          </p:nvPr>
        </p:nvSpPr>
        <p:spPr>
          <a:xfrm>
            <a:off x="4645026" y="2174875"/>
            <a:ext cx="4041773" cy="3951286"/>
          </a:xfrm>
          <a:prstGeom prst="rect">
            <a:avLst/>
          </a:prstGeom>
          <a:noFill/>
          <a:ln>
            <a:noFill/>
          </a:ln>
        </p:spPr>
        <p:txBody>
          <a:bodyPr anchorCtr="0" anchor="t" bIns="91425" lIns="91425" rIns="91425" tIns="91425"/>
          <a:lstStyle>
            <a:lvl1pPr indent="14286" lvl="0" marL="341313" marR="0" rtl="0" algn="l">
              <a:lnSpc>
                <a:spcPct val="100000"/>
              </a:lnSpc>
              <a:spcBef>
                <a:spcPts val="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20637" lvl="1" marL="74136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2pPr>
            <a:lvl3pPr indent="39687" lvl="2" marL="1141413" marR="0" rtl="0" algn="l">
              <a:lnSpc>
                <a:spcPct val="100000"/>
              </a:lnSpc>
              <a:spcBef>
                <a:spcPts val="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1587" lvl="3" marL="1598613"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4pPr>
            <a:lvl5pPr indent="1586" lvl="4" marL="2055813"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5pPr>
            <a:lvl6pPr indent="-12550" lvl="5" marL="2514450"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6pPr>
            <a:lvl7pPr indent="-12521" lvl="6" marL="2971622"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7pPr>
            <a:lvl8pPr indent="-12494" lvl="7" marL="3428795"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8pPr>
            <a:lvl9pPr indent="-12467" lvl="8" marL="3885967" marR="0" rtl="0" algn="l">
              <a:lnSpc>
                <a:spcPct val="100000"/>
              </a:lnSpc>
              <a:spcBef>
                <a:spcPts val="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9pPr>
          </a:lstStyle>
          <a:p/>
        </p:txBody>
      </p:sp>
      <p:sp>
        <p:nvSpPr>
          <p:cNvPr id="328" name="Shape 32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29" name="Shape 32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30" name="Shape 33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3" name="Shape 43"/>
        <p:cNvGrpSpPr/>
        <p:nvPr/>
      </p:nvGrpSpPr>
      <p:grpSpPr>
        <a:xfrm>
          <a:off x="0" y="0"/>
          <a:ext cx="0" cy="0"/>
          <a:chOff x="0" y="0"/>
          <a:chExt cx="0" cy="0"/>
        </a:xfrm>
      </p:grpSpPr>
      <p:sp>
        <p:nvSpPr>
          <p:cNvPr id="44" name="Shape 4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5" name="Shape 45"/>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6" name="Shape 46"/>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7" name="Shape 47"/>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48" name="Shape 48"/>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9" name="Shape 4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0" name="Shape 5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1" name="Shape 5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31" name="Shape 331"/>
        <p:cNvGrpSpPr/>
        <p:nvPr/>
      </p:nvGrpSpPr>
      <p:grpSpPr>
        <a:xfrm>
          <a:off x="0" y="0"/>
          <a:ext cx="0" cy="0"/>
          <a:chOff x="0" y="0"/>
          <a:chExt cx="0" cy="0"/>
        </a:xfrm>
      </p:grpSpPr>
      <p:sp>
        <p:nvSpPr>
          <p:cNvPr id="332" name="Shape 33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33" name="Shape 33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34" name="Shape 33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35" name="Shape 33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36" name="Shape 336"/>
        <p:cNvGrpSpPr/>
        <p:nvPr/>
      </p:nvGrpSpPr>
      <p:grpSpPr>
        <a:xfrm>
          <a:off x="0" y="0"/>
          <a:ext cx="0" cy="0"/>
          <a:chOff x="0" y="0"/>
          <a:chExt cx="0" cy="0"/>
        </a:xfrm>
      </p:grpSpPr>
      <p:sp>
        <p:nvSpPr>
          <p:cNvPr id="337" name="Shape 33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38" name="Shape 33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39" name="Shape 33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340" name="Shape 340"/>
        <p:cNvGrpSpPr/>
        <p:nvPr/>
      </p:nvGrpSpPr>
      <p:grpSpPr>
        <a:xfrm>
          <a:off x="0" y="0"/>
          <a:ext cx="0" cy="0"/>
          <a:chOff x="0" y="0"/>
          <a:chExt cx="0" cy="0"/>
        </a:xfrm>
      </p:grpSpPr>
      <p:sp>
        <p:nvSpPr>
          <p:cNvPr id="341" name="Shape 341"/>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PT Sans"/>
              <a:buNone/>
              <a:defRPr b="1" i="0" sz="2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42" name="Shape 342"/>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65086" lvl="0" marL="341313" marR="0" rtl="0" algn="l">
              <a:lnSpc>
                <a:spcPct val="100000"/>
              </a:lnSpc>
              <a:spcBef>
                <a:spcPts val="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71437" lvl="1" marL="741363" marR="0" rtl="0" algn="l">
              <a:lnSpc>
                <a:spcPct val="100000"/>
              </a:lnSpc>
              <a:spcBef>
                <a:spcPts val="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7787" lvl="2" marL="1141413" marR="0" rtl="0" algn="l">
              <a:lnSpc>
                <a:spcPct val="100000"/>
              </a:lnSpc>
              <a:spcBef>
                <a:spcPts val="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26987" lvl="3" marL="159861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26986" lvl="4" marL="2055813"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2849" lvl="5" marL="2514450"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2878" lvl="6" marL="2971622"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2905" lvl="7" marL="3428795"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2932" lvl="8" marL="3885967" marR="0" rtl="0" algn="l">
              <a:lnSpc>
                <a:spcPct val="100000"/>
              </a:lnSpc>
              <a:spcBef>
                <a:spcPts val="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43" name="Shape 343"/>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2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0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9pPr>
          </a:lstStyle>
          <a:p/>
        </p:txBody>
      </p:sp>
      <p:sp>
        <p:nvSpPr>
          <p:cNvPr id="344" name="Shape 34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45" name="Shape 34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46" name="Shape 34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347" name="Shape 347"/>
        <p:cNvGrpSpPr/>
        <p:nvPr/>
      </p:nvGrpSpPr>
      <p:grpSpPr>
        <a:xfrm>
          <a:off x="0" y="0"/>
          <a:ext cx="0" cy="0"/>
          <a:chOff x="0" y="0"/>
          <a:chExt cx="0" cy="0"/>
        </a:xfrm>
      </p:grpSpPr>
      <p:sp>
        <p:nvSpPr>
          <p:cNvPr id="348" name="Shape 348"/>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2"/>
              </a:buClr>
              <a:buFont typeface="PT Sans"/>
              <a:buNone/>
              <a:defRPr b="1" i="0" sz="2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49" name="Shape 349"/>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350" name="Shape 35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2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0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9pPr>
          </a:lstStyle>
          <a:p/>
        </p:txBody>
      </p:sp>
      <p:sp>
        <p:nvSpPr>
          <p:cNvPr id="351" name="Shape 35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52" name="Shape 35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53" name="Shape 35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354" name="Shape 354"/>
        <p:cNvGrpSpPr/>
        <p:nvPr/>
      </p:nvGrpSpPr>
      <p:grpSpPr>
        <a:xfrm>
          <a:off x="0" y="0"/>
          <a:ext cx="0" cy="0"/>
          <a:chOff x="0" y="0"/>
          <a:chExt cx="0" cy="0"/>
        </a:xfrm>
      </p:grpSpPr>
      <p:sp>
        <p:nvSpPr>
          <p:cNvPr id="355" name="Shape 355"/>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56" name="Shape 356"/>
          <p:cNvSpPr txBox="1"/>
          <p:nvPr>
            <p:ph idx="1" type="body"/>
          </p:nvPr>
        </p:nvSpPr>
        <p:spPr>
          <a:xfrm rot="5400000">
            <a:off x="3177380" y="-327818"/>
            <a:ext cx="3551236" cy="8077199"/>
          </a:xfrm>
          <a:prstGeom prst="rect">
            <a:avLst/>
          </a:prstGeom>
          <a:noFill/>
          <a:ln>
            <a:noFill/>
          </a:ln>
        </p:spPr>
        <p:txBody>
          <a:bodyPr anchorCtr="0" anchor="t" bIns="91425" lIns="91425" rIns="91425" tIns="91425"/>
          <a:lstStyle>
            <a:lvl1pPr indent="65086" lvl="0" marL="341313" marR="0" rtl="0" algn="l">
              <a:lnSpc>
                <a:spcPct val="100000"/>
              </a:lnSpc>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71437" lvl="1" marL="741363" marR="0" rtl="0" algn="l">
              <a:lnSpc>
                <a:spcPct val="100000"/>
              </a:lnSpc>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7787" lvl="2" marL="1141413" marR="0" rtl="0" algn="l">
              <a:lnSpc>
                <a:spcPct val="100000"/>
              </a:lnSpc>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26987" lvl="3" marL="15986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26986" lvl="4" marL="20558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2849" lvl="5" marL="2514450"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2878" lvl="6" marL="2971622"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2905" lvl="7" marL="3428795"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2932" lvl="8" marL="3885967"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57" name="Shape 35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58" name="Shape 35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59" name="Shape 35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360" name="Shape 360"/>
        <p:cNvGrpSpPr/>
        <p:nvPr/>
      </p:nvGrpSpPr>
      <p:grpSpPr>
        <a:xfrm>
          <a:off x="0" y="0"/>
          <a:ext cx="0" cy="0"/>
          <a:chOff x="0" y="0"/>
          <a:chExt cx="0" cy="0"/>
        </a:xfrm>
      </p:grpSpPr>
      <p:sp>
        <p:nvSpPr>
          <p:cNvPr id="361" name="Shape 361"/>
          <p:cNvSpPr txBox="1"/>
          <p:nvPr>
            <p:ph type="title"/>
          </p:nvPr>
        </p:nvSpPr>
        <p:spPr>
          <a:xfrm rot="5400000">
            <a:off x="5543550" y="2038349"/>
            <a:ext cx="4876798" cy="2019298"/>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62" name="Shape 362"/>
          <p:cNvSpPr txBox="1"/>
          <p:nvPr>
            <p:ph idx="1" type="body"/>
          </p:nvPr>
        </p:nvSpPr>
        <p:spPr>
          <a:xfrm rot="5400000">
            <a:off x="1428749" y="95248"/>
            <a:ext cx="4876798" cy="5905500"/>
          </a:xfrm>
          <a:prstGeom prst="rect">
            <a:avLst/>
          </a:prstGeom>
          <a:noFill/>
          <a:ln>
            <a:noFill/>
          </a:ln>
        </p:spPr>
        <p:txBody>
          <a:bodyPr anchorCtr="0" anchor="t" bIns="91425" lIns="91425" rIns="91425" tIns="91425"/>
          <a:lstStyle>
            <a:lvl1pPr indent="65086" lvl="0" marL="341313" marR="0" rtl="0" algn="l">
              <a:lnSpc>
                <a:spcPct val="100000"/>
              </a:lnSpc>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71437" lvl="1" marL="741363" marR="0" rtl="0" algn="l">
              <a:lnSpc>
                <a:spcPct val="100000"/>
              </a:lnSpc>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7787" lvl="2" marL="1141413" marR="0" rtl="0" algn="l">
              <a:lnSpc>
                <a:spcPct val="100000"/>
              </a:lnSpc>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26987" lvl="3" marL="15986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26986" lvl="4" marL="20558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2849" lvl="5" marL="2514450"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2878" lvl="6" marL="2971622"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2905" lvl="7" marL="3428795"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2932" lvl="8" marL="3885967"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63" name="Shape 36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64" name="Shape 36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365" name="Shape 36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75" name="Shape 375"/>
        <p:cNvGrpSpPr/>
        <p:nvPr/>
      </p:nvGrpSpPr>
      <p:grpSpPr>
        <a:xfrm>
          <a:off x="0" y="0"/>
          <a:ext cx="0" cy="0"/>
          <a:chOff x="0" y="0"/>
          <a:chExt cx="0" cy="0"/>
        </a:xfrm>
      </p:grpSpPr>
      <p:sp>
        <p:nvSpPr>
          <p:cNvPr id="376" name="Shape 376"/>
          <p:cNvSpPr txBox="1"/>
          <p:nvPr>
            <p:ph type="title"/>
          </p:nvPr>
        </p:nvSpPr>
        <p:spPr>
          <a:xfrm>
            <a:off x="1295400" y="609833"/>
            <a:ext cx="7696244"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77" name="Shape 377"/>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78" name="Shape 37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79" name="Shape 37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80" name="Shape 38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81" name="Shape 381"/>
        <p:cNvGrpSpPr/>
        <p:nvPr/>
      </p:nvGrpSpPr>
      <p:grpSpPr>
        <a:xfrm>
          <a:off x="0" y="0"/>
          <a:ext cx="0" cy="0"/>
          <a:chOff x="0" y="0"/>
          <a:chExt cx="0" cy="0"/>
        </a:xfrm>
      </p:grpSpPr>
      <p:sp>
        <p:nvSpPr>
          <p:cNvPr id="382" name="Shape 382"/>
          <p:cNvSpPr txBox="1"/>
          <p:nvPr>
            <p:ph type="ctrTitle"/>
          </p:nvPr>
        </p:nvSpPr>
        <p:spPr>
          <a:xfrm>
            <a:off x="914400" y="2362206"/>
            <a:ext cx="7619999" cy="990601"/>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83" name="Shape 383"/>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640"/>
              </a:spcBef>
              <a:spcAft>
                <a:spcPts val="0"/>
              </a:spcAft>
              <a:buClr>
                <a:schemeClr val="dk1"/>
              </a:buClr>
              <a:buFont typeface="PT Sans"/>
              <a:buNone/>
              <a:defRPr b="0" i="0" sz="3200" u="none" cap="none" strike="noStrike">
                <a:solidFill>
                  <a:schemeClr val="dk1"/>
                </a:solidFill>
                <a:latin typeface="PT Sans"/>
                <a:ea typeface="PT Sans"/>
                <a:cs typeface="PT Sans"/>
                <a:sym typeface="PT Sans"/>
              </a:defRPr>
            </a:lvl1pPr>
            <a:lvl2pPr indent="-12673" lvl="1" marL="457173" marR="0" rtl="0" algn="ctr">
              <a:spcBef>
                <a:spcPts val="560"/>
              </a:spcBef>
              <a:spcAft>
                <a:spcPts val="0"/>
              </a:spcAft>
              <a:buClr>
                <a:schemeClr val="dk1"/>
              </a:buClr>
              <a:buFont typeface="PT Sans"/>
              <a:buNone/>
              <a:defRPr b="0" i="0" sz="2800" u="none" cap="none" strike="noStrike">
                <a:solidFill>
                  <a:schemeClr val="dk1"/>
                </a:solidFill>
                <a:latin typeface="PT Sans"/>
                <a:ea typeface="PT Sans"/>
                <a:cs typeface="PT Sans"/>
                <a:sym typeface="PT Sans"/>
              </a:defRPr>
            </a:lvl2pPr>
            <a:lvl3pPr indent="-12644" lvl="2" marL="914344" marR="0" rtl="0" algn="ctr">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3pPr>
            <a:lvl4pPr indent="-12618" lvl="3" marL="1371518"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4pPr>
            <a:lvl5pPr indent="-12591" lvl="4" marL="1828691"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5pPr>
            <a:lvl6pPr indent="-12562" lvl="5" marL="2285863"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6pPr>
            <a:lvl7pPr indent="-12536" lvl="6" marL="2743036"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7pPr>
            <a:lvl8pPr indent="-12508" lvl="7" marL="3200209"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8pPr>
            <a:lvl9pPr indent="-12481" lvl="8" marL="3657381" marR="0" rtl="0" algn="ctr">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9pPr>
          </a:lstStyle>
          <a:p/>
        </p:txBody>
      </p:sp>
      <p:sp>
        <p:nvSpPr>
          <p:cNvPr id="384" name="Shape 38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85" name="Shape 38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86" name="Shape 386"/>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87" name="Shape 387"/>
        <p:cNvGrpSpPr/>
        <p:nvPr/>
      </p:nvGrpSpPr>
      <p:grpSpPr>
        <a:xfrm>
          <a:off x="0" y="0"/>
          <a:ext cx="0" cy="0"/>
          <a:chOff x="0" y="0"/>
          <a:chExt cx="0" cy="0"/>
        </a:xfrm>
      </p:grpSpPr>
      <p:sp>
        <p:nvSpPr>
          <p:cNvPr id="388" name="Shape 388"/>
          <p:cNvSpPr txBox="1"/>
          <p:nvPr>
            <p:ph type="title"/>
          </p:nvPr>
        </p:nvSpPr>
        <p:spPr>
          <a:xfrm>
            <a:off x="722312" y="4406907"/>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4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89" name="Shape 38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1pPr>
            <a:lvl2pPr indent="-12673" lvl="1" marL="457173" marR="0" rtl="0" algn="l">
              <a:spcBef>
                <a:spcPts val="36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4" lvl="2" marL="914344" marR="0" rtl="0" algn="l">
              <a:spcBef>
                <a:spcPts val="320"/>
              </a:spcBef>
              <a:spcAft>
                <a:spcPts val="0"/>
              </a:spcAft>
              <a:buClr>
                <a:schemeClr val="dk1"/>
              </a:buClr>
              <a:buFont typeface="PT Sans"/>
              <a:buNone/>
              <a:defRPr b="0" i="0" sz="1600" u="none" cap="none" strike="noStrike">
                <a:solidFill>
                  <a:schemeClr val="dk1"/>
                </a:solidFill>
                <a:latin typeface="PT Sans"/>
                <a:ea typeface="PT Sans"/>
                <a:cs typeface="PT Sans"/>
                <a:sym typeface="PT Sans"/>
              </a:defRPr>
            </a:lvl3pPr>
            <a:lvl4pPr indent="-12618" lvl="3" marL="1371518"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4pPr>
            <a:lvl5pPr indent="-12591" lvl="4" marL="1828691"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5pPr>
            <a:lvl6pPr indent="-12562" lvl="5" marL="2285863"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6pPr>
            <a:lvl7pPr indent="-12536" lvl="6" marL="2743036"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7pPr>
            <a:lvl8pPr indent="-12508" lvl="7" marL="3200209"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8pPr>
            <a:lvl9pPr indent="-12481" lvl="8" marL="3657381"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9pPr>
          </a:lstStyle>
          <a:p/>
        </p:txBody>
      </p:sp>
      <p:sp>
        <p:nvSpPr>
          <p:cNvPr id="390" name="Shape 39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91" name="Shape 39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92" name="Shape 392"/>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3" name="Shape 393"/>
        <p:cNvGrpSpPr/>
        <p:nvPr/>
      </p:nvGrpSpPr>
      <p:grpSpPr>
        <a:xfrm>
          <a:off x="0" y="0"/>
          <a:ext cx="0" cy="0"/>
          <a:chOff x="0" y="0"/>
          <a:chExt cx="0" cy="0"/>
        </a:xfrm>
      </p:grpSpPr>
      <p:sp>
        <p:nvSpPr>
          <p:cNvPr id="394" name="Shape 394"/>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95" name="Shape 395"/>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indent="-163513" lvl="0" marL="34131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1pPr>
            <a:lvl2pPr indent="-131762" lvl="1" marL="74136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2pPr>
            <a:lvl3pPr indent="-100012" lvl="2" marL="11414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3pPr>
            <a:lvl4pPr indent="-112712" lvl="3" marL="15986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4pPr>
            <a:lvl5pPr indent="-112713" lvl="4" marL="20558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5pPr>
            <a:lvl6pPr indent="-126850" lvl="5" marL="2514450"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6pPr>
            <a:lvl7pPr indent="-126821" lvl="6" marL="2971622"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7pPr>
            <a:lvl8pPr indent="-126794" lvl="7" marL="3428795"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8pPr>
            <a:lvl9pPr indent="-126767" lvl="8" marL="3885967"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9pPr>
          </a:lstStyle>
          <a:p/>
        </p:txBody>
      </p:sp>
      <p:sp>
        <p:nvSpPr>
          <p:cNvPr id="396" name="Shape 396"/>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indent="-163513" lvl="0" marL="34131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1pPr>
            <a:lvl2pPr indent="-131762" lvl="1" marL="74136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2pPr>
            <a:lvl3pPr indent="-100012" lvl="2" marL="11414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3pPr>
            <a:lvl4pPr indent="-112712" lvl="3" marL="15986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4pPr>
            <a:lvl5pPr indent="-112713" lvl="4" marL="20558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5pPr>
            <a:lvl6pPr indent="-126850" lvl="5" marL="2514450"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6pPr>
            <a:lvl7pPr indent="-126821" lvl="6" marL="2971622"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7pPr>
            <a:lvl8pPr indent="-126794" lvl="7" marL="3428795"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8pPr>
            <a:lvl9pPr indent="-126767" lvl="8" marL="3885967"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9pPr>
          </a:lstStyle>
          <a:p/>
        </p:txBody>
      </p:sp>
      <p:sp>
        <p:nvSpPr>
          <p:cNvPr id="397" name="Shape 39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98" name="Shape 39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99" name="Shape 39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2" name="Shape 52"/>
        <p:cNvGrpSpPr/>
        <p:nvPr/>
      </p:nvGrpSpPr>
      <p:grpSpPr>
        <a:xfrm>
          <a:off x="0" y="0"/>
          <a:ext cx="0" cy="0"/>
          <a:chOff x="0" y="0"/>
          <a:chExt cx="0" cy="0"/>
        </a:xfrm>
      </p:grpSpPr>
      <p:sp>
        <p:nvSpPr>
          <p:cNvPr id="53" name="Shape 53"/>
          <p:cNvSpPr txBox="1"/>
          <p:nvPr>
            <p:ph type="title"/>
          </p:nvPr>
        </p:nvSpPr>
        <p:spPr>
          <a:xfrm>
            <a:off x="914400" y="609600"/>
            <a:ext cx="8077199"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173" rtl="0" algn="ctr">
              <a:spcBef>
                <a:spcPts val="0"/>
              </a:spcBef>
              <a:spcAft>
                <a:spcPts val="0"/>
              </a:spcAft>
              <a:defRPr/>
            </a:lvl6pPr>
            <a:lvl7pPr lvl="6" marL="914344" rtl="0" algn="ctr">
              <a:spcBef>
                <a:spcPts val="0"/>
              </a:spcBef>
              <a:spcAft>
                <a:spcPts val="0"/>
              </a:spcAft>
              <a:defRPr/>
            </a:lvl7pPr>
            <a:lvl8pPr lvl="7" marL="1371518" rtl="0" algn="ctr">
              <a:spcBef>
                <a:spcPts val="0"/>
              </a:spcBef>
              <a:spcAft>
                <a:spcPts val="0"/>
              </a:spcAft>
              <a:defRPr/>
            </a:lvl8pPr>
            <a:lvl9pPr lvl="8" marL="1828691" rtl="0" algn="ctr">
              <a:spcBef>
                <a:spcPts val="0"/>
              </a:spcBef>
              <a:spcAft>
                <a:spcPts val="0"/>
              </a:spcAft>
              <a:defRPr/>
            </a:lvl9pPr>
          </a:lstStyle>
          <a:p/>
        </p:txBody>
      </p:sp>
      <p:sp>
        <p:nvSpPr>
          <p:cNvPr id="54" name="Shape 5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5" name="Shape 5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6" name="Shape 5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0" name="Shape 400"/>
        <p:cNvGrpSpPr/>
        <p:nvPr/>
      </p:nvGrpSpPr>
      <p:grpSpPr>
        <a:xfrm>
          <a:off x="0" y="0"/>
          <a:ext cx="0" cy="0"/>
          <a:chOff x="0" y="0"/>
          <a:chExt cx="0" cy="0"/>
        </a:xfrm>
      </p:grpSpPr>
      <p:sp>
        <p:nvSpPr>
          <p:cNvPr id="401" name="Shape 40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02" name="Shape 40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PT Sans"/>
              <a:buNone/>
              <a:defRPr b="1" i="0" sz="2400" u="none" cap="none" strike="noStrike">
                <a:solidFill>
                  <a:schemeClr val="dk1"/>
                </a:solidFill>
                <a:latin typeface="PT Sans"/>
                <a:ea typeface="PT Sans"/>
                <a:cs typeface="PT Sans"/>
                <a:sym typeface="PT Sans"/>
              </a:defRPr>
            </a:lvl1pPr>
            <a:lvl2pPr indent="-12673" lvl="1" marL="457173" marR="0" rtl="0" algn="l">
              <a:spcBef>
                <a:spcPts val="400"/>
              </a:spcBef>
              <a:spcAft>
                <a:spcPts val="0"/>
              </a:spcAft>
              <a:buClr>
                <a:schemeClr val="dk1"/>
              </a:buClr>
              <a:buFont typeface="PT Sans"/>
              <a:buNone/>
              <a:defRPr b="1" i="0" sz="2000" u="none" cap="none" strike="noStrike">
                <a:solidFill>
                  <a:schemeClr val="dk1"/>
                </a:solidFill>
                <a:latin typeface="PT Sans"/>
                <a:ea typeface="PT Sans"/>
                <a:cs typeface="PT Sans"/>
                <a:sym typeface="PT Sans"/>
              </a:defRPr>
            </a:lvl2pPr>
            <a:lvl3pPr indent="-12644" lvl="2" marL="914344" marR="0" rtl="0" algn="l">
              <a:spcBef>
                <a:spcPts val="36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3pPr>
            <a:lvl4pPr indent="-12618" lvl="3" marL="1371518"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4pPr>
            <a:lvl5pPr indent="-12591" lvl="4" marL="1828691"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5pPr>
            <a:lvl6pPr indent="-12562" lvl="5" marL="2285863"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6pPr>
            <a:lvl7pPr indent="-12536" lvl="6" marL="2743036"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7pPr>
            <a:lvl8pPr indent="-12508" lvl="7" marL="3200209"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8pPr>
            <a:lvl9pPr indent="-12481" lvl="8" marL="3657381"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9pPr>
          </a:lstStyle>
          <a:p/>
        </p:txBody>
      </p:sp>
      <p:sp>
        <p:nvSpPr>
          <p:cNvPr id="403" name="Shape 40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88913" lvl="0" marL="3413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157162" lvl="1" marL="74136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2pPr>
            <a:lvl3pPr indent="-112712" lvl="2" marL="11414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125412" lvl="3" marL="1598613"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4pPr>
            <a:lvl5pPr indent="-125413" lvl="4" marL="2055813"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5pPr>
            <a:lvl6pPr indent="-139550" lvl="5" marL="2514450"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6pPr>
            <a:lvl7pPr indent="-139521" lvl="6" marL="2971622"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7pPr>
            <a:lvl8pPr indent="-139494" lvl="7" marL="3428795"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8pPr>
            <a:lvl9pPr indent="-139467" lvl="8" marL="3885967"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9pPr>
          </a:lstStyle>
          <a:p/>
        </p:txBody>
      </p:sp>
      <p:sp>
        <p:nvSpPr>
          <p:cNvPr id="404" name="Shape 404"/>
          <p:cNvSpPr txBox="1"/>
          <p:nvPr>
            <p:ph idx="3" type="body"/>
          </p:nvPr>
        </p:nvSpPr>
        <p:spPr>
          <a:xfrm>
            <a:off x="4645028" y="1535112"/>
            <a:ext cx="4041774" cy="639762"/>
          </a:xfrm>
          <a:prstGeom prst="rect">
            <a:avLst/>
          </a:prstGeom>
          <a:noFill/>
          <a:ln>
            <a:noFill/>
          </a:ln>
        </p:spPr>
        <p:txBody>
          <a:bodyPr anchorCtr="0" anchor="b" bIns="91425" lIns="91425" rIns="91425" tIns="91425"/>
          <a:lstStyle>
            <a:lvl1pPr indent="0" lvl="0" marL="0" marR="0" rtl="0" algn="l">
              <a:spcBef>
                <a:spcPts val="480"/>
              </a:spcBef>
              <a:spcAft>
                <a:spcPts val="0"/>
              </a:spcAft>
              <a:buClr>
                <a:schemeClr val="dk1"/>
              </a:buClr>
              <a:buFont typeface="PT Sans"/>
              <a:buNone/>
              <a:defRPr b="1" i="0" sz="2400" u="none" cap="none" strike="noStrike">
                <a:solidFill>
                  <a:schemeClr val="dk1"/>
                </a:solidFill>
                <a:latin typeface="PT Sans"/>
                <a:ea typeface="PT Sans"/>
                <a:cs typeface="PT Sans"/>
                <a:sym typeface="PT Sans"/>
              </a:defRPr>
            </a:lvl1pPr>
            <a:lvl2pPr indent="-12673" lvl="1" marL="457173" marR="0" rtl="0" algn="l">
              <a:spcBef>
                <a:spcPts val="400"/>
              </a:spcBef>
              <a:spcAft>
                <a:spcPts val="0"/>
              </a:spcAft>
              <a:buClr>
                <a:schemeClr val="dk1"/>
              </a:buClr>
              <a:buFont typeface="PT Sans"/>
              <a:buNone/>
              <a:defRPr b="1" i="0" sz="2000" u="none" cap="none" strike="noStrike">
                <a:solidFill>
                  <a:schemeClr val="dk1"/>
                </a:solidFill>
                <a:latin typeface="PT Sans"/>
                <a:ea typeface="PT Sans"/>
                <a:cs typeface="PT Sans"/>
                <a:sym typeface="PT Sans"/>
              </a:defRPr>
            </a:lvl2pPr>
            <a:lvl3pPr indent="-12644" lvl="2" marL="914344" marR="0" rtl="0" algn="l">
              <a:spcBef>
                <a:spcPts val="36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3pPr>
            <a:lvl4pPr indent="-12618" lvl="3" marL="1371518"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4pPr>
            <a:lvl5pPr indent="-12591" lvl="4" marL="1828691"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5pPr>
            <a:lvl6pPr indent="-12562" lvl="5" marL="2285863"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6pPr>
            <a:lvl7pPr indent="-12536" lvl="6" marL="2743036"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7pPr>
            <a:lvl8pPr indent="-12508" lvl="7" marL="3200209"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8pPr>
            <a:lvl9pPr indent="-12481" lvl="8" marL="3657381" marR="0" rtl="0" algn="l">
              <a:spcBef>
                <a:spcPts val="320"/>
              </a:spcBef>
              <a:spcAft>
                <a:spcPts val="0"/>
              </a:spcAft>
              <a:buClr>
                <a:schemeClr val="dk1"/>
              </a:buClr>
              <a:buFont typeface="PT Sans"/>
              <a:buNone/>
              <a:defRPr b="1" i="0" sz="1600" u="none" cap="none" strike="noStrike">
                <a:solidFill>
                  <a:schemeClr val="dk1"/>
                </a:solidFill>
                <a:latin typeface="PT Sans"/>
                <a:ea typeface="PT Sans"/>
                <a:cs typeface="PT Sans"/>
                <a:sym typeface="PT Sans"/>
              </a:defRPr>
            </a:lvl9pPr>
          </a:lstStyle>
          <a:p/>
        </p:txBody>
      </p:sp>
      <p:sp>
        <p:nvSpPr>
          <p:cNvPr id="405" name="Shape 405"/>
          <p:cNvSpPr txBox="1"/>
          <p:nvPr>
            <p:ph idx="4" type="body"/>
          </p:nvPr>
        </p:nvSpPr>
        <p:spPr>
          <a:xfrm>
            <a:off x="4645028" y="2174875"/>
            <a:ext cx="4041774" cy="3951287"/>
          </a:xfrm>
          <a:prstGeom prst="rect">
            <a:avLst/>
          </a:prstGeom>
          <a:noFill/>
          <a:ln>
            <a:noFill/>
          </a:ln>
        </p:spPr>
        <p:txBody>
          <a:bodyPr anchorCtr="0" anchor="t" bIns="91425" lIns="91425" rIns="91425" tIns="91425"/>
          <a:lstStyle>
            <a:lvl1pPr indent="-188913" lvl="0" marL="3413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157162" lvl="1" marL="74136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2pPr>
            <a:lvl3pPr indent="-112712" lvl="2" marL="1141413"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125412" lvl="3" marL="1598613"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4pPr>
            <a:lvl5pPr indent="-125413" lvl="4" marL="2055813"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5pPr>
            <a:lvl6pPr indent="-139550" lvl="5" marL="2514450"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6pPr>
            <a:lvl7pPr indent="-139521" lvl="6" marL="2971622"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7pPr>
            <a:lvl8pPr indent="-139494" lvl="7" marL="3428795"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8pPr>
            <a:lvl9pPr indent="-139467" lvl="8" marL="3885967" marR="0" rtl="0" algn="l">
              <a:spcBef>
                <a:spcPts val="320"/>
              </a:spcBef>
              <a:spcAft>
                <a:spcPts val="0"/>
              </a:spcAft>
              <a:buClr>
                <a:schemeClr val="dk1"/>
              </a:buClr>
              <a:buSzPct val="100000"/>
              <a:buFont typeface="PT Sans"/>
              <a:buChar char="»"/>
              <a:defRPr b="0" i="0" sz="1600" u="none" cap="none" strike="noStrike">
                <a:solidFill>
                  <a:schemeClr val="dk1"/>
                </a:solidFill>
                <a:latin typeface="PT Sans"/>
                <a:ea typeface="PT Sans"/>
                <a:cs typeface="PT Sans"/>
                <a:sym typeface="PT Sans"/>
              </a:defRPr>
            </a:lvl9pPr>
          </a:lstStyle>
          <a:p/>
        </p:txBody>
      </p:sp>
      <p:sp>
        <p:nvSpPr>
          <p:cNvPr id="406" name="Shape 406"/>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07" name="Shape 40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08" name="Shape 408"/>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09" name="Shape 409"/>
        <p:cNvGrpSpPr/>
        <p:nvPr/>
      </p:nvGrpSpPr>
      <p:grpSpPr>
        <a:xfrm>
          <a:off x="0" y="0"/>
          <a:ext cx="0" cy="0"/>
          <a:chOff x="0" y="0"/>
          <a:chExt cx="0" cy="0"/>
        </a:xfrm>
      </p:grpSpPr>
      <p:sp>
        <p:nvSpPr>
          <p:cNvPr id="410" name="Shape 410"/>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11" name="Shape 41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12" name="Shape 41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13" name="Shape 41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14" name="Shape 414"/>
        <p:cNvGrpSpPr/>
        <p:nvPr/>
      </p:nvGrpSpPr>
      <p:grpSpPr>
        <a:xfrm>
          <a:off x="0" y="0"/>
          <a:ext cx="0" cy="0"/>
          <a:chOff x="0" y="0"/>
          <a:chExt cx="0" cy="0"/>
        </a:xfrm>
      </p:grpSpPr>
      <p:sp>
        <p:nvSpPr>
          <p:cNvPr id="415" name="Shape 41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16" name="Shape 41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17" name="Shape 41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18" name="Shape 418"/>
        <p:cNvGrpSpPr/>
        <p:nvPr/>
      </p:nvGrpSpPr>
      <p:grpSpPr>
        <a:xfrm>
          <a:off x="0" y="0"/>
          <a:ext cx="0" cy="0"/>
          <a:chOff x="0" y="0"/>
          <a:chExt cx="0" cy="0"/>
        </a:xfrm>
      </p:grpSpPr>
      <p:sp>
        <p:nvSpPr>
          <p:cNvPr id="419" name="Shape 419"/>
          <p:cNvSpPr txBox="1"/>
          <p:nvPr>
            <p:ph type="title"/>
          </p:nvPr>
        </p:nvSpPr>
        <p:spPr>
          <a:xfrm>
            <a:off x="457202"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20" name="Shape 420"/>
          <p:cNvSpPr txBox="1"/>
          <p:nvPr>
            <p:ph idx="1" type="body"/>
          </p:nvPr>
        </p:nvSpPr>
        <p:spPr>
          <a:xfrm>
            <a:off x="3575050" y="273056"/>
            <a:ext cx="5111750" cy="5853112"/>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421" name="Shape 421"/>
          <p:cNvSpPr txBox="1"/>
          <p:nvPr>
            <p:ph idx="2" type="body"/>
          </p:nvPr>
        </p:nvSpPr>
        <p:spPr>
          <a:xfrm>
            <a:off x="457202" y="1435103"/>
            <a:ext cx="3008313" cy="4691063"/>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spcBef>
                <a:spcPts val="240"/>
              </a:spcBef>
              <a:spcAft>
                <a:spcPts val="0"/>
              </a:spcAft>
              <a:buClr>
                <a:schemeClr val="dk1"/>
              </a:buClr>
              <a:buFont typeface="PT Sans"/>
              <a:buNone/>
              <a:defRPr b="0" i="0" sz="1200" u="none" cap="none" strike="noStrike">
                <a:solidFill>
                  <a:schemeClr val="dk1"/>
                </a:solidFill>
                <a:latin typeface="PT Sans"/>
                <a:ea typeface="PT Sans"/>
                <a:cs typeface="PT Sans"/>
                <a:sym typeface="PT Sans"/>
              </a:defRPr>
            </a:lvl2pPr>
            <a:lvl3pPr indent="-12644" lvl="2" marL="914344" marR="0" rtl="0" algn="l">
              <a:spcBef>
                <a:spcPts val="200"/>
              </a:spcBef>
              <a:spcAft>
                <a:spcPts val="0"/>
              </a:spcAft>
              <a:buClr>
                <a:schemeClr val="dk1"/>
              </a:buClr>
              <a:buFont typeface="PT Sans"/>
              <a:buNone/>
              <a:defRPr b="0" i="0" sz="1000" u="none" cap="none" strike="noStrike">
                <a:solidFill>
                  <a:schemeClr val="dk1"/>
                </a:solidFill>
                <a:latin typeface="PT Sans"/>
                <a:ea typeface="PT Sans"/>
                <a:cs typeface="PT Sans"/>
                <a:sym typeface="PT Sans"/>
              </a:defRPr>
            </a:lvl3pPr>
            <a:lvl4pPr indent="-12618" lvl="3" marL="1371518"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4pPr>
            <a:lvl5pPr indent="-12591" lvl="4" marL="1828691"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5pPr>
            <a:lvl6pPr indent="-12562" lvl="5" marL="2285863"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6pPr>
            <a:lvl7pPr indent="-12536" lvl="6" marL="2743036"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7pPr>
            <a:lvl8pPr indent="-12508" lvl="7" marL="3200209"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8pPr>
            <a:lvl9pPr indent="-12481" lvl="8" marL="3657381"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9pPr>
          </a:lstStyle>
          <a:p/>
        </p:txBody>
      </p:sp>
      <p:sp>
        <p:nvSpPr>
          <p:cNvPr id="422" name="Shape 42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23" name="Shape 42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24" name="Shape 42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25" name="Shape 425"/>
        <p:cNvGrpSpPr/>
        <p:nvPr/>
      </p:nvGrpSpPr>
      <p:grpSpPr>
        <a:xfrm>
          <a:off x="0" y="0"/>
          <a:ext cx="0" cy="0"/>
          <a:chOff x="0" y="0"/>
          <a:chExt cx="0" cy="0"/>
        </a:xfrm>
      </p:grpSpPr>
      <p:sp>
        <p:nvSpPr>
          <p:cNvPr id="426" name="Shape 42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2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27" name="Shape 42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spcAft>
                <a:spcPts val="0"/>
              </a:spcAft>
              <a:buClr>
                <a:schemeClr val="dk1"/>
              </a:buClr>
              <a:buFont typeface="PT Sans"/>
              <a:buNone/>
              <a:defRPr b="0" i="0" sz="3200" u="none" cap="none" strike="noStrike">
                <a:solidFill>
                  <a:schemeClr val="dk1"/>
                </a:solidFill>
                <a:latin typeface="PT Sans"/>
                <a:ea typeface="PT Sans"/>
                <a:cs typeface="PT Sans"/>
                <a:sym typeface="PT Sans"/>
              </a:defRPr>
            </a:lvl1pPr>
            <a:lvl2pPr indent="-12673" lvl="1" marL="457173" marR="0" rtl="0" algn="l">
              <a:spcBef>
                <a:spcPts val="560"/>
              </a:spcBef>
              <a:spcAft>
                <a:spcPts val="0"/>
              </a:spcAft>
              <a:buClr>
                <a:schemeClr val="dk1"/>
              </a:buClr>
              <a:buFont typeface="PT Sans"/>
              <a:buNone/>
              <a:defRPr b="0" i="0" sz="2800" u="none" cap="none" strike="noStrike">
                <a:solidFill>
                  <a:schemeClr val="dk1"/>
                </a:solidFill>
                <a:latin typeface="PT Sans"/>
                <a:ea typeface="PT Sans"/>
                <a:cs typeface="PT Sans"/>
                <a:sym typeface="PT Sans"/>
              </a:defRPr>
            </a:lvl2pPr>
            <a:lvl3pPr indent="-12644" lvl="2" marL="914344" marR="0" rtl="0" algn="l">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3pPr>
            <a:lvl4pPr indent="-12618" lvl="3" marL="1371518"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4pPr>
            <a:lvl5pPr indent="-12591" lvl="4" marL="1828691"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5pPr>
            <a:lvl6pPr indent="-12562" lvl="5" marL="2285863"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6pPr>
            <a:lvl7pPr indent="-12536" lvl="6" marL="2743036"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7pPr>
            <a:lvl8pPr indent="-12508" lvl="7" marL="3200209"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8pPr>
            <a:lvl9pPr indent="-12481" lvl="8" marL="3657381" marR="0" rtl="0" algn="l">
              <a:spcBef>
                <a:spcPts val="400"/>
              </a:spcBef>
              <a:spcAft>
                <a:spcPts val="0"/>
              </a:spcAft>
              <a:buClr>
                <a:schemeClr val="dk1"/>
              </a:buClr>
              <a:buFont typeface="PT Sans"/>
              <a:buNone/>
              <a:defRPr b="0" i="0" sz="2000" u="none" cap="none" strike="noStrike">
                <a:solidFill>
                  <a:schemeClr val="dk1"/>
                </a:solidFill>
                <a:latin typeface="PT Sans"/>
                <a:ea typeface="PT Sans"/>
                <a:cs typeface="PT Sans"/>
                <a:sym typeface="PT Sans"/>
              </a:defRPr>
            </a:lvl9pPr>
          </a:lstStyle>
          <a:p/>
        </p:txBody>
      </p:sp>
      <p:sp>
        <p:nvSpPr>
          <p:cNvPr id="428" name="Shape 42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spcBef>
                <a:spcPts val="240"/>
              </a:spcBef>
              <a:spcAft>
                <a:spcPts val="0"/>
              </a:spcAft>
              <a:buClr>
                <a:schemeClr val="dk1"/>
              </a:buClr>
              <a:buFont typeface="PT Sans"/>
              <a:buNone/>
              <a:defRPr b="0" i="0" sz="1200" u="none" cap="none" strike="noStrike">
                <a:solidFill>
                  <a:schemeClr val="dk1"/>
                </a:solidFill>
                <a:latin typeface="PT Sans"/>
                <a:ea typeface="PT Sans"/>
                <a:cs typeface="PT Sans"/>
                <a:sym typeface="PT Sans"/>
              </a:defRPr>
            </a:lvl2pPr>
            <a:lvl3pPr indent="-12644" lvl="2" marL="914344" marR="0" rtl="0" algn="l">
              <a:spcBef>
                <a:spcPts val="200"/>
              </a:spcBef>
              <a:spcAft>
                <a:spcPts val="0"/>
              </a:spcAft>
              <a:buClr>
                <a:schemeClr val="dk1"/>
              </a:buClr>
              <a:buFont typeface="PT Sans"/>
              <a:buNone/>
              <a:defRPr b="0" i="0" sz="1000" u="none" cap="none" strike="noStrike">
                <a:solidFill>
                  <a:schemeClr val="dk1"/>
                </a:solidFill>
                <a:latin typeface="PT Sans"/>
                <a:ea typeface="PT Sans"/>
                <a:cs typeface="PT Sans"/>
                <a:sym typeface="PT Sans"/>
              </a:defRPr>
            </a:lvl3pPr>
            <a:lvl4pPr indent="-12618" lvl="3" marL="1371518"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4pPr>
            <a:lvl5pPr indent="-12591" lvl="4" marL="1828691"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5pPr>
            <a:lvl6pPr indent="-12562" lvl="5" marL="2285863"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6pPr>
            <a:lvl7pPr indent="-12536" lvl="6" marL="2743036"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7pPr>
            <a:lvl8pPr indent="-12508" lvl="7" marL="3200209"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8pPr>
            <a:lvl9pPr indent="-12481" lvl="8" marL="3657381"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9pPr>
          </a:lstStyle>
          <a:p/>
        </p:txBody>
      </p:sp>
      <p:sp>
        <p:nvSpPr>
          <p:cNvPr id="429" name="Shape 42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30" name="Shape 43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31" name="Shape 43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32" name="Shape 432"/>
        <p:cNvGrpSpPr/>
        <p:nvPr/>
      </p:nvGrpSpPr>
      <p:grpSpPr>
        <a:xfrm>
          <a:off x="0" y="0"/>
          <a:ext cx="0" cy="0"/>
          <a:chOff x="0" y="0"/>
          <a:chExt cx="0" cy="0"/>
        </a:xfrm>
      </p:grpSpPr>
      <p:sp>
        <p:nvSpPr>
          <p:cNvPr id="433" name="Shape 433"/>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34" name="Shape 434"/>
          <p:cNvSpPr txBox="1"/>
          <p:nvPr>
            <p:ph idx="1" type="body"/>
          </p:nvPr>
        </p:nvSpPr>
        <p:spPr>
          <a:xfrm rot="5400000">
            <a:off x="3177381" y="-327815"/>
            <a:ext cx="3551236" cy="8077199"/>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435" name="Shape 43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36" name="Shape 43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37" name="Shape 43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38" name="Shape 438"/>
        <p:cNvGrpSpPr/>
        <p:nvPr/>
      </p:nvGrpSpPr>
      <p:grpSpPr>
        <a:xfrm>
          <a:off x="0" y="0"/>
          <a:ext cx="0" cy="0"/>
          <a:chOff x="0" y="0"/>
          <a:chExt cx="0" cy="0"/>
        </a:xfrm>
      </p:grpSpPr>
      <p:sp>
        <p:nvSpPr>
          <p:cNvPr id="439" name="Shape 439"/>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440" name="Shape 440"/>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441" name="Shape 44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42" name="Shape 44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443" name="Shape 44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53" name="Shape 453"/>
        <p:cNvGrpSpPr/>
        <p:nvPr/>
      </p:nvGrpSpPr>
      <p:grpSpPr>
        <a:xfrm>
          <a:off x="0" y="0"/>
          <a:ext cx="0" cy="0"/>
          <a:chOff x="0" y="0"/>
          <a:chExt cx="0" cy="0"/>
        </a:xfrm>
      </p:grpSpPr>
      <p:sp>
        <p:nvSpPr>
          <p:cNvPr id="454" name="Shape 454"/>
          <p:cNvSpPr txBox="1"/>
          <p:nvPr>
            <p:ph type="title"/>
          </p:nvPr>
        </p:nvSpPr>
        <p:spPr>
          <a:xfrm>
            <a:off x="1295400" y="609833"/>
            <a:ext cx="7696198"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55" name="Shape 455"/>
          <p:cNvSpPr txBox="1"/>
          <p:nvPr>
            <p:ph idx="1" type="body"/>
          </p:nvPr>
        </p:nvSpPr>
        <p:spPr>
          <a:xfrm>
            <a:off x="1295400" y="1935201"/>
            <a:ext cx="7696198" cy="3551098"/>
          </a:xfrm>
          <a:prstGeom prst="rect">
            <a:avLst/>
          </a:prstGeom>
          <a:noFill/>
          <a:ln>
            <a:noFill/>
          </a:ln>
        </p:spPr>
        <p:txBody>
          <a:bodyPr anchorCtr="0" anchor="t" bIns="91425" lIns="91425" rIns="91425" tIns="91425"/>
          <a:lstStyle>
            <a:lvl1pPr indent="-49211"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56" name="Shape 45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7" name="Shape 45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8" name="Shape 45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459" name="Shape 459"/>
        <p:cNvGrpSpPr/>
        <p:nvPr/>
      </p:nvGrpSpPr>
      <p:grpSpPr>
        <a:xfrm>
          <a:off x="0" y="0"/>
          <a:ext cx="0" cy="0"/>
          <a:chOff x="0" y="0"/>
          <a:chExt cx="0" cy="0"/>
        </a:xfrm>
      </p:grpSpPr>
      <p:sp>
        <p:nvSpPr>
          <p:cNvPr id="460" name="Shape 460"/>
          <p:cNvSpPr txBox="1"/>
          <p:nvPr>
            <p:ph type="ctrTitle"/>
          </p:nvPr>
        </p:nvSpPr>
        <p:spPr>
          <a:xfrm>
            <a:off x="914400" y="2362200"/>
            <a:ext cx="7619999" cy="990598"/>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61" name="Shape 461"/>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ctr">
              <a:lnSpc>
                <a:spcPct val="100000"/>
              </a:lnSpc>
              <a:spcBef>
                <a:spcPts val="56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ctr">
              <a:lnSpc>
                <a:spcPct val="100000"/>
              </a:lnSpc>
              <a:spcBef>
                <a:spcPts val="48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ctr">
              <a:lnSpc>
                <a:spcPct val="100000"/>
              </a:lnSpc>
              <a:spcBef>
                <a:spcPts val="40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462" name="Shape 46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3" name="Shape 46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64" name="Shape 464"/>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65" name="Shape 465"/>
        <p:cNvGrpSpPr/>
        <p:nvPr/>
      </p:nvGrpSpPr>
      <p:grpSpPr>
        <a:xfrm>
          <a:off x="0" y="0"/>
          <a:ext cx="0" cy="0"/>
          <a:chOff x="0" y="0"/>
          <a:chExt cx="0" cy="0"/>
        </a:xfrm>
      </p:grpSpPr>
      <p:sp>
        <p:nvSpPr>
          <p:cNvPr id="466" name="Shape 466"/>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67" name="Shape 467"/>
          <p:cNvSpPr txBox="1"/>
          <p:nvPr>
            <p:ph idx="1" type="body"/>
          </p:nvPr>
        </p:nvSpPr>
        <p:spPr>
          <a:xfrm>
            <a:off x="914400" y="1935166"/>
            <a:ext cx="3962399" cy="3551098"/>
          </a:xfrm>
          <a:prstGeom prst="rect">
            <a:avLst/>
          </a:prstGeom>
          <a:noFill/>
          <a:ln>
            <a:noFill/>
          </a:ln>
        </p:spPr>
        <p:txBody>
          <a:bodyPr anchorCtr="0" anchor="t" bIns="91425" lIns="91425" rIns="91425" tIns="91425"/>
          <a:lstStyle>
            <a:lvl1pPr indent="-49211"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68" name="Shape 468"/>
          <p:cNvSpPr txBox="1"/>
          <p:nvPr>
            <p:ph idx="2" type="body"/>
          </p:nvPr>
        </p:nvSpPr>
        <p:spPr>
          <a:xfrm>
            <a:off x="5029200" y="1935166"/>
            <a:ext cx="3962399" cy="3551098"/>
          </a:xfrm>
          <a:prstGeom prst="rect">
            <a:avLst/>
          </a:prstGeom>
          <a:noFill/>
          <a:ln>
            <a:noFill/>
          </a:ln>
        </p:spPr>
        <p:txBody>
          <a:bodyPr anchorCtr="0" anchor="t" bIns="91425" lIns="91425" rIns="91425" tIns="91425"/>
          <a:lstStyle>
            <a:lvl1pPr indent="-49211"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69" name="Shape 46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0" name="Shape 47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1" name="Shape 47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 name="Shape 57"/>
        <p:cNvGrpSpPr/>
        <p:nvPr/>
      </p:nvGrpSpPr>
      <p:grpSpPr>
        <a:xfrm>
          <a:off x="0" y="0"/>
          <a:ext cx="0" cy="0"/>
          <a:chOff x="0" y="0"/>
          <a:chExt cx="0" cy="0"/>
        </a:xfrm>
      </p:grpSpPr>
      <p:sp>
        <p:nvSpPr>
          <p:cNvPr id="58" name="Shape 5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59" name="Shape 5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0" name="Shape 6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72" name="Shape 472"/>
        <p:cNvGrpSpPr/>
        <p:nvPr/>
      </p:nvGrpSpPr>
      <p:grpSpPr>
        <a:xfrm>
          <a:off x="0" y="0"/>
          <a:ext cx="0" cy="0"/>
          <a:chOff x="0" y="0"/>
          <a:chExt cx="0" cy="0"/>
        </a:xfrm>
      </p:grpSpPr>
      <p:sp>
        <p:nvSpPr>
          <p:cNvPr id="473" name="Shape 473"/>
          <p:cNvSpPr txBox="1"/>
          <p:nvPr>
            <p:ph type="title"/>
          </p:nvPr>
        </p:nvSpPr>
        <p:spPr>
          <a:xfrm>
            <a:off x="722312" y="4406903"/>
            <a:ext cx="7772400" cy="13619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74" name="Shape 474"/>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475" name="Shape 47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6" name="Shape 47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77" name="Shape 47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78" name="Shape 478"/>
        <p:cNvGrpSpPr/>
        <p:nvPr/>
      </p:nvGrpSpPr>
      <p:grpSpPr>
        <a:xfrm>
          <a:off x="0" y="0"/>
          <a:ext cx="0" cy="0"/>
          <a:chOff x="0" y="0"/>
          <a:chExt cx="0" cy="0"/>
        </a:xfrm>
      </p:grpSpPr>
      <p:sp>
        <p:nvSpPr>
          <p:cNvPr id="479" name="Shape 47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80" name="Shape 480"/>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481" name="Shape 481"/>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indent="-49211"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82" name="Shape 482"/>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483" name="Shape 483"/>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indent="-49211"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84" name="Shape 48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5" name="Shape 48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86" name="Shape 48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7" name="Shape 487"/>
        <p:cNvGrpSpPr/>
        <p:nvPr/>
      </p:nvGrpSpPr>
      <p:grpSpPr>
        <a:xfrm>
          <a:off x="0" y="0"/>
          <a:ext cx="0" cy="0"/>
          <a:chOff x="0" y="0"/>
          <a:chExt cx="0" cy="0"/>
        </a:xfrm>
      </p:grpSpPr>
      <p:sp>
        <p:nvSpPr>
          <p:cNvPr id="488" name="Shape 488"/>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89" name="Shape 48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90" name="Shape 49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91" name="Shape 49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2" name="Shape 492"/>
        <p:cNvGrpSpPr/>
        <p:nvPr/>
      </p:nvGrpSpPr>
      <p:grpSpPr>
        <a:xfrm>
          <a:off x="0" y="0"/>
          <a:ext cx="0" cy="0"/>
          <a:chOff x="0" y="0"/>
          <a:chExt cx="0" cy="0"/>
        </a:xfrm>
      </p:grpSpPr>
      <p:sp>
        <p:nvSpPr>
          <p:cNvPr id="493" name="Shape 49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94" name="Shape 49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95" name="Shape 49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6" name="Shape 496"/>
        <p:cNvGrpSpPr/>
        <p:nvPr/>
      </p:nvGrpSpPr>
      <p:grpSpPr>
        <a:xfrm>
          <a:off x="0" y="0"/>
          <a:ext cx="0" cy="0"/>
          <a:chOff x="0" y="0"/>
          <a:chExt cx="0" cy="0"/>
        </a:xfrm>
      </p:grpSpPr>
      <p:sp>
        <p:nvSpPr>
          <p:cNvPr id="497" name="Shape 497"/>
          <p:cNvSpPr txBox="1"/>
          <p:nvPr>
            <p:ph type="title"/>
          </p:nvPr>
        </p:nvSpPr>
        <p:spPr>
          <a:xfrm>
            <a:off x="457200" y="273050"/>
            <a:ext cx="3008398" cy="11619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98" name="Shape 498"/>
          <p:cNvSpPr txBox="1"/>
          <p:nvPr>
            <p:ph idx="1" type="body"/>
          </p:nvPr>
        </p:nvSpPr>
        <p:spPr>
          <a:xfrm>
            <a:off x="3575050" y="273052"/>
            <a:ext cx="5111698" cy="5852998"/>
          </a:xfrm>
          <a:prstGeom prst="rect">
            <a:avLst/>
          </a:prstGeom>
          <a:noFill/>
          <a:ln>
            <a:noFill/>
          </a:ln>
        </p:spPr>
        <p:txBody>
          <a:bodyPr anchorCtr="0" anchor="t" bIns="91425" lIns="91425" rIns="91425" tIns="91425"/>
          <a:lstStyle>
            <a:lvl1pPr indent="-49211" lvl="0" marL="3413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99" name="Shape 499"/>
          <p:cNvSpPr txBox="1"/>
          <p:nvPr>
            <p:ph idx="2" type="body"/>
          </p:nvPr>
        </p:nvSpPr>
        <p:spPr>
          <a:xfrm>
            <a:off x="457200" y="1435103"/>
            <a:ext cx="3008398" cy="46910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500" name="Shape 50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01" name="Shape 50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02" name="Shape 50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03" name="Shape 503"/>
        <p:cNvGrpSpPr/>
        <p:nvPr/>
      </p:nvGrpSpPr>
      <p:grpSpPr>
        <a:xfrm>
          <a:off x="0" y="0"/>
          <a:ext cx="0" cy="0"/>
          <a:chOff x="0" y="0"/>
          <a:chExt cx="0" cy="0"/>
        </a:xfrm>
      </p:grpSpPr>
      <p:sp>
        <p:nvSpPr>
          <p:cNvPr id="504" name="Shape 504"/>
          <p:cNvSpPr txBox="1"/>
          <p:nvPr>
            <p:ph type="title"/>
          </p:nvPr>
        </p:nvSpPr>
        <p:spPr>
          <a:xfrm>
            <a:off x="1792288" y="4800600"/>
            <a:ext cx="5486399" cy="5666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505" name="Shape 505"/>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506" name="Shape 506"/>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chemeClr val="dk1"/>
              </a:buClr>
              <a:buFont typeface="PT Sans"/>
              <a:buNone/>
              <a:defRPr b="0" i="0" sz="1400" u="none" cap="none" strike="noStrike">
                <a:solidFill>
                  <a:srgbClr val="000000"/>
                </a:solidFill>
                <a:latin typeface="Arial"/>
                <a:ea typeface="Arial"/>
                <a:cs typeface="Arial"/>
                <a:sym typeface="Arial"/>
              </a:defRPr>
            </a:lvl9pPr>
          </a:lstStyle>
          <a:p/>
        </p:txBody>
      </p:sp>
      <p:sp>
        <p:nvSpPr>
          <p:cNvPr id="507" name="Shape 507"/>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08" name="Shape 508"/>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09" name="Shape 509"/>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10" name="Shape 510"/>
        <p:cNvGrpSpPr/>
        <p:nvPr/>
      </p:nvGrpSpPr>
      <p:grpSpPr>
        <a:xfrm>
          <a:off x="0" y="0"/>
          <a:ext cx="0" cy="0"/>
          <a:chOff x="0" y="0"/>
          <a:chExt cx="0" cy="0"/>
        </a:xfrm>
      </p:grpSpPr>
      <p:sp>
        <p:nvSpPr>
          <p:cNvPr id="511" name="Shape 511"/>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512" name="Shape 512"/>
          <p:cNvSpPr txBox="1"/>
          <p:nvPr>
            <p:ph idx="1" type="body"/>
          </p:nvPr>
        </p:nvSpPr>
        <p:spPr>
          <a:xfrm rot="5400000">
            <a:off x="3177450" y="-327884"/>
            <a:ext cx="3551098" cy="8077199"/>
          </a:xfrm>
          <a:prstGeom prst="rect">
            <a:avLst/>
          </a:prstGeom>
          <a:noFill/>
          <a:ln>
            <a:noFill/>
          </a:ln>
        </p:spPr>
        <p:txBody>
          <a:bodyPr anchorCtr="0" anchor="t" bIns="91425" lIns="91425" rIns="91425" tIns="91425"/>
          <a:lstStyle>
            <a:lvl1pPr indent="-49211"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513" name="Shape 51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4" name="Shape 51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15" name="Shape 51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16" name="Shape 516"/>
        <p:cNvGrpSpPr/>
        <p:nvPr/>
      </p:nvGrpSpPr>
      <p:grpSpPr>
        <a:xfrm>
          <a:off x="0" y="0"/>
          <a:ext cx="0" cy="0"/>
          <a:chOff x="0" y="0"/>
          <a:chExt cx="0" cy="0"/>
        </a:xfrm>
      </p:grpSpPr>
      <p:sp>
        <p:nvSpPr>
          <p:cNvPr id="517" name="Shape 517"/>
          <p:cNvSpPr txBox="1"/>
          <p:nvPr>
            <p:ph type="title"/>
          </p:nvPr>
        </p:nvSpPr>
        <p:spPr>
          <a:xfrm rot="5400000">
            <a:off x="5543550" y="2038349"/>
            <a:ext cx="4876798" cy="2019298"/>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518" name="Shape 518"/>
          <p:cNvSpPr txBox="1"/>
          <p:nvPr>
            <p:ph idx="1" type="body"/>
          </p:nvPr>
        </p:nvSpPr>
        <p:spPr>
          <a:xfrm rot="5400000">
            <a:off x="1428749" y="95248"/>
            <a:ext cx="4876798" cy="5905500"/>
          </a:xfrm>
          <a:prstGeom prst="rect">
            <a:avLst/>
          </a:prstGeom>
          <a:noFill/>
          <a:ln>
            <a:noFill/>
          </a:ln>
        </p:spPr>
        <p:txBody>
          <a:bodyPr anchorCtr="0" anchor="t" bIns="91425" lIns="91425" rIns="91425" tIns="91425"/>
          <a:lstStyle>
            <a:lvl1pPr indent="-49211"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519" name="Shape 51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0" name="Shape 52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521" name="Shape 52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31" name="Shape 531"/>
        <p:cNvGrpSpPr/>
        <p:nvPr/>
      </p:nvGrpSpPr>
      <p:grpSpPr>
        <a:xfrm>
          <a:off x="0" y="0"/>
          <a:ext cx="0" cy="0"/>
          <a:chOff x="0" y="0"/>
          <a:chExt cx="0" cy="0"/>
        </a:xfrm>
      </p:grpSpPr>
      <p:sp>
        <p:nvSpPr>
          <p:cNvPr id="532" name="Shape 532"/>
          <p:cNvSpPr txBox="1"/>
          <p:nvPr>
            <p:ph type="title"/>
          </p:nvPr>
        </p:nvSpPr>
        <p:spPr>
          <a:xfrm>
            <a:off x="1295400" y="609833"/>
            <a:ext cx="7696244"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33" name="Shape 533"/>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03585" lvl="0" marL="255985"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79772" lvl="1" marL="556022"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2pPr>
            <a:lvl3pPr indent="-55959" lvl="2" marL="856059"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75009" lvl="3" marL="11989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4pPr>
            <a:lvl5pPr indent="-75009" lvl="4" marL="15418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5pPr>
            <a:lvl6pPr indent="-88787" lvl="5" marL="1885838"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6pPr>
            <a:lvl7pPr indent="-88767" lvl="6" marL="2228717"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7pPr>
            <a:lvl8pPr indent="-88745" lvl="7" marL="257159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8pPr>
            <a:lvl9pPr indent="-88725" lvl="8" marL="291447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9pPr>
          </a:lstStyle>
          <a:p/>
        </p:txBody>
      </p:sp>
      <p:sp>
        <p:nvSpPr>
          <p:cNvPr id="534" name="Shape 53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05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35" name="Shape 53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05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36" name="Shape 53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05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37" name="Shape 537"/>
        <p:cNvGrpSpPr/>
        <p:nvPr/>
      </p:nvGrpSpPr>
      <p:grpSpPr>
        <a:xfrm>
          <a:off x="0" y="0"/>
          <a:ext cx="0" cy="0"/>
          <a:chOff x="0" y="0"/>
          <a:chExt cx="0" cy="0"/>
        </a:xfrm>
      </p:grpSpPr>
      <p:sp>
        <p:nvSpPr>
          <p:cNvPr id="538" name="Shape 538"/>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39" name="Shape 539"/>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lvl="0" marL="0" marR="0" rtl="0" algn="ctr">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1pPr>
            <a:lvl2pPr indent="-12679" lvl="1" marL="342880" marR="0" rtl="0" algn="ctr">
              <a:spcBef>
                <a:spcPts val="420"/>
              </a:spcBef>
              <a:spcAft>
                <a:spcPts val="0"/>
              </a:spcAft>
              <a:buClr>
                <a:schemeClr val="dk1"/>
              </a:buClr>
              <a:buFont typeface="PT Sans"/>
              <a:buNone/>
              <a:defRPr b="0" i="0" sz="2100" u="none" cap="none" strike="noStrike">
                <a:solidFill>
                  <a:schemeClr val="dk1"/>
                </a:solidFill>
                <a:latin typeface="PT Sans"/>
                <a:ea typeface="PT Sans"/>
                <a:cs typeface="PT Sans"/>
                <a:sym typeface="PT Sans"/>
              </a:defRPr>
            </a:lvl2pPr>
            <a:lvl3pPr indent="-12659" lvl="2" marL="685759" marR="0" rtl="0" algn="ctr">
              <a:spcBef>
                <a:spcPts val="36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38" lvl="3" marL="1028638"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4pPr>
            <a:lvl5pPr indent="-12618" lvl="4" marL="1371518"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5pPr>
            <a:lvl6pPr indent="-12596" lvl="5" marL="1714396"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6pPr>
            <a:lvl7pPr indent="-12576" lvl="6" marL="2057277"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7pPr>
            <a:lvl8pPr indent="-12556" lvl="7" marL="2400157"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8pPr>
            <a:lvl9pPr indent="-12536" lvl="8" marL="2743036" marR="0" rtl="0" algn="ctr">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9pPr>
          </a:lstStyle>
          <a:p/>
        </p:txBody>
      </p:sp>
      <p:sp>
        <p:nvSpPr>
          <p:cNvPr id="540" name="Shape 54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41" name="Shape 54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42" name="Shape 542"/>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1" name="Shape 61"/>
        <p:cNvGrpSpPr/>
        <p:nvPr/>
      </p:nvGrpSpPr>
      <p:grpSpPr>
        <a:xfrm>
          <a:off x="0" y="0"/>
          <a:ext cx="0" cy="0"/>
          <a:chOff x="0" y="0"/>
          <a:chExt cx="0" cy="0"/>
        </a:xfrm>
      </p:grpSpPr>
      <p:sp>
        <p:nvSpPr>
          <p:cNvPr id="62" name="Shape 62"/>
          <p:cNvSpPr txBox="1"/>
          <p:nvPr>
            <p:ph type="title"/>
          </p:nvPr>
        </p:nvSpPr>
        <p:spPr>
          <a:xfrm>
            <a:off x="457200" y="273050"/>
            <a:ext cx="3008313" cy="1162049"/>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3" name="Shape 63"/>
          <p:cNvSpPr txBox="1"/>
          <p:nvPr>
            <p:ph idx="1" type="body"/>
          </p:nvPr>
        </p:nvSpPr>
        <p:spPr>
          <a:xfrm>
            <a:off x="3575050" y="273052"/>
            <a:ext cx="5111750" cy="5853112"/>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64" name="Shape 64"/>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65" name="Shape 6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6" name="Shape 6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67" name="Shape 6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43" name="Shape 543"/>
        <p:cNvGrpSpPr/>
        <p:nvPr/>
      </p:nvGrpSpPr>
      <p:grpSpPr>
        <a:xfrm>
          <a:off x="0" y="0"/>
          <a:ext cx="0" cy="0"/>
          <a:chOff x="0" y="0"/>
          <a:chExt cx="0" cy="0"/>
        </a:xfrm>
      </p:grpSpPr>
      <p:sp>
        <p:nvSpPr>
          <p:cNvPr id="544" name="Shape 544"/>
          <p:cNvSpPr txBox="1"/>
          <p:nvPr>
            <p:ph type="title"/>
          </p:nvPr>
        </p:nvSpPr>
        <p:spPr>
          <a:xfrm>
            <a:off x="722312" y="4406903"/>
            <a:ext cx="7772400" cy="1362075"/>
          </a:xfrm>
          <a:prstGeom prst="rect">
            <a:avLst/>
          </a:prstGeom>
          <a:noFill/>
          <a:ln>
            <a:noFill/>
          </a:ln>
        </p:spPr>
        <p:txBody>
          <a:bodyPr anchorCtr="0" anchor="t" bIns="91425" lIns="91425" rIns="91425" tIns="91425"/>
          <a:lstStyle>
            <a:lvl1pPr indent="0" lvl="0" marL="0" marR="0" rtl="0" algn="l">
              <a:spcBef>
                <a:spcPts val="0"/>
              </a:spcBef>
              <a:spcAft>
                <a:spcPts val="0"/>
              </a:spcAft>
              <a:buNone/>
              <a:defRPr b="1" i="0" sz="30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45" name="Shape 545"/>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1pPr>
            <a:lvl2pPr indent="-12679" lvl="1" marL="342880" marR="0" rtl="0" algn="l">
              <a:spcBef>
                <a:spcPts val="270"/>
              </a:spcBef>
              <a:spcAft>
                <a:spcPts val="0"/>
              </a:spcAft>
              <a:buClr>
                <a:schemeClr val="dk1"/>
              </a:buClr>
              <a:buFont typeface="PT Sans"/>
              <a:buNone/>
              <a:defRPr b="0" i="0" sz="1350" u="none" cap="none" strike="noStrike">
                <a:solidFill>
                  <a:schemeClr val="dk1"/>
                </a:solidFill>
                <a:latin typeface="PT Sans"/>
                <a:ea typeface="PT Sans"/>
                <a:cs typeface="PT Sans"/>
                <a:sym typeface="PT Sans"/>
              </a:defRPr>
            </a:lvl2pPr>
            <a:lvl3pPr indent="-12659" lvl="2" marL="685759" marR="0" rtl="0" algn="l">
              <a:spcBef>
                <a:spcPts val="240"/>
              </a:spcBef>
              <a:spcAft>
                <a:spcPts val="0"/>
              </a:spcAft>
              <a:buClr>
                <a:schemeClr val="dk1"/>
              </a:buClr>
              <a:buFont typeface="PT Sans"/>
              <a:buNone/>
              <a:defRPr b="0" i="0" sz="1200" u="none" cap="none" strike="noStrike">
                <a:solidFill>
                  <a:schemeClr val="dk1"/>
                </a:solidFill>
                <a:latin typeface="PT Sans"/>
                <a:ea typeface="PT Sans"/>
                <a:cs typeface="PT Sans"/>
                <a:sym typeface="PT Sans"/>
              </a:defRPr>
            </a:lvl3pPr>
            <a:lvl4pPr indent="-12638" lvl="3" marL="1028638"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4pPr>
            <a:lvl5pPr indent="-12618" lvl="4" marL="1371518"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5pPr>
            <a:lvl6pPr indent="-12596" lvl="5" marL="1714396"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6pPr>
            <a:lvl7pPr indent="-12576" lvl="6" marL="2057277"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7pPr>
            <a:lvl8pPr indent="-12556" lvl="7" marL="2400157"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8pPr>
            <a:lvl9pPr indent="-12536" lvl="8" marL="2743036"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9pPr>
          </a:lstStyle>
          <a:p/>
        </p:txBody>
      </p:sp>
      <p:sp>
        <p:nvSpPr>
          <p:cNvPr id="546" name="Shape 546"/>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47" name="Shape 54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48" name="Shape 548"/>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49" name="Shape 549"/>
        <p:cNvGrpSpPr/>
        <p:nvPr/>
      </p:nvGrpSpPr>
      <p:grpSpPr>
        <a:xfrm>
          <a:off x="0" y="0"/>
          <a:ext cx="0" cy="0"/>
          <a:chOff x="0" y="0"/>
          <a:chExt cx="0" cy="0"/>
        </a:xfrm>
      </p:grpSpPr>
      <p:sp>
        <p:nvSpPr>
          <p:cNvPr id="550" name="Shape 550"/>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51" name="Shape 551"/>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indent="-122635" lvl="0" marL="255985"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1pPr>
            <a:lvl2pPr indent="-98822" lvl="1" marL="556022"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2pPr>
            <a:lvl3pPr indent="-75009" lvl="2" marL="856059"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3pPr>
            <a:lvl4pPr indent="-84534" lvl="3" marL="1198960"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4pPr>
            <a:lvl5pPr indent="-84534" lvl="4" marL="1541860"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5pPr>
            <a:lvl6pPr indent="-98312" lvl="5" marL="1885838"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6pPr>
            <a:lvl7pPr indent="-98292" lvl="6" marL="2228717"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7pPr>
            <a:lvl8pPr indent="-98270" lvl="7" marL="2571596"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8pPr>
            <a:lvl9pPr indent="-98250" lvl="8" marL="2914476"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9pPr>
          </a:lstStyle>
          <a:p/>
        </p:txBody>
      </p:sp>
      <p:sp>
        <p:nvSpPr>
          <p:cNvPr id="552" name="Shape 552"/>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indent="-122635" lvl="0" marL="255985"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1pPr>
            <a:lvl2pPr indent="-98822" lvl="1" marL="556022"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2pPr>
            <a:lvl3pPr indent="-75009" lvl="2" marL="856059"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3pPr>
            <a:lvl4pPr indent="-84534" lvl="3" marL="1198960"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4pPr>
            <a:lvl5pPr indent="-84534" lvl="4" marL="1541860"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5pPr>
            <a:lvl6pPr indent="-98312" lvl="5" marL="1885838"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6pPr>
            <a:lvl7pPr indent="-98292" lvl="6" marL="2228717"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7pPr>
            <a:lvl8pPr indent="-98270" lvl="7" marL="2571596"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8pPr>
            <a:lvl9pPr indent="-98250" lvl="8" marL="2914476"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9pPr>
          </a:lstStyle>
          <a:p/>
        </p:txBody>
      </p:sp>
      <p:sp>
        <p:nvSpPr>
          <p:cNvPr id="553" name="Shape 55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54" name="Shape 55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55" name="Shape 55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56" name="Shape 556"/>
        <p:cNvGrpSpPr/>
        <p:nvPr/>
      </p:nvGrpSpPr>
      <p:grpSpPr>
        <a:xfrm>
          <a:off x="0" y="0"/>
          <a:ext cx="0" cy="0"/>
          <a:chOff x="0" y="0"/>
          <a:chExt cx="0" cy="0"/>
        </a:xfrm>
      </p:grpSpPr>
      <p:sp>
        <p:nvSpPr>
          <p:cNvPr id="557" name="Shape 557"/>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58" name="Shape 558"/>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36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1pPr>
            <a:lvl2pPr indent="-12679" lvl="1" marL="342880" marR="0" rtl="0" algn="l">
              <a:spcBef>
                <a:spcPts val="300"/>
              </a:spcBef>
              <a:spcAft>
                <a:spcPts val="0"/>
              </a:spcAft>
              <a:buClr>
                <a:schemeClr val="dk1"/>
              </a:buClr>
              <a:buFont typeface="PT Sans"/>
              <a:buNone/>
              <a:defRPr b="1" i="0" sz="1500" u="none" cap="none" strike="noStrike">
                <a:solidFill>
                  <a:schemeClr val="dk1"/>
                </a:solidFill>
                <a:latin typeface="PT Sans"/>
                <a:ea typeface="PT Sans"/>
                <a:cs typeface="PT Sans"/>
                <a:sym typeface="PT Sans"/>
              </a:defRPr>
            </a:lvl2pPr>
            <a:lvl3pPr indent="-12659" lvl="2" marL="685759" marR="0" rtl="0" algn="l">
              <a:spcBef>
                <a:spcPts val="270"/>
              </a:spcBef>
              <a:spcAft>
                <a:spcPts val="0"/>
              </a:spcAft>
              <a:buClr>
                <a:schemeClr val="dk1"/>
              </a:buClr>
              <a:buFont typeface="PT Sans"/>
              <a:buNone/>
              <a:defRPr b="1" i="0" sz="1350" u="none" cap="none" strike="noStrike">
                <a:solidFill>
                  <a:schemeClr val="dk1"/>
                </a:solidFill>
                <a:latin typeface="PT Sans"/>
                <a:ea typeface="PT Sans"/>
                <a:cs typeface="PT Sans"/>
                <a:sym typeface="PT Sans"/>
              </a:defRPr>
            </a:lvl3pPr>
            <a:lvl4pPr indent="-12638" lvl="3" marL="1028638"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4pPr>
            <a:lvl5pPr indent="-12618" lvl="4" marL="1371518"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5pPr>
            <a:lvl6pPr indent="-12596" lvl="5" marL="1714396"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6pPr>
            <a:lvl7pPr indent="-12576" lvl="6" marL="2057277"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7pPr>
            <a:lvl8pPr indent="-12556" lvl="7" marL="2400157"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8pPr>
            <a:lvl9pPr indent="-12536" lvl="8" marL="2743036"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9pPr>
          </a:lstStyle>
          <a:p/>
        </p:txBody>
      </p:sp>
      <p:sp>
        <p:nvSpPr>
          <p:cNvPr id="559" name="Shape 559"/>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41685" lvl="0" marL="255985"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1pPr>
            <a:lvl2pPr indent="-117872" lvl="1" marL="556022"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2pPr>
            <a:lvl3pPr indent="-84534" lvl="2" marL="856059"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3pPr>
            <a:lvl4pPr indent="-94059" lvl="3" marL="1198960"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4pPr>
            <a:lvl5pPr indent="-94059" lvl="4" marL="1541860"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5pPr>
            <a:lvl6pPr indent="-107837" lvl="5" marL="1885838"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6pPr>
            <a:lvl7pPr indent="-107817" lvl="6" marL="2228717"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7pPr>
            <a:lvl8pPr indent="-107795" lvl="7" marL="2571596"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8pPr>
            <a:lvl9pPr indent="-107775" lvl="8" marL="2914476"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9pPr>
          </a:lstStyle>
          <a:p/>
        </p:txBody>
      </p:sp>
      <p:sp>
        <p:nvSpPr>
          <p:cNvPr id="560" name="Shape 560"/>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lvl="0" marL="0" marR="0" rtl="0" algn="l">
              <a:spcBef>
                <a:spcPts val="360"/>
              </a:spcBef>
              <a:spcAft>
                <a:spcPts val="0"/>
              </a:spcAft>
              <a:buClr>
                <a:schemeClr val="dk1"/>
              </a:buClr>
              <a:buFont typeface="PT Sans"/>
              <a:buNone/>
              <a:defRPr b="1" i="0" sz="1800" u="none" cap="none" strike="noStrike">
                <a:solidFill>
                  <a:schemeClr val="dk1"/>
                </a:solidFill>
                <a:latin typeface="PT Sans"/>
                <a:ea typeface="PT Sans"/>
                <a:cs typeface="PT Sans"/>
                <a:sym typeface="PT Sans"/>
              </a:defRPr>
            </a:lvl1pPr>
            <a:lvl2pPr indent="-12679" lvl="1" marL="342880" marR="0" rtl="0" algn="l">
              <a:spcBef>
                <a:spcPts val="300"/>
              </a:spcBef>
              <a:spcAft>
                <a:spcPts val="0"/>
              </a:spcAft>
              <a:buClr>
                <a:schemeClr val="dk1"/>
              </a:buClr>
              <a:buFont typeface="PT Sans"/>
              <a:buNone/>
              <a:defRPr b="1" i="0" sz="1500" u="none" cap="none" strike="noStrike">
                <a:solidFill>
                  <a:schemeClr val="dk1"/>
                </a:solidFill>
                <a:latin typeface="PT Sans"/>
                <a:ea typeface="PT Sans"/>
                <a:cs typeface="PT Sans"/>
                <a:sym typeface="PT Sans"/>
              </a:defRPr>
            </a:lvl2pPr>
            <a:lvl3pPr indent="-12659" lvl="2" marL="685759" marR="0" rtl="0" algn="l">
              <a:spcBef>
                <a:spcPts val="270"/>
              </a:spcBef>
              <a:spcAft>
                <a:spcPts val="0"/>
              </a:spcAft>
              <a:buClr>
                <a:schemeClr val="dk1"/>
              </a:buClr>
              <a:buFont typeface="PT Sans"/>
              <a:buNone/>
              <a:defRPr b="1" i="0" sz="1350" u="none" cap="none" strike="noStrike">
                <a:solidFill>
                  <a:schemeClr val="dk1"/>
                </a:solidFill>
                <a:latin typeface="PT Sans"/>
                <a:ea typeface="PT Sans"/>
                <a:cs typeface="PT Sans"/>
                <a:sym typeface="PT Sans"/>
              </a:defRPr>
            </a:lvl3pPr>
            <a:lvl4pPr indent="-12638" lvl="3" marL="1028638"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4pPr>
            <a:lvl5pPr indent="-12618" lvl="4" marL="1371518"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5pPr>
            <a:lvl6pPr indent="-12596" lvl="5" marL="1714396"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6pPr>
            <a:lvl7pPr indent="-12576" lvl="6" marL="2057277"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7pPr>
            <a:lvl8pPr indent="-12556" lvl="7" marL="2400157"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8pPr>
            <a:lvl9pPr indent="-12536" lvl="8" marL="2743036" marR="0" rtl="0" algn="l">
              <a:spcBef>
                <a:spcPts val="240"/>
              </a:spcBef>
              <a:spcAft>
                <a:spcPts val="0"/>
              </a:spcAft>
              <a:buClr>
                <a:schemeClr val="dk1"/>
              </a:buClr>
              <a:buFont typeface="PT Sans"/>
              <a:buNone/>
              <a:defRPr b="1" i="0" sz="1200" u="none" cap="none" strike="noStrike">
                <a:solidFill>
                  <a:schemeClr val="dk1"/>
                </a:solidFill>
                <a:latin typeface="PT Sans"/>
                <a:ea typeface="PT Sans"/>
                <a:cs typeface="PT Sans"/>
                <a:sym typeface="PT Sans"/>
              </a:defRPr>
            </a:lvl9pPr>
          </a:lstStyle>
          <a:p/>
        </p:txBody>
      </p:sp>
      <p:sp>
        <p:nvSpPr>
          <p:cNvPr id="561" name="Shape 561"/>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indent="-141685" lvl="0" marL="255985"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1pPr>
            <a:lvl2pPr indent="-117872" lvl="1" marL="556022"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2pPr>
            <a:lvl3pPr indent="-84534" lvl="2" marL="856059" marR="0" rtl="0" algn="l">
              <a:spcBef>
                <a:spcPts val="270"/>
              </a:spcBef>
              <a:spcAft>
                <a:spcPts val="0"/>
              </a:spcAft>
              <a:buClr>
                <a:schemeClr val="dk1"/>
              </a:buClr>
              <a:buSzPct val="96428"/>
              <a:buFont typeface="PT Sans"/>
              <a:buChar char="•"/>
              <a:defRPr b="0" i="0" sz="1350" u="none" cap="none" strike="noStrike">
                <a:solidFill>
                  <a:schemeClr val="dk1"/>
                </a:solidFill>
                <a:latin typeface="PT Sans"/>
                <a:ea typeface="PT Sans"/>
                <a:cs typeface="PT Sans"/>
                <a:sym typeface="PT Sans"/>
              </a:defRPr>
            </a:lvl3pPr>
            <a:lvl4pPr indent="-94059" lvl="3" marL="1198960"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4pPr>
            <a:lvl5pPr indent="-94059" lvl="4" marL="1541860"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5pPr>
            <a:lvl6pPr indent="-107837" lvl="5" marL="1885838"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6pPr>
            <a:lvl7pPr indent="-107817" lvl="6" marL="2228717"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7pPr>
            <a:lvl8pPr indent="-107795" lvl="7" marL="2571596"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8pPr>
            <a:lvl9pPr indent="-107775" lvl="8" marL="2914476" marR="0" rtl="0" algn="l">
              <a:spcBef>
                <a:spcPts val="240"/>
              </a:spcBef>
              <a:spcAft>
                <a:spcPts val="0"/>
              </a:spcAft>
              <a:buClr>
                <a:schemeClr val="dk1"/>
              </a:buClr>
              <a:buSzPct val="100000"/>
              <a:buFont typeface="PT Sans"/>
              <a:buChar char="»"/>
              <a:defRPr b="0" i="0" sz="1200" u="none" cap="none" strike="noStrike">
                <a:solidFill>
                  <a:schemeClr val="dk1"/>
                </a:solidFill>
                <a:latin typeface="PT Sans"/>
                <a:ea typeface="PT Sans"/>
                <a:cs typeface="PT Sans"/>
                <a:sym typeface="PT Sans"/>
              </a:defRPr>
            </a:lvl9pPr>
          </a:lstStyle>
          <a:p/>
        </p:txBody>
      </p:sp>
      <p:sp>
        <p:nvSpPr>
          <p:cNvPr id="562" name="Shape 56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63" name="Shape 56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64" name="Shape 56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65" name="Shape 565"/>
        <p:cNvGrpSpPr/>
        <p:nvPr/>
      </p:nvGrpSpPr>
      <p:grpSpPr>
        <a:xfrm>
          <a:off x="0" y="0"/>
          <a:ext cx="0" cy="0"/>
          <a:chOff x="0" y="0"/>
          <a:chExt cx="0" cy="0"/>
        </a:xfrm>
      </p:grpSpPr>
      <p:sp>
        <p:nvSpPr>
          <p:cNvPr id="566" name="Shape 566"/>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67" name="Shape 56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68" name="Shape 56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69" name="Shape 56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70" name="Shape 570"/>
        <p:cNvGrpSpPr/>
        <p:nvPr/>
      </p:nvGrpSpPr>
      <p:grpSpPr>
        <a:xfrm>
          <a:off x="0" y="0"/>
          <a:ext cx="0" cy="0"/>
          <a:chOff x="0" y="0"/>
          <a:chExt cx="0" cy="0"/>
        </a:xfrm>
      </p:grpSpPr>
      <p:sp>
        <p:nvSpPr>
          <p:cNvPr id="571" name="Shape 57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72" name="Shape 57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73" name="Shape 57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4" name="Shape 574"/>
        <p:cNvGrpSpPr/>
        <p:nvPr/>
      </p:nvGrpSpPr>
      <p:grpSpPr>
        <a:xfrm>
          <a:off x="0" y="0"/>
          <a:ext cx="0" cy="0"/>
          <a:chOff x="0" y="0"/>
          <a:chExt cx="0" cy="0"/>
        </a:xfrm>
      </p:grpSpPr>
      <p:sp>
        <p:nvSpPr>
          <p:cNvPr id="575" name="Shape 575"/>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15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76" name="Shape 576"/>
          <p:cNvSpPr txBox="1"/>
          <p:nvPr>
            <p:ph idx="1" type="body"/>
          </p:nvPr>
        </p:nvSpPr>
        <p:spPr>
          <a:xfrm>
            <a:off x="3575050" y="273052"/>
            <a:ext cx="5111750" cy="5853112"/>
          </a:xfrm>
          <a:prstGeom prst="rect">
            <a:avLst/>
          </a:prstGeom>
          <a:noFill/>
          <a:ln>
            <a:noFill/>
          </a:ln>
        </p:spPr>
        <p:txBody>
          <a:bodyPr anchorCtr="0" anchor="t" bIns="91425" lIns="91425" rIns="91425" tIns="91425"/>
          <a:lstStyle>
            <a:lvl1pPr indent="-103585" lvl="0" marL="255985"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79772" lvl="1" marL="556022"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2pPr>
            <a:lvl3pPr indent="-55959" lvl="2" marL="856059"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75009" lvl="3" marL="11989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4pPr>
            <a:lvl5pPr indent="-75009" lvl="4" marL="15418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5pPr>
            <a:lvl6pPr indent="-88787" lvl="5" marL="1885838"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6pPr>
            <a:lvl7pPr indent="-88767" lvl="6" marL="2228717"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7pPr>
            <a:lvl8pPr indent="-88745" lvl="7" marL="257159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8pPr>
            <a:lvl9pPr indent="-88725" lvl="8" marL="291447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9pPr>
          </a:lstStyle>
          <a:p/>
        </p:txBody>
      </p:sp>
      <p:sp>
        <p:nvSpPr>
          <p:cNvPr id="577" name="Shape 577"/>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lvl="0" marL="0"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1pPr>
            <a:lvl2pPr indent="-12679" lvl="1" marL="342880"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2pPr>
            <a:lvl3pPr indent="-12659" lvl="2" marL="685759" marR="0" rtl="0" algn="l">
              <a:spcBef>
                <a:spcPts val="150"/>
              </a:spcBef>
              <a:spcAft>
                <a:spcPts val="0"/>
              </a:spcAft>
              <a:buClr>
                <a:schemeClr val="dk1"/>
              </a:buClr>
              <a:buFont typeface="PT Sans"/>
              <a:buNone/>
              <a:defRPr b="0" i="0" sz="750" u="none" cap="none" strike="noStrike">
                <a:solidFill>
                  <a:schemeClr val="dk1"/>
                </a:solidFill>
                <a:latin typeface="PT Sans"/>
                <a:ea typeface="PT Sans"/>
                <a:cs typeface="PT Sans"/>
                <a:sym typeface="PT Sans"/>
              </a:defRPr>
            </a:lvl3pPr>
            <a:lvl4pPr indent="-12638" lvl="3" marL="1028638"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4pPr>
            <a:lvl5pPr indent="-12618" lvl="4" marL="1371518"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5pPr>
            <a:lvl6pPr indent="-12596" lvl="5" marL="1714396"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6pPr>
            <a:lvl7pPr indent="-12576" lvl="6" marL="2057277"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7pPr>
            <a:lvl8pPr indent="-12556" lvl="7" marL="2400157"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8pPr>
            <a:lvl9pPr indent="-12536" lvl="8" marL="2743036"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9pPr>
          </a:lstStyle>
          <a:p/>
        </p:txBody>
      </p:sp>
      <p:sp>
        <p:nvSpPr>
          <p:cNvPr id="578" name="Shape 57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79" name="Shape 57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80" name="Shape 58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81" name="Shape 581"/>
        <p:cNvGrpSpPr/>
        <p:nvPr/>
      </p:nvGrpSpPr>
      <p:grpSpPr>
        <a:xfrm>
          <a:off x="0" y="0"/>
          <a:ext cx="0" cy="0"/>
          <a:chOff x="0" y="0"/>
          <a:chExt cx="0" cy="0"/>
        </a:xfrm>
      </p:grpSpPr>
      <p:sp>
        <p:nvSpPr>
          <p:cNvPr id="582" name="Shape 582"/>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spcAft>
                <a:spcPts val="0"/>
              </a:spcAft>
              <a:buNone/>
              <a:defRPr b="1" i="0" sz="15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83" name="Shape 58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480"/>
              </a:spcBef>
              <a:spcAft>
                <a:spcPts val="0"/>
              </a:spcAft>
              <a:buClr>
                <a:schemeClr val="dk1"/>
              </a:buClr>
              <a:buFont typeface="PT Sans"/>
              <a:buNone/>
              <a:defRPr b="0" i="0" sz="2400" u="none" cap="none" strike="noStrike">
                <a:solidFill>
                  <a:schemeClr val="dk1"/>
                </a:solidFill>
                <a:latin typeface="PT Sans"/>
                <a:ea typeface="PT Sans"/>
                <a:cs typeface="PT Sans"/>
                <a:sym typeface="PT Sans"/>
              </a:defRPr>
            </a:lvl1pPr>
            <a:lvl2pPr indent="-12679" lvl="1" marL="342880" marR="0" rtl="0" algn="l">
              <a:spcBef>
                <a:spcPts val="420"/>
              </a:spcBef>
              <a:spcAft>
                <a:spcPts val="0"/>
              </a:spcAft>
              <a:buClr>
                <a:schemeClr val="dk1"/>
              </a:buClr>
              <a:buFont typeface="PT Sans"/>
              <a:buNone/>
              <a:defRPr b="0" i="0" sz="2100" u="none" cap="none" strike="noStrike">
                <a:solidFill>
                  <a:schemeClr val="dk1"/>
                </a:solidFill>
                <a:latin typeface="PT Sans"/>
                <a:ea typeface="PT Sans"/>
                <a:cs typeface="PT Sans"/>
                <a:sym typeface="PT Sans"/>
              </a:defRPr>
            </a:lvl2pPr>
            <a:lvl3pPr indent="-12659" lvl="2" marL="685759" marR="0" rtl="0" algn="l">
              <a:spcBef>
                <a:spcPts val="36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38" lvl="3" marL="1028638"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4pPr>
            <a:lvl5pPr indent="-12618" lvl="4" marL="1371518"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5pPr>
            <a:lvl6pPr indent="-12596" lvl="5" marL="1714396"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6pPr>
            <a:lvl7pPr indent="-12576" lvl="6" marL="2057277"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7pPr>
            <a:lvl8pPr indent="-12556" lvl="7" marL="2400157"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8pPr>
            <a:lvl9pPr indent="-12536" lvl="8" marL="2743036" marR="0" rtl="0" algn="l">
              <a:spcBef>
                <a:spcPts val="300"/>
              </a:spcBef>
              <a:spcAft>
                <a:spcPts val="0"/>
              </a:spcAft>
              <a:buClr>
                <a:schemeClr val="dk1"/>
              </a:buClr>
              <a:buFont typeface="PT Sans"/>
              <a:buNone/>
              <a:defRPr b="0" i="0" sz="1500" u="none" cap="none" strike="noStrike">
                <a:solidFill>
                  <a:schemeClr val="dk1"/>
                </a:solidFill>
                <a:latin typeface="PT Sans"/>
                <a:ea typeface="PT Sans"/>
                <a:cs typeface="PT Sans"/>
                <a:sym typeface="PT Sans"/>
              </a:defRPr>
            </a:lvl9pPr>
          </a:lstStyle>
          <a:p/>
        </p:txBody>
      </p:sp>
      <p:sp>
        <p:nvSpPr>
          <p:cNvPr id="584" name="Shape 58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10"/>
              </a:spcBef>
              <a:spcAft>
                <a:spcPts val="0"/>
              </a:spcAft>
              <a:buClr>
                <a:schemeClr val="dk1"/>
              </a:buClr>
              <a:buFont typeface="PT Sans"/>
              <a:buNone/>
              <a:defRPr b="0" i="0" sz="1050" u="none" cap="none" strike="noStrike">
                <a:solidFill>
                  <a:schemeClr val="dk1"/>
                </a:solidFill>
                <a:latin typeface="PT Sans"/>
                <a:ea typeface="PT Sans"/>
                <a:cs typeface="PT Sans"/>
                <a:sym typeface="PT Sans"/>
              </a:defRPr>
            </a:lvl1pPr>
            <a:lvl2pPr indent="-12679" lvl="1" marL="342880" marR="0" rtl="0" algn="l">
              <a:spcBef>
                <a:spcPts val="180"/>
              </a:spcBef>
              <a:spcAft>
                <a:spcPts val="0"/>
              </a:spcAft>
              <a:buClr>
                <a:schemeClr val="dk1"/>
              </a:buClr>
              <a:buFont typeface="PT Sans"/>
              <a:buNone/>
              <a:defRPr b="0" i="0" sz="900" u="none" cap="none" strike="noStrike">
                <a:solidFill>
                  <a:schemeClr val="dk1"/>
                </a:solidFill>
                <a:latin typeface="PT Sans"/>
                <a:ea typeface="PT Sans"/>
                <a:cs typeface="PT Sans"/>
                <a:sym typeface="PT Sans"/>
              </a:defRPr>
            </a:lvl2pPr>
            <a:lvl3pPr indent="-12659" lvl="2" marL="685759" marR="0" rtl="0" algn="l">
              <a:spcBef>
                <a:spcPts val="150"/>
              </a:spcBef>
              <a:spcAft>
                <a:spcPts val="0"/>
              </a:spcAft>
              <a:buClr>
                <a:schemeClr val="dk1"/>
              </a:buClr>
              <a:buFont typeface="PT Sans"/>
              <a:buNone/>
              <a:defRPr b="0" i="0" sz="750" u="none" cap="none" strike="noStrike">
                <a:solidFill>
                  <a:schemeClr val="dk1"/>
                </a:solidFill>
                <a:latin typeface="PT Sans"/>
                <a:ea typeface="PT Sans"/>
                <a:cs typeface="PT Sans"/>
                <a:sym typeface="PT Sans"/>
              </a:defRPr>
            </a:lvl3pPr>
            <a:lvl4pPr indent="-12638" lvl="3" marL="1028638"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4pPr>
            <a:lvl5pPr indent="-12618" lvl="4" marL="1371518"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5pPr>
            <a:lvl6pPr indent="-12596" lvl="5" marL="1714396"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6pPr>
            <a:lvl7pPr indent="-12576" lvl="6" marL="2057277"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7pPr>
            <a:lvl8pPr indent="-12556" lvl="7" marL="2400157"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8pPr>
            <a:lvl9pPr indent="-12536" lvl="8" marL="2743036" marR="0" rtl="0" algn="l">
              <a:spcBef>
                <a:spcPts val="135"/>
              </a:spcBef>
              <a:spcAft>
                <a:spcPts val="0"/>
              </a:spcAft>
              <a:buClr>
                <a:schemeClr val="dk1"/>
              </a:buClr>
              <a:buFont typeface="PT Sans"/>
              <a:buNone/>
              <a:defRPr b="0" i="0" sz="675" u="none" cap="none" strike="noStrike">
                <a:solidFill>
                  <a:schemeClr val="dk1"/>
                </a:solidFill>
                <a:latin typeface="PT Sans"/>
                <a:ea typeface="PT Sans"/>
                <a:cs typeface="PT Sans"/>
                <a:sym typeface="PT Sans"/>
              </a:defRPr>
            </a:lvl9pPr>
          </a:lstStyle>
          <a:p/>
        </p:txBody>
      </p:sp>
      <p:sp>
        <p:nvSpPr>
          <p:cNvPr id="585" name="Shape 58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86" name="Shape 58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87" name="Shape 58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88" name="Shape 588"/>
        <p:cNvGrpSpPr/>
        <p:nvPr/>
      </p:nvGrpSpPr>
      <p:grpSpPr>
        <a:xfrm>
          <a:off x="0" y="0"/>
          <a:ext cx="0" cy="0"/>
          <a:chOff x="0" y="0"/>
          <a:chExt cx="0" cy="0"/>
        </a:xfrm>
      </p:grpSpPr>
      <p:sp>
        <p:nvSpPr>
          <p:cNvPr id="589" name="Shape 589"/>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90" name="Shape 590"/>
          <p:cNvSpPr txBox="1"/>
          <p:nvPr>
            <p:ph idx="1" type="body"/>
          </p:nvPr>
        </p:nvSpPr>
        <p:spPr>
          <a:xfrm rot="5400000">
            <a:off x="3177381" y="-327816"/>
            <a:ext cx="3551236" cy="8077199"/>
          </a:xfrm>
          <a:prstGeom prst="rect">
            <a:avLst/>
          </a:prstGeom>
          <a:noFill/>
          <a:ln>
            <a:noFill/>
          </a:ln>
        </p:spPr>
        <p:txBody>
          <a:bodyPr anchorCtr="0" anchor="t" bIns="91425" lIns="91425" rIns="91425" tIns="91425"/>
          <a:lstStyle>
            <a:lvl1pPr indent="-103585" lvl="0" marL="255985"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79772" lvl="1" marL="556022"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2pPr>
            <a:lvl3pPr indent="-55959" lvl="2" marL="856059"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75009" lvl="3" marL="11989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4pPr>
            <a:lvl5pPr indent="-75009" lvl="4" marL="15418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5pPr>
            <a:lvl6pPr indent="-88787" lvl="5" marL="1885838"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6pPr>
            <a:lvl7pPr indent="-88767" lvl="6" marL="2228717"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7pPr>
            <a:lvl8pPr indent="-88745" lvl="7" marL="257159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8pPr>
            <a:lvl9pPr indent="-88725" lvl="8" marL="291447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9pPr>
          </a:lstStyle>
          <a:p/>
        </p:txBody>
      </p:sp>
      <p:sp>
        <p:nvSpPr>
          <p:cNvPr id="591" name="Shape 59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92" name="Shape 59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93" name="Shape 59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94" name="Shape 594"/>
        <p:cNvGrpSpPr/>
        <p:nvPr/>
      </p:nvGrpSpPr>
      <p:grpSpPr>
        <a:xfrm>
          <a:off x="0" y="0"/>
          <a:ext cx="0" cy="0"/>
          <a:chOff x="0" y="0"/>
          <a:chExt cx="0" cy="0"/>
        </a:xfrm>
      </p:grpSpPr>
      <p:sp>
        <p:nvSpPr>
          <p:cNvPr id="595" name="Shape 595"/>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96" name="Shape 596"/>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03585" lvl="0" marL="255985"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79772" lvl="1" marL="556022"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2pPr>
            <a:lvl3pPr indent="-55959" lvl="2" marL="856059"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75009" lvl="3" marL="11989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4pPr>
            <a:lvl5pPr indent="-75009" lvl="4" marL="15418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5pPr>
            <a:lvl6pPr indent="-88787" lvl="5" marL="1885838"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6pPr>
            <a:lvl7pPr indent="-88767" lvl="6" marL="2228717"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7pPr>
            <a:lvl8pPr indent="-88745" lvl="7" marL="257159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8pPr>
            <a:lvl9pPr indent="-88725" lvl="8" marL="291447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9pPr>
          </a:lstStyle>
          <a:p/>
        </p:txBody>
      </p:sp>
      <p:sp>
        <p:nvSpPr>
          <p:cNvPr id="597" name="Shape 59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98" name="Shape 59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sz="1050">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99" name="Shape 59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lang="en-US" sz="1050">
                <a:solidFill>
                  <a:srgbClr val="000000"/>
                </a:solidFill>
                <a:latin typeface="PT Sans"/>
                <a:ea typeface="PT Sans"/>
                <a:cs typeface="PT Sans"/>
                <a:sym typeface="PT Sans"/>
              </a:rPr>
              <a:t>‹#›</a:t>
            </a:fld>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08" name="Shape 608"/>
        <p:cNvGrpSpPr/>
        <p:nvPr/>
      </p:nvGrpSpPr>
      <p:grpSpPr>
        <a:xfrm>
          <a:off x="0" y="0"/>
          <a:ext cx="0" cy="0"/>
          <a:chOff x="0" y="0"/>
          <a:chExt cx="0" cy="0"/>
        </a:xfrm>
      </p:grpSpPr>
      <p:sp>
        <p:nvSpPr>
          <p:cNvPr id="609" name="Shape 609"/>
          <p:cNvSpPr txBox="1"/>
          <p:nvPr>
            <p:ph type="ctrTitle"/>
          </p:nvPr>
        </p:nvSpPr>
        <p:spPr>
          <a:xfrm>
            <a:off x="685800" y="2130425"/>
            <a:ext cx="7772400" cy="1470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10" name="Shape 61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400"/>
              </a:spcBef>
              <a:buClr>
                <a:srgbClr val="888888"/>
              </a:buClr>
              <a:buFont typeface="Arial"/>
              <a:buNone/>
              <a:defRPr b="0" i="0" sz="2000" u="none" cap="none" strike="noStrike">
                <a:solidFill>
                  <a:srgbClr val="888888"/>
                </a:solidFill>
                <a:latin typeface="Arial"/>
                <a:ea typeface="Arial"/>
                <a:cs typeface="Arial"/>
                <a:sym typeface="Arial"/>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611" name="Shape 611"/>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2" name="Shape 612"/>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8" name="Shape 68"/>
        <p:cNvGrpSpPr/>
        <p:nvPr/>
      </p:nvGrpSpPr>
      <p:grpSpPr>
        <a:xfrm>
          <a:off x="0" y="0"/>
          <a:ext cx="0" cy="0"/>
          <a:chOff x="0" y="0"/>
          <a:chExt cx="0" cy="0"/>
        </a:xfrm>
      </p:grpSpPr>
      <p:sp>
        <p:nvSpPr>
          <p:cNvPr id="69" name="Shape 69"/>
          <p:cNvSpPr txBox="1"/>
          <p:nvPr>
            <p:ph type="title"/>
          </p:nvPr>
        </p:nvSpPr>
        <p:spPr>
          <a:xfrm>
            <a:off x="1792288" y="4800600"/>
            <a:ext cx="5486399" cy="566737"/>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0" name="Shape 70"/>
          <p:cNvSpPr/>
          <p:nvPr>
            <p:ph idx="2" type="pic"/>
          </p:nvPr>
        </p:nvSpPr>
        <p:spPr>
          <a:xfrm>
            <a:off x="1792288" y="612775"/>
            <a:ext cx="5486399" cy="4114800"/>
          </a:xfrm>
          <a:prstGeom prst="rect">
            <a:avLst/>
          </a:prstGeom>
          <a:noFill/>
          <a:ln>
            <a:noFill/>
          </a:ln>
        </p:spPr>
      </p:sp>
      <p:sp>
        <p:nvSpPr>
          <p:cNvPr id="71" name="Shape 71"/>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PT Sans"/>
              <a:buNone/>
              <a:defRPr/>
            </a:lvl1pPr>
            <a:lvl2pPr indent="-12673" lvl="1" marL="457173" rtl="0">
              <a:spcBef>
                <a:spcPts val="0"/>
              </a:spcBef>
              <a:buFont typeface="PT Sans"/>
              <a:buNone/>
              <a:defRPr/>
            </a:lvl2pPr>
            <a:lvl3pPr indent="-12644" lvl="2" marL="914344" rtl="0">
              <a:spcBef>
                <a:spcPts val="0"/>
              </a:spcBef>
              <a:buFont typeface="PT Sans"/>
              <a:buNone/>
              <a:defRPr/>
            </a:lvl3pPr>
            <a:lvl4pPr indent="-12618" lvl="3" marL="1371518" rtl="0">
              <a:spcBef>
                <a:spcPts val="0"/>
              </a:spcBef>
              <a:buFont typeface="PT Sans"/>
              <a:buNone/>
              <a:defRPr/>
            </a:lvl4pPr>
            <a:lvl5pPr indent="-12591" lvl="4" marL="1828691" rtl="0">
              <a:spcBef>
                <a:spcPts val="0"/>
              </a:spcBef>
              <a:buFont typeface="PT Sans"/>
              <a:buNone/>
              <a:defRPr/>
            </a:lvl5pPr>
            <a:lvl6pPr indent="-12562" lvl="5" marL="2285863" rtl="0">
              <a:spcBef>
                <a:spcPts val="0"/>
              </a:spcBef>
              <a:buFont typeface="PT Sans"/>
              <a:buNone/>
              <a:defRPr/>
            </a:lvl6pPr>
            <a:lvl7pPr indent="-12536" lvl="6" marL="2743036" rtl="0">
              <a:spcBef>
                <a:spcPts val="0"/>
              </a:spcBef>
              <a:buFont typeface="PT Sans"/>
              <a:buNone/>
              <a:defRPr/>
            </a:lvl7pPr>
            <a:lvl8pPr indent="-12508" lvl="7" marL="3200209" rtl="0">
              <a:spcBef>
                <a:spcPts val="0"/>
              </a:spcBef>
              <a:buFont typeface="PT Sans"/>
              <a:buNone/>
              <a:defRPr/>
            </a:lvl8pPr>
            <a:lvl9pPr indent="-12481" lvl="8" marL="3657381" rtl="0">
              <a:spcBef>
                <a:spcPts val="0"/>
              </a:spcBef>
              <a:buFont typeface="PT Sans"/>
              <a:buNone/>
              <a:defRPr/>
            </a:lvl9pPr>
          </a:lstStyle>
          <a:p/>
        </p:txBody>
      </p:sp>
      <p:sp>
        <p:nvSpPr>
          <p:cNvPr id="72" name="Shape 7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3" name="Shape 7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74" name="Shape 7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13" name="Shape 613"/>
        <p:cNvGrpSpPr/>
        <p:nvPr/>
      </p:nvGrpSpPr>
      <p:grpSpPr>
        <a:xfrm>
          <a:off x="0" y="0"/>
          <a:ext cx="0" cy="0"/>
          <a:chOff x="0" y="0"/>
          <a:chExt cx="0" cy="0"/>
        </a:xfrm>
      </p:grpSpPr>
      <p:sp>
        <p:nvSpPr>
          <p:cNvPr id="614" name="Shape 61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15" name="Shape 615"/>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0" lvl="0" marL="0" marR="0" rtl="0" algn="l">
              <a:spcBef>
                <a:spcPts val="400"/>
              </a:spcBef>
              <a:buClr>
                <a:srgbClr val="0000FF"/>
              </a:buClr>
              <a:buFont typeface="Arial"/>
              <a:buNone/>
              <a:defRPr b="1" i="0" sz="2000" u="none" cap="none" strike="noStrike">
                <a:solidFill>
                  <a:srgbClr val="0000FF"/>
                </a:solidFill>
                <a:latin typeface="Arial"/>
                <a:ea typeface="Arial"/>
                <a:cs typeface="Arial"/>
                <a:sym typeface="Arial"/>
              </a:defRPr>
            </a:lvl1pPr>
            <a:lvl2pPr indent="-158750" lvl="1" marL="742950" marR="0" rtl="0" algn="l">
              <a:spcBef>
                <a:spcPts val="400"/>
              </a:spcBef>
              <a:buClr>
                <a:srgbClr val="0000FF"/>
              </a:buClr>
              <a:buSzPct val="100000"/>
              <a:buFont typeface="Arial"/>
              <a:buChar char="–"/>
              <a:defRPr b="0" i="0" sz="2000" u="none" cap="none" strike="noStrike">
                <a:solidFill>
                  <a:srgbClr val="0000FF"/>
                </a:solidFill>
                <a:latin typeface="Arial"/>
                <a:ea typeface="Arial"/>
                <a:cs typeface="Arial"/>
                <a:sym typeface="Arial"/>
              </a:defRPr>
            </a:lvl2pPr>
            <a:lvl3pPr indent="-101600" lvl="2" marL="1143000" marR="0" rtl="0" algn="l">
              <a:spcBef>
                <a:spcPts val="400"/>
              </a:spcBef>
              <a:buClr>
                <a:srgbClr val="0000FF"/>
              </a:buClr>
              <a:buSzPct val="100000"/>
              <a:buFont typeface="Arial"/>
              <a:buChar char="•"/>
              <a:defRPr b="0" i="0" sz="2000" u="none" cap="none" strike="noStrike">
                <a:solidFill>
                  <a:srgbClr val="0000FF"/>
                </a:solidFill>
                <a:latin typeface="Arial"/>
                <a:ea typeface="Arial"/>
                <a:cs typeface="Arial"/>
                <a:sym typeface="Arial"/>
              </a:defRPr>
            </a:lvl3pPr>
            <a:lvl4pPr indent="-101600" lvl="3" marL="1600200" marR="0" rtl="0" algn="l">
              <a:spcBef>
                <a:spcPts val="400"/>
              </a:spcBef>
              <a:buClr>
                <a:srgbClr val="0000FF"/>
              </a:buClr>
              <a:buSzPct val="100000"/>
              <a:buFont typeface="Arial"/>
              <a:buChar char="–"/>
              <a:defRPr b="0" i="0" sz="2000" u="none" cap="none" strike="noStrike">
                <a:solidFill>
                  <a:srgbClr val="0000FF"/>
                </a:solidFill>
                <a:latin typeface="Arial"/>
                <a:ea typeface="Arial"/>
                <a:cs typeface="Arial"/>
                <a:sym typeface="Arial"/>
              </a:defRPr>
            </a:lvl4pPr>
            <a:lvl5pPr indent="-101600" lvl="4" marL="2057400" marR="0" rtl="0" algn="l">
              <a:spcBef>
                <a:spcPts val="400"/>
              </a:spcBef>
              <a:buClr>
                <a:srgbClr val="0000FF"/>
              </a:buClr>
              <a:buSzPct val="100000"/>
              <a:buFont typeface="Arial"/>
              <a:buChar char="»"/>
              <a:defRPr b="0" i="0" sz="2000" u="none" cap="none" strike="noStrike">
                <a:solidFill>
                  <a:srgbClr val="0000FF"/>
                </a:solidFill>
                <a:latin typeface="Arial"/>
                <a:ea typeface="Arial"/>
                <a:cs typeface="Arial"/>
                <a:sym typeface="Arial"/>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6" name="Shape 616"/>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7" name="Shape 617"/>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18" name="Shape 618"/>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19" name="Shape 619"/>
        <p:cNvGrpSpPr/>
        <p:nvPr/>
      </p:nvGrpSpPr>
      <p:grpSpPr>
        <a:xfrm>
          <a:off x="0" y="0"/>
          <a:ext cx="0" cy="0"/>
          <a:chOff x="0" y="0"/>
          <a:chExt cx="0" cy="0"/>
        </a:xfrm>
      </p:grpSpPr>
      <p:sp>
        <p:nvSpPr>
          <p:cNvPr id="620" name="Shape 620"/>
          <p:cNvSpPr txBox="1"/>
          <p:nvPr>
            <p:ph type="title"/>
          </p:nvPr>
        </p:nvSpPr>
        <p:spPr>
          <a:xfrm>
            <a:off x="722312" y="4406900"/>
            <a:ext cx="7772400" cy="1361999"/>
          </a:xfrm>
          <a:prstGeom prst="rect">
            <a:avLst/>
          </a:prstGeom>
          <a:noFill/>
          <a:ln>
            <a:noFill/>
          </a:ln>
        </p:spPr>
        <p:txBody>
          <a:bodyPr anchorCtr="0" anchor="t" bIns="91425" lIns="91425" rIns="91425" tIns="91425"/>
          <a:lstStyle>
            <a:lvl1pPr indent="0" lvl="0" marL="0" marR="0" rtl="0" algn="l">
              <a:spcBef>
                <a:spcPts val="0"/>
              </a:spcBef>
              <a:buClr>
                <a:srgbClr val="632423"/>
              </a:buClr>
              <a:buFont typeface="Arial"/>
              <a:buNone/>
              <a:defRPr b="1" i="0" sz="40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21" name="Shape 621"/>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Arial"/>
                <a:ea typeface="Arial"/>
                <a:cs typeface="Arial"/>
                <a:sym typeface="Arial"/>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622" name="Shape 622"/>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3" name="Shape 623"/>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24" name="Shape 624"/>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25" name="Shape 625"/>
        <p:cNvGrpSpPr/>
        <p:nvPr/>
      </p:nvGrpSpPr>
      <p:grpSpPr>
        <a:xfrm>
          <a:off x="0" y="0"/>
          <a:ext cx="0" cy="0"/>
          <a:chOff x="0" y="0"/>
          <a:chExt cx="0" cy="0"/>
        </a:xfrm>
      </p:grpSpPr>
      <p:sp>
        <p:nvSpPr>
          <p:cNvPr id="626" name="Shape 6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27" name="Shape 627"/>
          <p:cNvSpPr txBox="1"/>
          <p:nvPr>
            <p:ph idx="1" type="body"/>
          </p:nvPr>
        </p:nvSpPr>
        <p:spPr>
          <a:xfrm>
            <a:off x="457200" y="1600200"/>
            <a:ext cx="4038599" cy="4526100"/>
          </a:xfrm>
          <a:prstGeom prst="rect">
            <a:avLst/>
          </a:prstGeom>
          <a:noFill/>
          <a:ln>
            <a:noFill/>
          </a:ln>
        </p:spPr>
        <p:txBody>
          <a:bodyPr anchorCtr="0" anchor="t" bIns="91425" lIns="91425" rIns="91425" tIns="91425"/>
          <a:lstStyle>
            <a:lvl1pPr indent="0" lvl="0" marL="0" marR="0" rtl="0" algn="l">
              <a:spcBef>
                <a:spcPts val="560"/>
              </a:spcBef>
              <a:buClr>
                <a:schemeClr val="dk2"/>
              </a:buClr>
              <a:buFont typeface="Arial"/>
              <a:buNone/>
              <a:defRPr b="0" i="0" sz="2800" u="none" cap="none" strike="noStrike">
                <a:solidFill>
                  <a:schemeClr val="dk2"/>
                </a:solidFill>
                <a:latin typeface="Arial"/>
                <a:ea typeface="Arial"/>
                <a:cs typeface="Arial"/>
                <a:sym typeface="Arial"/>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28" name="Shape 628"/>
          <p:cNvSpPr txBox="1"/>
          <p:nvPr>
            <p:ph idx="2" type="body"/>
          </p:nvPr>
        </p:nvSpPr>
        <p:spPr>
          <a:xfrm>
            <a:off x="4648200" y="1600200"/>
            <a:ext cx="4038599" cy="4526100"/>
          </a:xfrm>
          <a:prstGeom prst="rect">
            <a:avLst/>
          </a:prstGeom>
          <a:noFill/>
          <a:ln>
            <a:noFill/>
          </a:ln>
        </p:spPr>
        <p:txBody>
          <a:bodyPr anchorCtr="0" anchor="t" bIns="91425" lIns="91425" rIns="91425" tIns="91425"/>
          <a:lstStyle>
            <a:lvl1pPr indent="0" lvl="0" marL="0" marR="0" rtl="0" algn="l">
              <a:spcBef>
                <a:spcPts val="560"/>
              </a:spcBef>
              <a:buClr>
                <a:schemeClr val="dk2"/>
              </a:buClr>
              <a:buFont typeface="Arial"/>
              <a:buNone/>
              <a:defRPr b="0" i="0" sz="2800" u="none" cap="none" strike="noStrike">
                <a:solidFill>
                  <a:schemeClr val="dk2"/>
                </a:solidFill>
                <a:latin typeface="Arial"/>
                <a:ea typeface="Arial"/>
                <a:cs typeface="Arial"/>
                <a:sym typeface="Arial"/>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Shape 629"/>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0" name="Shape 630"/>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1" name="Shape 631"/>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32" name="Shape 632"/>
        <p:cNvGrpSpPr/>
        <p:nvPr/>
      </p:nvGrpSpPr>
      <p:grpSpPr>
        <a:xfrm>
          <a:off x="0" y="0"/>
          <a:ext cx="0" cy="0"/>
          <a:chOff x="0" y="0"/>
          <a:chExt cx="0" cy="0"/>
        </a:xfrm>
      </p:grpSpPr>
      <p:sp>
        <p:nvSpPr>
          <p:cNvPr id="633" name="Shape 63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34" name="Shape 634"/>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lvl="0" marL="0" marR="0" rtl="0" algn="l">
              <a:spcBef>
                <a:spcPts val="480"/>
              </a:spcBef>
              <a:buClr>
                <a:schemeClr val="dk2"/>
              </a:buClr>
              <a:buFont typeface="Arial"/>
              <a:buNone/>
              <a:defRPr b="1" i="0" sz="2400" u="none" cap="none" strike="noStrike">
                <a:solidFill>
                  <a:schemeClr val="dk2"/>
                </a:solidFill>
                <a:latin typeface="Arial"/>
                <a:ea typeface="Arial"/>
                <a:cs typeface="Arial"/>
                <a:sym typeface="Arial"/>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35" name="Shape 635"/>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indent="0" lvl="0" marL="0" marR="0" rtl="0" algn="l">
              <a:spcBef>
                <a:spcPts val="480"/>
              </a:spcBef>
              <a:buClr>
                <a:schemeClr val="dk2"/>
              </a:buClr>
              <a:buFont typeface="Arial"/>
              <a:buNone/>
              <a:defRPr b="0" i="0" sz="2400" u="none" cap="none" strike="noStrike">
                <a:solidFill>
                  <a:schemeClr val="dk2"/>
                </a:solidFill>
                <a:latin typeface="Arial"/>
                <a:ea typeface="Arial"/>
                <a:cs typeface="Arial"/>
                <a:sym typeface="Arial"/>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36" name="Shape 636"/>
          <p:cNvSpPr txBox="1"/>
          <p:nvPr>
            <p:ph idx="3" type="body"/>
          </p:nvPr>
        </p:nvSpPr>
        <p:spPr>
          <a:xfrm>
            <a:off x="4645025" y="1535112"/>
            <a:ext cx="4041900" cy="639900"/>
          </a:xfrm>
          <a:prstGeom prst="rect">
            <a:avLst/>
          </a:prstGeom>
          <a:noFill/>
          <a:ln>
            <a:noFill/>
          </a:ln>
        </p:spPr>
        <p:txBody>
          <a:bodyPr anchorCtr="0" anchor="b" bIns="91425" lIns="91425" rIns="91425" tIns="91425"/>
          <a:lstStyle>
            <a:lvl1pPr indent="0" lvl="0" marL="0" marR="0" rtl="0" algn="l">
              <a:spcBef>
                <a:spcPts val="480"/>
              </a:spcBef>
              <a:buClr>
                <a:schemeClr val="dk2"/>
              </a:buClr>
              <a:buFont typeface="Arial"/>
              <a:buNone/>
              <a:defRPr b="1" i="0" sz="2400" u="none" cap="none" strike="noStrike">
                <a:solidFill>
                  <a:schemeClr val="dk2"/>
                </a:solidFill>
                <a:latin typeface="Arial"/>
                <a:ea typeface="Arial"/>
                <a:cs typeface="Arial"/>
                <a:sym typeface="Arial"/>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637" name="Shape 637"/>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0" lvl="0" marL="0" marR="0" rtl="0" algn="l">
              <a:spcBef>
                <a:spcPts val="480"/>
              </a:spcBef>
              <a:buClr>
                <a:schemeClr val="dk2"/>
              </a:buClr>
              <a:buFont typeface="Arial"/>
              <a:buNone/>
              <a:defRPr b="0" i="0" sz="2400" u="none" cap="none" strike="noStrike">
                <a:solidFill>
                  <a:schemeClr val="dk2"/>
                </a:solidFill>
                <a:latin typeface="Arial"/>
                <a:ea typeface="Arial"/>
                <a:cs typeface="Arial"/>
                <a:sym typeface="Arial"/>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638" name="Shape 638"/>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9" name="Shape 639"/>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0" name="Shape 640"/>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41" name="Shape 641"/>
        <p:cNvGrpSpPr/>
        <p:nvPr/>
      </p:nvGrpSpPr>
      <p:grpSpPr>
        <a:xfrm>
          <a:off x="0" y="0"/>
          <a:ext cx="0" cy="0"/>
          <a:chOff x="0" y="0"/>
          <a:chExt cx="0" cy="0"/>
        </a:xfrm>
      </p:grpSpPr>
      <p:sp>
        <p:nvSpPr>
          <p:cNvPr id="642" name="Shape 64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43" name="Shape 643"/>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4" name="Shape 64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5" name="Shape 645"/>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46" name="Shape 646"/>
        <p:cNvGrpSpPr/>
        <p:nvPr/>
      </p:nvGrpSpPr>
      <p:grpSpPr>
        <a:xfrm>
          <a:off x="0" y="0"/>
          <a:ext cx="0" cy="0"/>
          <a:chOff x="0" y="0"/>
          <a:chExt cx="0" cy="0"/>
        </a:xfrm>
      </p:grpSpPr>
      <p:sp>
        <p:nvSpPr>
          <p:cNvPr id="647" name="Shape 647"/>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8" name="Shape 64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9" name="Shape 649"/>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50" name="Shape 650"/>
        <p:cNvGrpSpPr/>
        <p:nvPr/>
      </p:nvGrpSpPr>
      <p:grpSpPr>
        <a:xfrm>
          <a:off x="0" y="0"/>
          <a:ext cx="0" cy="0"/>
          <a:chOff x="0" y="0"/>
          <a:chExt cx="0" cy="0"/>
        </a:xfrm>
      </p:grpSpPr>
      <p:sp>
        <p:nvSpPr>
          <p:cNvPr id="651" name="Shape 651"/>
          <p:cNvSpPr txBox="1"/>
          <p:nvPr>
            <p:ph type="title"/>
          </p:nvPr>
        </p:nvSpPr>
        <p:spPr>
          <a:xfrm>
            <a:off x="457200" y="273050"/>
            <a:ext cx="3008399" cy="1161900"/>
          </a:xfrm>
          <a:prstGeom prst="rect">
            <a:avLst/>
          </a:prstGeom>
          <a:noFill/>
          <a:ln>
            <a:noFill/>
          </a:ln>
        </p:spPr>
        <p:txBody>
          <a:bodyPr anchorCtr="0" anchor="b" bIns="91425" lIns="91425" rIns="91425" tIns="91425"/>
          <a:lstStyle>
            <a:lvl1pPr indent="0" lvl="0" marL="0" marR="0" rtl="0" algn="l">
              <a:spcBef>
                <a:spcPts val="0"/>
              </a:spcBef>
              <a:buClr>
                <a:srgbClr val="632423"/>
              </a:buClr>
              <a:buFont typeface="Arial"/>
              <a:buNone/>
              <a:defRPr b="1" i="0" sz="20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52" name="Shape 652"/>
          <p:cNvSpPr txBox="1"/>
          <p:nvPr>
            <p:ph idx="1" type="body"/>
          </p:nvPr>
        </p:nvSpPr>
        <p:spPr>
          <a:xfrm>
            <a:off x="3575050" y="273050"/>
            <a:ext cx="5111699" cy="5852999"/>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Arial"/>
              <a:buNone/>
              <a:defRPr b="0" i="0" sz="3200" u="none" cap="none" strike="noStrike">
                <a:solidFill>
                  <a:schemeClr val="dk2"/>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53" name="Shape 653"/>
          <p:cNvSpPr txBox="1"/>
          <p:nvPr>
            <p:ph idx="2" type="body"/>
          </p:nvPr>
        </p:nvSpPr>
        <p:spPr>
          <a:xfrm>
            <a:off x="457200" y="1435100"/>
            <a:ext cx="3008399" cy="4691099"/>
          </a:xfrm>
          <a:prstGeom prst="rect">
            <a:avLst/>
          </a:prstGeom>
          <a:noFill/>
          <a:ln>
            <a:noFill/>
          </a:ln>
        </p:spPr>
        <p:txBody>
          <a:bodyPr anchorCtr="0" anchor="t" bIns="91425" lIns="91425" rIns="91425" tIns="91425"/>
          <a:lstStyle>
            <a:lvl1pPr indent="0" lvl="0" marL="0" marR="0" rtl="0" algn="l">
              <a:spcBef>
                <a:spcPts val="280"/>
              </a:spcBef>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4" name="Shape 654"/>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5" name="Shape 655"/>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56" name="Shape 656"/>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7" name="Shape 657"/>
        <p:cNvGrpSpPr/>
        <p:nvPr/>
      </p:nvGrpSpPr>
      <p:grpSpPr>
        <a:xfrm>
          <a:off x="0" y="0"/>
          <a:ext cx="0" cy="0"/>
          <a:chOff x="0" y="0"/>
          <a:chExt cx="0" cy="0"/>
        </a:xfrm>
      </p:grpSpPr>
      <p:sp>
        <p:nvSpPr>
          <p:cNvPr id="658" name="Shape 658"/>
          <p:cNvSpPr txBox="1"/>
          <p:nvPr>
            <p:ph type="title"/>
          </p:nvPr>
        </p:nvSpPr>
        <p:spPr>
          <a:xfrm>
            <a:off x="1792288" y="4800600"/>
            <a:ext cx="5486399" cy="566699"/>
          </a:xfrm>
          <a:prstGeom prst="rect">
            <a:avLst/>
          </a:prstGeom>
          <a:noFill/>
          <a:ln>
            <a:noFill/>
          </a:ln>
        </p:spPr>
        <p:txBody>
          <a:bodyPr anchorCtr="0" anchor="b" bIns="91425" lIns="91425" rIns="91425" tIns="91425"/>
          <a:lstStyle>
            <a:lvl1pPr indent="0" lvl="0" marL="0" marR="0" rtl="0" algn="l">
              <a:spcBef>
                <a:spcPts val="0"/>
              </a:spcBef>
              <a:buClr>
                <a:srgbClr val="632423"/>
              </a:buClr>
              <a:buFont typeface="Arial"/>
              <a:buNone/>
              <a:defRPr b="1" i="0" sz="20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59" name="Shape 659"/>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2"/>
              </a:buClr>
              <a:buFont typeface="Arial"/>
              <a:buNone/>
              <a:defRPr b="0" i="0" sz="3200" u="none" cap="none" strike="noStrike">
                <a:solidFill>
                  <a:schemeClr val="dk2"/>
                </a:solidFill>
                <a:latin typeface="Arial"/>
                <a:ea typeface="Arial"/>
                <a:cs typeface="Arial"/>
                <a:sym typeface="Arial"/>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60" name="Shape 660"/>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lvl="0" marL="0" marR="0" rtl="0" algn="l">
              <a:spcBef>
                <a:spcPts val="280"/>
              </a:spcBef>
              <a:buClr>
                <a:schemeClr val="dk2"/>
              </a:buClr>
              <a:buFont typeface="Arial"/>
              <a:buNone/>
              <a:defRPr b="0" i="0" sz="1400" u="none" cap="none" strike="noStrike">
                <a:solidFill>
                  <a:schemeClr val="dk2"/>
                </a:solidFill>
                <a:latin typeface="Arial"/>
                <a:ea typeface="Arial"/>
                <a:cs typeface="Arial"/>
                <a:sym typeface="Arial"/>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61" name="Shape 661"/>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2" name="Shape 662"/>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3" name="Shape 663"/>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64" name="Shape 664"/>
        <p:cNvGrpSpPr/>
        <p:nvPr/>
      </p:nvGrpSpPr>
      <p:grpSpPr>
        <a:xfrm>
          <a:off x="0" y="0"/>
          <a:ext cx="0" cy="0"/>
          <a:chOff x="0" y="0"/>
          <a:chExt cx="0" cy="0"/>
        </a:xfrm>
      </p:grpSpPr>
      <p:sp>
        <p:nvSpPr>
          <p:cNvPr id="665" name="Shape 66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66" name="Shape 666"/>
          <p:cNvSpPr txBox="1"/>
          <p:nvPr>
            <p:ph idx="1" type="body"/>
          </p:nvPr>
        </p:nvSpPr>
        <p:spPr>
          <a:xfrm rot="5400000">
            <a:off x="2308949" y="-251550"/>
            <a:ext cx="4526100" cy="8229600"/>
          </a:xfrm>
          <a:prstGeom prst="rect">
            <a:avLst/>
          </a:prstGeom>
          <a:noFill/>
          <a:ln>
            <a:noFill/>
          </a:ln>
        </p:spPr>
        <p:txBody>
          <a:bodyPr anchorCtr="0" anchor="t" bIns="91425" lIns="91425" rIns="91425" tIns="91425"/>
          <a:lstStyle>
            <a:lvl1pPr indent="0" lvl="0" marL="0" marR="0" rtl="0" algn="l">
              <a:spcBef>
                <a:spcPts val="400"/>
              </a:spcBef>
              <a:buClr>
                <a:schemeClr val="dk2"/>
              </a:buClr>
              <a:buFont typeface="Arial"/>
              <a:buNone/>
              <a:defRPr b="0" i="0" sz="2000" u="none" cap="none" strike="noStrike">
                <a:solidFill>
                  <a:schemeClr val="dk2"/>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67" name="Shape 667"/>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8" name="Shape 668"/>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69" name="Shape 669"/>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70" name="Shape 670"/>
        <p:cNvGrpSpPr/>
        <p:nvPr/>
      </p:nvGrpSpPr>
      <p:grpSpPr>
        <a:xfrm>
          <a:off x="0" y="0"/>
          <a:ext cx="0" cy="0"/>
          <a:chOff x="0" y="0"/>
          <a:chExt cx="0" cy="0"/>
        </a:xfrm>
      </p:grpSpPr>
      <p:sp>
        <p:nvSpPr>
          <p:cNvPr id="671" name="Shape 671"/>
          <p:cNvSpPr txBox="1"/>
          <p:nvPr>
            <p:ph type="title"/>
          </p:nvPr>
        </p:nvSpPr>
        <p:spPr>
          <a:xfrm rot="5400000">
            <a:off x="4732349" y="2171687"/>
            <a:ext cx="5851500" cy="20574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72" name="Shape 672"/>
          <p:cNvSpPr txBox="1"/>
          <p:nvPr>
            <p:ph idx="1" type="body"/>
          </p:nvPr>
        </p:nvSpPr>
        <p:spPr>
          <a:xfrm rot="5400000">
            <a:off x="541350" y="190488"/>
            <a:ext cx="5851500" cy="6019799"/>
          </a:xfrm>
          <a:prstGeom prst="rect">
            <a:avLst/>
          </a:prstGeom>
          <a:noFill/>
          <a:ln>
            <a:noFill/>
          </a:ln>
        </p:spPr>
        <p:txBody>
          <a:bodyPr anchorCtr="0" anchor="t" bIns="91425" lIns="91425" rIns="91425" tIns="91425"/>
          <a:lstStyle>
            <a:lvl1pPr indent="0" lvl="0" marL="0" marR="0" rtl="0" algn="l">
              <a:spcBef>
                <a:spcPts val="400"/>
              </a:spcBef>
              <a:buClr>
                <a:schemeClr val="dk2"/>
              </a:buClr>
              <a:buFont typeface="Arial"/>
              <a:buNone/>
              <a:defRPr b="0" i="0" sz="2000" u="none" cap="none" strike="noStrike">
                <a:solidFill>
                  <a:schemeClr val="dk2"/>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73" name="Shape 673"/>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4" name="Shape 67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75" name="Shape 675"/>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4.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03.png"/><Relationship Id="rId2" Type="http://schemas.openxmlformats.org/officeDocument/2006/relationships/image" Target="../media/image02.jp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06.png"/><Relationship Id="rId2" Type="http://schemas.openxmlformats.org/officeDocument/2006/relationships/image" Target="../media/image09.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0.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6.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08.png"/><Relationship Id="rId2" Type="http://schemas.openxmlformats.org/officeDocument/2006/relationships/image" Target="../media/image10.jpg"/><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2.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4.xml"/><Relationship Id="rId10" Type="http://schemas.openxmlformats.org/officeDocument/2006/relationships/slideLayout" Target="../slideLayouts/slideLayout63.xml"/><Relationship Id="rId13" Type="http://schemas.openxmlformats.org/officeDocument/2006/relationships/slideLayout" Target="../slideLayouts/slideLayout66.xml"/><Relationship Id="rId12" Type="http://schemas.openxmlformats.org/officeDocument/2006/relationships/slideLayout" Target="../slideLayouts/slideLayout65.xml"/><Relationship Id="rId1" Type="http://schemas.openxmlformats.org/officeDocument/2006/relationships/image" Target="../media/image04.png"/><Relationship Id="rId2" Type="http://schemas.openxmlformats.org/officeDocument/2006/relationships/image" Target="../media/image05.jpg"/><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9.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5.xml"/><Relationship Id="rId10" Type="http://schemas.openxmlformats.org/officeDocument/2006/relationships/slideLayout" Target="../slideLayouts/slideLayout74.xml"/><Relationship Id="rId13" Type="http://schemas.openxmlformats.org/officeDocument/2006/relationships/slideLayout" Target="../slideLayouts/slideLayout77.xml"/><Relationship Id="rId12" Type="http://schemas.openxmlformats.org/officeDocument/2006/relationships/slideLayout" Target="../slideLayouts/slideLayout76.xml"/><Relationship Id="rId1" Type="http://schemas.openxmlformats.org/officeDocument/2006/relationships/image" Target="../media/image07.png"/><Relationship Id="rId2" Type="http://schemas.openxmlformats.org/officeDocument/2006/relationships/image" Target="../media/image13.jpg"/><Relationship Id="rId3" Type="http://schemas.openxmlformats.org/officeDocument/2006/relationships/slideLayout" Target="../slideLayouts/slideLayout67.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7.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6.xml"/><Relationship Id="rId10" Type="http://schemas.openxmlformats.org/officeDocument/2006/relationships/slideLayout" Target="../slideLayouts/slideLayout85.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 Type="http://schemas.openxmlformats.org/officeDocument/2006/relationships/image" Target="../media/image11.png"/><Relationship Id="rId2" Type="http://schemas.openxmlformats.org/officeDocument/2006/relationships/image" Target="../media/image12.jpg"/><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theme" Target="../theme/theme1.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8.xml"/><Relationship Id="rId10" Type="http://schemas.openxmlformats.org/officeDocument/2006/relationships/slideLayout" Target="../slideLayouts/slideLayout97.xml"/><Relationship Id="rId13" Type="http://schemas.openxmlformats.org/officeDocument/2006/relationships/theme" Target="../theme/theme3.xml"/><Relationship Id="rId12" Type="http://schemas.openxmlformats.org/officeDocument/2006/relationships/slideLayout" Target="../slideLayouts/slideLayout99.xml"/><Relationship Id="rId1" Type="http://schemas.openxmlformats.org/officeDocument/2006/relationships/image" Target="../media/image15.jpg"/><Relationship Id="rId2" Type="http://schemas.openxmlformats.org/officeDocument/2006/relationships/slideLayout" Target="../slideLayouts/slideLayout89.xml"/><Relationship Id="rId3" Type="http://schemas.openxmlformats.org/officeDocument/2006/relationships/slideLayout" Target="../slideLayouts/slideLayout90.xml"/><Relationship Id="rId4" Type="http://schemas.openxmlformats.org/officeDocument/2006/relationships/slideLayout" Target="../slideLayouts/slideLayout91.xml"/><Relationship Id="rId9" Type="http://schemas.openxmlformats.org/officeDocument/2006/relationships/slideLayout" Target="../slideLayouts/slideLayout96.xml"/><Relationship Id="rId5" Type="http://schemas.openxmlformats.org/officeDocument/2006/relationships/slideLayout" Target="../slideLayouts/slideLayout92.xml"/><Relationship Id="rId6" Type="http://schemas.openxmlformats.org/officeDocument/2006/relationships/slideLayout" Target="../slideLayouts/slideLayout93.xml"/><Relationship Id="rId7" Type="http://schemas.openxmlformats.org/officeDocument/2006/relationships/slideLayout" Target="../slideLayouts/slideLayout94.xml"/><Relationship Id="rId8"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11" name="Shape 11"/>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12" name="Shape 12"/>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13" name="Shape 13"/>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4" lvl="6" marL="914344" marR="0" rtl="0" algn="ctr">
              <a:spcBef>
                <a:spcPts val="0"/>
              </a:spcBef>
              <a:spcAft>
                <a:spcPts val="0"/>
              </a:spcAft>
              <a:defRPr/>
            </a:lvl7pPr>
            <a:lvl8pPr indent="-12618" lvl="7" marL="1371518" marR="0" rtl="0" algn="ctr">
              <a:spcBef>
                <a:spcPts val="0"/>
              </a:spcBef>
              <a:spcAft>
                <a:spcPts val="0"/>
              </a:spcAft>
              <a:defRPr/>
            </a:lvl8pPr>
            <a:lvl9pPr indent="-12591" lvl="8" marL="1828691" marR="0" rtl="0" algn="ctr">
              <a:spcBef>
                <a:spcPts val="0"/>
              </a:spcBef>
              <a:spcAft>
                <a:spcPts val="0"/>
              </a:spcAft>
              <a:defRPr/>
            </a:lvl9pPr>
          </a:lstStyle>
          <a:p/>
        </p:txBody>
      </p:sp>
      <p:sp>
        <p:nvSpPr>
          <p:cNvPr id="14" name="Shape 14"/>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Font typeface="PT Sans"/>
              <a:buChar char="•"/>
              <a:defRPr/>
            </a:lvl1pPr>
            <a:lvl2pPr indent="-106362" lvl="1" marL="741363" marR="0" rtl="0" algn="l">
              <a:spcBef>
                <a:spcPts val="560"/>
              </a:spcBef>
              <a:spcAft>
                <a:spcPts val="0"/>
              </a:spcAft>
              <a:buClr>
                <a:schemeClr val="dk1"/>
              </a:buClr>
              <a:buFont typeface="PT Sans"/>
              <a:buChar char="–"/>
              <a:defRPr/>
            </a:lvl2pPr>
            <a:lvl3pPr indent="-74612" lvl="2" marL="1141413" marR="0" rtl="0" algn="l">
              <a:spcBef>
                <a:spcPts val="480"/>
              </a:spcBef>
              <a:spcAft>
                <a:spcPts val="0"/>
              </a:spcAft>
              <a:buClr>
                <a:schemeClr val="dk1"/>
              </a:buClr>
              <a:buFont typeface="PT Sans"/>
              <a:buChar char="•"/>
              <a:defRPr/>
            </a:lvl3pPr>
            <a:lvl4pPr indent="-100012" lvl="3" marL="1598613" marR="0" rtl="0" algn="l">
              <a:spcBef>
                <a:spcPts val="400"/>
              </a:spcBef>
              <a:spcAft>
                <a:spcPts val="0"/>
              </a:spcAft>
              <a:buClr>
                <a:schemeClr val="dk1"/>
              </a:buClr>
              <a:buFont typeface="PT Sans"/>
              <a:buChar char="–"/>
              <a:defRPr/>
            </a:lvl4pPr>
            <a:lvl5pPr indent="-100013" lvl="4" marL="2055813" marR="0" rtl="0" algn="l">
              <a:spcBef>
                <a:spcPts val="400"/>
              </a:spcBef>
              <a:spcAft>
                <a:spcPts val="0"/>
              </a:spcAft>
              <a:buClr>
                <a:schemeClr val="dk1"/>
              </a:buClr>
              <a:buFont typeface="PT Sans"/>
              <a:buChar char="»"/>
              <a:defRPr/>
            </a:lvl5pPr>
            <a:lvl6pPr indent="-114150" lvl="5" marL="2514450" marR="0" rtl="0" algn="l">
              <a:spcBef>
                <a:spcPts val="400"/>
              </a:spcBef>
              <a:spcAft>
                <a:spcPts val="0"/>
              </a:spcAft>
              <a:buClr>
                <a:schemeClr val="dk1"/>
              </a:buClr>
              <a:buFont typeface="PT Sans"/>
              <a:buChar char="»"/>
              <a:defRPr/>
            </a:lvl6pPr>
            <a:lvl7pPr indent="-114121" lvl="6" marL="2971622" marR="0" rtl="0" algn="l">
              <a:spcBef>
                <a:spcPts val="400"/>
              </a:spcBef>
              <a:spcAft>
                <a:spcPts val="0"/>
              </a:spcAft>
              <a:buClr>
                <a:schemeClr val="dk1"/>
              </a:buClr>
              <a:buFont typeface="PT Sans"/>
              <a:buChar char="»"/>
              <a:defRPr/>
            </a:lvl7pPr>
            <a:lvl8pPr indent="-114094" lvl="7" marL="3428795" marR="0" rtl="0" algn="l">
              <a:spcBef>
                <a:spcPts val="400"/>
              </a:spcBef>
              <a:spcAft>
                <a:spcPts val="0"/>
              </a:spcAft>
              <a:buClr>
                <a:schemeClr val="dk1"/>
              </a:buClr>
              <a:buFont typeface="PT Sans"/>
              <a:buChar char="»"/>
              <a:defRPr/>
            </a:lvl8pPr>
            <a:lvl9pPr indent="-114067" lvl="8" marL="3885967" marR="0" rtl="0" algn="l">
              <a:spcBef>
                <a:spcPts val="400"/>
              </a:spcBef>
              <a:spcAft>
                <a:spcPts val="0"/>
              </a:spcAft>
              <a:buClr>
                <a:schemeClr val="dk1"/>
              </a:buClr>
              <a:buFont typeface="PT Sans"/>
              <a:buChar char="»"/>
              <a:defRPr/>
            </a:lvl9pPr>
          </a:lstStyle>
          <a:p/>
        </p:txBody>
      </p:sp>
      <p:sp>
        <p:nvSpPr>
          <p:cNvPr id="15" name="Shape 1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16" name="Shape 1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4" lvl="2" marL="914344" marR="0" rtl="0" algn="l">
              <a:spcBef>
                <a:spcPts val="0"/>
              </a:spcBef>
              <a:defRPr/>
            </a:lvl3pPr>
            <a:lvl4pPr indent="-12618" lvl="3" marL="1371518" marR="0" rtl="0" algn="l">
              <a:spcBef>
                <a:spcPts val="0"/>
              </a:spcBef>
              <a:defRPr/>
            </a:lvl4pPr>
            <a:lvl5pPr indent="-12591" lvl="4" marL="1828691" marR="0" rtl="0" algn="l">
              <a:spcBef>
                <a:spcPts val="0"/>
              </a:spcBef>
              <a:defRPr/>
            </a:lvl5pPr>
            <a:lvl6pPr indent="-12562" lvl="5" marL="2285863" marR="0" rtl="0" algn="l">
              <a:spcBef>
                <a:spcPts val="0"/>
              </a:spcBef>
              <a:defRPr/>
            </a:lvl6pPr>
            <a:lvl7pPr indent="-12536" lvl="6" marL="2743036" marR="0" rtl="0" algn="l">
              <a:spcBef>
                <a:spcPts val="0"/>
              </a:spcBef>
              <a:defRPr/>
            </a:lvl7pPr>
            <a:lvl8pPr indent="-12508" lvl="7" marL="3200209" marR="0" rtl="0" algn="l">
              <a:spcBef>
                <a:spcPts val="0"/>
              </a:spcBef>
              <a:defRPr/>
            </a:lvl8pPr>
            <a:lvl9pPr indent="-12481" lvl="8" marL="3657381" marR="0" rtl="0" algn="l">
              <a:spcBef>
                <a:spcPts val="0"/>
              </a:spcBef>
              <a:defRPr/>
            </a:lvl9pPr>
          </a:lstStyle>
          <a:p/>
        </p:txBody>
      </p:sp>
      <p:sp>
        <p:nvSpPr>
          <p:cNvPr id="17" name="Shape 1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7" name="Shape 87"/>
        <p:cNvGrpSpPr/>
        <p:nvPr/>
      </p:nvGrpSpPr>
      <p:grpSpPr>
        <a:xfrm>
          <a:off x="0" y="0"/>
          <a:ext cx="0" cy="0"/>
          <a:chOff x="0" y="0"/>
          <a:chExt cx="0" cy="0"/>
        </a:xfrm>
      </p:grpSpPr>
      <p:pic>
        <p:nvPicPr>
          <p:cNvPr id="88" name="Shape 88"/>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89" name="Shape 89"/>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90" name="Shape 90"/>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91" name="Shape 91"/>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defRPr/>
            </a:lvl1pPr>
            <a:lvl2pPr indent="0" lvl="1" marL="0" marR="0" rtl="0" algn="ctr">
              <a:spcBef>
                <a:spcPts val="0"/>
              </a:spcBef>
              <a:spcAft>
                <a:spcPts val="0"/>
              </a:spcAft>
              <a:defRPr/>
            </a:lvl2pPr>
            <a:lvl3pPr indent="0" lvl="2" marL="0" marR="0" rtl="0" algn="ctr">
              <a:spcBef>
                <a:spcPts val="0"/>
              </a:spcBef>
              <a:spcAft>
                <a:spcPts val="0"/>
              </a:spcAft>
              <a:defRPr/>
            </a:lvl3pPr>
            <a:lvl4pPr indent="0" lvl="3" marL="0" marR="0" rtl="0" algn="ctr">
              <a:spcBef>
                <a:spcPts val="0"/>
              </a:spcBef>
              <a:spcAft>
                <a:spcPts val="0"/>
              </a:spcAft>
              <a:defRPr/>
            </a:lvl4pPr>
            <a:lvl5pPr indent="0" lvl="4" marL="0" marR="0" rtl="0" algn="ctr">
              <a:spcBef>
                <a:spcPts val="0"/>
              </a:spcBef>
              <a:spcAft>
                <a:spcPts val="0"/>
              </a:spcAft>
              <a:defRPr/>
            </a:lvl5pPr>
            <a:lvl6pPr indent="-12673" lvl="5" marL="457173" marR="0" rtl="0" algn="ctr">
              <a:spcBef>
                <a:spcPts val="0"/>
              </a:spcBef>
              <a:spcAft>
                <a:spcPts val="0"/>
              </a:spcAft>
              <a:defRPr/>
            </a:lvl6pPr>
            <a:lvl7pPr indent="-12645" lvl="6" marL="914345" marR="0" rtl="0" algn="ctr">
              <a:spcBef>
                <a:spcPts val="0"/>
              </a:spcBef>
              <a:spcAft>
                <a:spcPts val="0"/>
              </a:spcAft>
              <a:defRPr/>
            </a:lvl7pPr>
            <a:lvl8pPr indent="-12617" lvl="7" marL="1371517" marR="0" rtl="0" algn="ctr">
              <a:spcBef>
                <a:spcPts val="0"/>
              </a:spcBef>
              <a:spcAft>
                <a:spcPts val="0"/>
              </a:spcAft>
              <a:defRPr/>
            </a:lvl8pPr>
            <a:lvl9pPr indent="-12590" lvl="8" marL="1828690" marR="0" rtl="0" algn="ctr">
              <a:spcBef>
                <a:spcPts val="0"/>
              </a:spcBef>
              <a:spcAft>
                <a:spcPts val="0"/>
              </a:spcAft>
              <a:defRPr/>
            </a:lvl9pPr>
          </a:lstStyle>
          <a:p/>
        </p:txBody>
      </p:sp>
      <p:sp>
        <p:nvSpPr>
          <p:cNvPr id="92" name="Shape 92"/>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138112" lvl="0" marL="341312" marR="0" rtl="0" algn="l">
              <a:spcBef>
                <a:spcPts val="640"/>
              </a:spcBef>
              <a:spcAft>
                <a:spcPts val="0"/>
              </a:spcAft>
              <a:buClr>
                <a:schemeClr val="dk1"/>
              </a:buClr>
              <a:buFont typeface="PT Sans"/>
              <a:buChar char="•"/>
              <a:defRPr/>
            </a:lvl1pPr>
            <a:lvl2pPr indent="-106362" lvl="1" marL="741362" marR="0" rtl="0" algn="l">
              <a:spcBef>
                <a:spcPts val="560"/>
              </a:spcBef>
              <a:spcAft>
                <a:spcPts val="0"/>
              </a:spcAft>
              <a:buClr>
                <a:schemeClr val="dk1"/>
              </a:buClr>
              <a:buFont typeface="PT Sans"/>
              <a:buChar char="–"/>
              <a:defRPr/>
            </a:lvl2pPr>
            <a:lvl3pPr indent="-74612" lvl="2" marL="1141412" marR="0" rtl="0" algn="l">
              <a:spcBef>
                <a:spcPts val="480"/>
              </a:spcBef>
              <a:spcAft>
                <a:spcPts val="0"/>
              </a:spcAft>
              <a:buClr>
                <a:schemeClr val="dk1"/>
              </a:buClr>
              <a:buFont typeface="PT Sans"/>
              <a:buChar char="•"/>
              <a:defRPr/>
            </a:lvl3pPr>
            <a:lvl4pPr indent="-100012" lvl="3" marL="1598612" marR="0" rtl="0" algn="l">
              <a:spcBef>
                <a:spcPts val="400"/>
              </a:spcBef>
              <a:spcAft>
                <a:spcPts val="0"/>
              </a:spcAft>
              <a:buClr>
                <a:schemeClr val="dk1"/>
              </a:buClr>
              <a:buFont typeface="PT Sans"/>
              <a:buChar char="–"/>
              <a:defRPr/>
            </a:lvl4pPr>
            <a:lvl5pPr indent="-100012" lvl="4" marL="2055812" marR="0" rtl="0" algn="l">
              <a:spcBef>
                <a:spcPts val="400"/>
              </a:spcBef>
              <a:spcAft>
                <a:spcPts val="0"/>
              </a:spcAft>
              <a:buClr>
                <a:schemeClr val="dk1"/>
              </a:buClr>
              <a:buFont typeface="PT Sans"/>
              <a:buChar char="»"/>
              <a:defRPr/>
            </a:lvl5pPr>
            <a:lvl6pPr indent="-114150" lvl="5" marL="2514450" marR="0" rtl="0" algn="l">
              <a:spcBef>
                <a:spcPts val="400"/>
              </a:spcBef>
              <a:spcAft>
                <a:spcPts val="0"/>
              </a:spcAft>
              <a:buClr>
                <a:schemeClr val="dk1"/>
              </a:buClr>
              <a:buFont typeface="PT Sans"/>
              <a:buChar char="»"/>
              <a:defRPr/>
            </a:lvl6pPr>
            <a:lvl7pPr indent="-114122" lvl="6" marL="2971622" marR="0" rtl="0" algn="l">
              <a:spcBef>
                <a:spcPts val="400"/>
              </a:spcBef>
              <a:spcAft>
                <a:spcPts val="0"/>
              </a:spcAft>
              <a:buClr>
                <a:schemeClr val="dk1"/>
              </a:buClr>
              <a:buFont typeface="PT Sans"/>
              <a:buChar char="»"/>
              <a:defRPr/>
            </a:lvl7pPr>
            <a:lvl8pPr indent="-114095" lvl="7" marL="3428795" marR="0" rtl="0" algn="l">
              <a:spcBef>
                <a:spcPts val="400"/>
              </a:spcBef>
              <a:spcAft>
                <a:spcPts val="0"/>
              </a:spcAft>
              <a:buClr>
                <a:schemeClr val="dk1"/>
              </a:buClr>
              <a:buFont typeface="PT Sans"/>
              <a:buChar char="»"/>
              <a:defRPr/>
            </a:lvl8pPr>
            <a:lvl9pPr indent="-114067" lvl="8" marL="3885967" marR="0" rtl="0" algn="l">
              <a:spcBef>
                <a:spcPts val="400"/>
              </a:spcBef>
              <a:spcAft>
                <a:spcPts val="0"/>
              </a:spcAft>
              <a:buClr>
                <a:schemeClr val="dk1"/>
              </a:buClr>
              <a:buFont typeface="PT Sans"/>
              <a:buChar char="»"/>
              <a:defRPr/>
            </a:lvl9pPr>
          </a:lstStyle>
          <a:p/>
        </p:txBody>
      </p:sp>
      <p:sp>
        <p:nvSpPr>
          <p:cNvPr id="93" name="Shape 9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94" name="Shape 9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spcBef>
                <a:spcPts val="0"/>
              </a:spcBef>
              <a:defRPr/>
            </a:lvl1pPr>
            <a:lvl2pPr indent="-12673" lvl="1" marL="457173" marR="0" rtl="0" algn="l">
              <a:spcBef>
                <a:spcPts val="0"/>
              </a:spcBef>
              <a:defRPr/>
            </a:lvl2pPr>
            <a:lvl3pPr indent="-12645" lvl="2" marL="914345" marR="0" rtl="0" algn="l">
              <a:spcBef>
                <a:spcPts val="0"/>
              </a:spcBef>
              <a:defRPr/>
            </a:lvl3pPr>
            <a:lvl4pPr indent="-12617" lvl="3" marL="1371517" marR="0" rtl="0" algn="l">
              <a:spcBef>
                <a:spcPts val="0"/>
              </a:spcBef>
              <a:defRPr/>
            </a:lvl4pPr>
            <a:lvl5pPr indent="-12590" lvl="4" marL="1828690" marR="0" rtl="0" algn="l">
              <a:spcBef>
                <a:spcPts val="0"/>
              </a:spcBef>
              <a:defRPr/>
            </a:lvl5pPr>
            <a:lvl6pPr indent="-12562" lvl="5" marL="2285862" marR="0" rtl="0" algn="l">
              <a:spcBef>
                <a:spcPts val="0"/>
              </a:spcBef>
              <a:defRPr/>
            </a:lvl6pPr>
            <a:lvl7pPr indent="-12536" lvl="6" marL="2743036" marR="0" rtl="0" algn="l">
              <a:spcBef>
                <a:spcPts val="0"/>
              </a:spcBef>
              <a:defRPr/>
            </a:lvl7pPr>
            <a:lvl8pPr indent="-12508" lvl="7" marL="3200208" marR="0" rtl="0" algn="l">
              <a:spcBef>
                <a:spcPts val="0"/>
              </a:spcBef>
              <a:defRPr/>
            </a:lvl8pPr>
            <a:lvl9pPr indent="-12481" lvl="8" marL="3657381" marR="0" rtl="0" algn="l">
              <a:spcBef>
                <a:spcPts val="0"/>
              </a:spcBef>
              <a:defRPr/>
            </a:lvl9pPr>
          </a:lstStyle>
          <a:p/>
        </p:txBody>
      </p:sp>
      <p:sp>
        <p:nvSpPr>
          <p:cNvPr id="95" name="Shape 9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167" name="Shape 167"/>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168" name="Shape 168"/>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PT Sans"/>
              <a:ea typeface="PT Sans"/>
              <a:cs typeface="PT Sans"/>
              <a:sym typeface="PT Sans"/>
            </a:endParaRPr>
          </a:p>
        </p:txBody>
      </p:sp>
      <p:sp>
        <p:nvSpPr>
          <p:cNvPr id="169" name="Shape 169"/>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5" lvl="6" marL="914345" marR="0" rtl="0" algn="ctr">
              <a:spcBef>
                <a:spcPts val="0"/>
              </a:spcBef>
              <a:spcAft>
                <a:spcPts val="0"/>
              </a:spcAft>
              <a:buNone/>
              <a:defRPr sz="1800"/>
            </a:lvl7pPr>
            <a:lvl8pPr indent="-12617"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170" name="Shape 170"/>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49212"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2" lvl="4" marL="20558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2"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5"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171" name="Shape 17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2" name="Shape 17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5" lvl="2" marL="914345"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7"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1" lvl="5" marL="228586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8"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73" name="Shape 17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43" name="Shape 243"/>
        <p:cNvGrpSpPr/>
        <p:nvPr/>
      </p:nvGrpSpPr>
      <p:grpSpPr>
        <a:xfrm>
          <a:off x="0" y="0"/>
          <a:ext cx="0" cy="0"/>
          <a:chOff x="0" y="0"/>
          <a:chExt cx="0" cy="0"/>
        </a:xfrm>
      </p:grpSpPr>
      <p:sp>
        <p:nvSpPr>
          <p:cNvPr id="244" name="Shape 244"/>
          <p:cNvSpPr txBox="1"/>
          <p:nvPr>
            <p:ph type="title"/>
          </p:nvPr>
        </p:nvSpPr>
        <p:spPr>
          <a:xfrm>
            <a:off x="311700" y="593366"/>
            <a:ext cx="8520599" cy="7635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245" name="Shape 245"/>
          <p:cNvSpPr txBox="1"/>
          <p:nvPr>
            <p:ph idx="1" type="body"/>
          </p:nvPr>
        </p:nvSpPr>
        <p:spPr>
          <a:xfrm>
            <a:off x="311700" y="1536633"/>
            <a:ext cx="8520599" cy="4555199"/>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246" name="Shape 246"/>
          <p:cNvSpPr txBox="1"/>
          <p:nvPr>
            <p:ph idx="12" type="sldNum"/>
          </p:nvPr>
        </p:nvSpPr>
        <p:spPr>
          <a:xfrm>
            <a:off x="8472457" y="6217622"/>
            <a:ext cx="548699" cy="524699"/>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US"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88" name="Shape 288"/>
        <p:cNvGrpSpPr/>
        <p:nvPr/>
      </p:nvGrpSpPr>
      <p:grpSpPr>
        <a:xfrm>
          <a:off x="0" y="0"/>
          <a:ext cx="0" cy="0"/>
          <a:chOff x="0" y="0"/>
          <a:chExt cx="0" cy="0"/>
        </a:xfrm>
      </p:grpSpPr>
      <p:pic>
        <p:nvPicPr>
          <p:cNvPr id="289" name="Shape 289"/>
          <p:cNvPicPr preferRelativeResize="0"/>
          <p:nvPr/>
        </p:nvPicPr>
        <p:blipFill rotWithShape="1">
          <a:blip r:embed="rId1">
            <a:alphaModFix/>
          </a:blip>
          <a:srcRect b="0" l="0" r="0" t="0"/>
          <a:stretch/>
        </p:blipFill>
        <p:spPr>
          <a:xfrm>
            <a:off x="6934200" y="6445250"/>
            <a:ext cx="2176462" cy="384174"/>
          </a:xfrm>
          <a:prstGeom prst="rect">
            <a:avLst/>
          </a:prstGeom>
          <a:noFill/>
          <a:ln>
            <a:noFill/>
          </a:ln>
        </p:spPr>
      </p:pic>
      <p:pic>
        <p:nvPicPr>
          <p:cNvPr id="290" name="Shape 290"/>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291" name="Shape 291"/>
          <p:cNvSpPr/>
          <p:nvPr/>
        </p:nvSpPr>
        <p:spPr>
          <a:xfrm>
            <a:off x="873125" y="5770562"/>
            <a:ext cx="1933574" cy="892173"/>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PT Sans"/>
              <a:ea typeface="PT Sans"/>
              <a:cs typeface="PT Sans"/>
              <a:sym typeface="PT Sans"/>
            </a:endParaRPr>
          </a:p>
        </p:txBody>
      </p:sp>
      <p:sp>
        <p:nvSpPr>
          <p:cNvPr id="292" name="Shape 29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2"/>
              </a:buClr>
              <a:buFont typeface="PT Sans"/>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3"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293" name="Shape 293"/>
          <p:cNvSpPr txBox="1"/>
          <p:nvPr>
            <p:ph idx="1" type="body"/>
          </p:nvPr>
        </p:nvSpPr>
        <p:spPr>
          <a:xfrm>
            <a:off x="914400" y="1935163"/>
            <a:ext cx="8077199" cy="3551236"/>
          </a:xfrm>
          <a:prstGeom prst="rect">
            <a:avLst/>
          </a:prstGeom>
          <a:noFill/>
          <a:ln>
            <a:noFill/>
          </a:ln>
        </p:spPr>
        <p:txBody>
          <a:bodyPr anchorCtr="0" anchor="t" bIns="91425" lIns="91425" rIns="91425" tIns="91425"/>
          <a:lstStyle>
            <a:lvl1pPr indent="65086" lvl="0" marL="341313" marR="0" rtl="0" algn="l">
              <a:lnSpc>
                <a:spcPct val="100000"/>
              </a:lnSpc>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71437" lvl="1" marL="741363" marR="0" rtl="0" algn="l">
              <a:lnSpc>
                <a:spcPct val="100000"/>
              </a:lnSpc>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7787" lvl="2" marL="1141413" marR="0" rtl="0" algn="l">
              <a:lnSpc>
                <a:spcPct val="100000"/>
              </a:lnSpc>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26987" lvl="3" marL="15986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26986" lvl="4" marL="2055813"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2849" lvl="5" marL="2514450"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2878" lvl="6" marL="2971622"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2905" lvl="7" marL="3428795"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2932" lvl="8" marL="3885967" marR="0" rtl="0" algn="l">
              <a:lnSpc>
                <a:spcPct val="100000"/>
              </a:lnSpc>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294" name="Shape 29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295" name="Shape 29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PT Sans"/>
              <a:buNone/>
              <a:defRPr b="0" i="0" sz="1400" u="none" cap="none" strike="noStrike">
                <a:solidFill>
                  <a:schemeClr val="dk1"/>
                </a:solidFill>
                <a:latin typeface="PT Sans"/>
                <a:ea typeface="PT Sans"/>
                <a:cs typeface="PT Sans"/>
                <a:sym typeface="PT Sans"/>
              </a:defRPr>
            </a:lvl1pPr>
            <a:lvl2pPr indent="-12673" lvl="1" marL="45717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2pPr>
            <a:lvl3pPr indent="-12643" lvl="2" marL="914344"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3pPr>
            <a:lvl4pPr indent="-12618" lvl="3" marL="1371518"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4pPr>
            <a:lvl5pPr indent="-12591" lvl="4" marL="182869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5pPr>
            <a:lvl6pPr indent="-12562" lvl="5" marL="2285863"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6pPr>
            <a:lvl7pPr indent="-12536" lvl="6" marL="2743036"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7pPr>
            <a:lvl8pPr indent="-12508" lvl="7" marL="3200209"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8pPr>
            <a:lvl9pPr indent="-12481" lvl="8" marL="3657381" marR="0" rtl="0" algn="l">
              <a:lnSpc>
                <a:spcPct val="100000"/>
              </a:lnSpc>
              <a:spcBef>
                <a:spcPts val="0"/>
              </a:spcBef>
              <a:spcAft>
                <a:spcPts val="0"/>
              </a:spcAft>
              <a:buClr>
                <a:schemeClr val="dk1"/>
              </a:buClr>
              <a:buFont typeface="PT Sans"/>
              <a:buNone/>
              <a:defRPr b="0" i="0" sz="1800" u="none" cap="none" strike="noStrike">
                <a:solidFill>
                  <a:schemeClr val="dk1"/>
                </a:solidFill>
                <a:latin typeface="PT Sans"/>
                <a:ea typeface="PT Sans"/>
                <a:cs typeface="PT Sans"/>
                <a:sym typeface="PT Sans"/>
              </a:defRPr>
            </a:lvl9pPr>
          </a:lstStyle>
          <a:p/>
        </p:txBody>
      </p:sp>
      <p:sp>
        <p:nvSpPr>
          <p:cNvPr id="296" name="Shape 29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66" name="Shape 366"/>
        <p:cNvGrpSpPr/>
        <p:nvPr/>
      </p:nvGrpSpPr>
      <p:grpSpPr>
        <a:xfrm>
          <a:off x="0" y="0"/>
          <a:ext cx="0" cy="0"/>
          <a:chOff x="0" y="0"/>
          <a:chExt cx="0" cy="0"/>
        </a:xfrm>
      </p:grpSpPr>
      <p:pic>
        <p:nvPicPr>
          <p:cNvPr id="367" name="Shape 367"/>
          <p:cNvPicPr preferRelativeResize="0"/>
          <p:nvPr/>
        </p:nvPicPr>
        <p:blipFill rotWithShape="1">
          <a:blip r:embed="rId1">
            <a:alphaModFix/>
          </a:blip>
          <a:srcRect b="0" l="0" r="0" t="0"/>
          <a:stretch/>
        </p:blipFill>
        <p:spPr>
          <a:xfrm>
            <a:off x="6934203" y="6445255"/>
            <a:ext cx="2176462" cy="384174"/>
          </a:xfrm>
          <a:prstGeom prst="rect">
            <a:avLst/>
          </a:prstGeom>
          <a:noFill/>
          <a:ln>
            <a:noFill/>
          </a:ln>
        </p:spPr>
      </p:pic>
      <p:pic>
        <p:nvPicPr>
          <p:cNvPr id="368" name="Shape 368"/>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369" name="Shape 369"/>
          <p:cNvSpPr/>
          <p:nvPr/>
        </p:nvSpPr>
        <p:spPr>
          <a:xfrm>
            <a:off x="873125" y="5770569"/>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i="0" sz="1800" u="none" cap="none" strike="noStrike">
              <a:solidFill>
                <a:srgbClr val="FFFFFF"/>
              </a:solidFill>
              <a:latin typeface="PT Sans"/>
              <a:ea typeface="PT Sans"/>
              <a:cs typeface="PT Sans"/>
              <a:sym typeface="PT Sans"/>
            </a:endParaRPr>
          </a:p>
        </p:txBody>
      </p:sp>
      <p:sp>
        <p:nvSpPr>
          <p:cNvPr id="370" name="Shape 370"/>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44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44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44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44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4400" u="none" cap="none" strike="noStrike">
                <a:solidFill>
                  <a:schemeClr val="dk2"/>
                </a:solidFill>
                <a:latin typeface="PT Sans"/>
                <a:ea typeface="PT Sans"/>
                <a:cs typeface="PT Sans"/>
                <a:sym typeface="PT Sans"/>
              </a:defRPr>
            </a:lvl5pPr>
            <a:lvl6pPr indent="-12673" lvl="5" marL="457173" marR="0" rtl="0" algn="ctr">
              <a:spcBef>
                <a:spcPts val="0"/>
              </a:spcBef>
              <a:spcAft>
                <a:spcPts val="0"/>
              </a:spcAft>
              <a:buNone/>
              <a:defRPr b="0" i="0" sz="4400" u="none" cap="none" strike="noStrike">
                <a:solidFill>
                  <a:schemeClr val="dk2"/>
                </a:solidFill>
                <a:latin typeface="Arial"/>
                <a:ea typeface="Arial"/>
                <a:cs typeface="Arial"/>
                <a:sym typeface="Arial"/>
              </a:defRPr>
            </a:lvl6pPr>
            <a:lvl7pPr indent="-12644" lvl="6" marL="914344" marR="0" rtl="0" algn="ctr">
              <a:spcBef>
                <a:spcPts val="0"/>
              </a:spcBef>
              <a:spcAft>
                <a:spcPts val="0"/>
              </a:spcAft>
              <a:buNone/>
              <a:defRPr b="0" i="0" sz="4400" u="none" cap="none" strike="noStrike">
                <a:solidFill>
                  <a:schemeClr val="dk2"/>
                </a:solidFill>
                <a:latin typeface="Arial"/>
                <a:ea typeface="Arial"/>
                <a:cs typeface="Arial"/>
                <a:sym typeface="Arial"/>
              </a:defRPr>
            </a:lvl7pPr>
            <a:lvl8pPr indent="-12618" lvl="7" marL="1371518" marR="0" rtl="0" algn="ctr">
              <a:spcBef>
                <a:spcPts val="0"/>
              </a:spcBef>
              <a:spcAft>
                <a:spcPts val="0"/>
              </a:spcAft>
              <a:buNone/>
              <a:defRPr b="0" i="0" sz="4400" u="none" cap="none" strike="noStrike">
                <a:solidFill>
                  <a:schemeClr val="dk2"/>
                </a:solidFill>
                <a:latin typeface="Arial"/>
                <a:ea typeface="Arial"/>
                <a:cs typeface="Arial"/>
                <a:sym typeface="Arial"/>
              </a:defRPr>
            </a:lvl8pPr>
            <a:lvl9pPr indent="-12591" lvl="8" marL="1828691" marR="0" rtl="0" algn="ctr">
              <a:spcBef>
                <a:spcPts val="0"/>
              </a:spcBef>
              <a:spcAft>
                <a:spcPts val="0"/>
              </a:spcAft>
              <a:buNone/>
              <a:defRPr b="0" i="0" sz="4400" u="none" cap="none" strike="noStrike">
                <a:solidFill>
                  <a:schemeClr val="dk2"/>
                </a:solidFill>
                <a:latin typeface="Arial"/>
                <a:ea typeface="Arial"/>
                <a:cs typeface="Arial"/>
                <a:sym typeface="Arial"/>
              </a:defRPr>
            </a:lvl9pPr>
          </a:lstStyle>
          <a:p/>
        </p:txBody>
      </p:sp>
      <p:sp>
        <p:nvSpPr>
          <p:cNvPr id="371" name="Shape 371"/>
          <p:cNvSpPr txBox="1"/>
          <p:nvPr>
            <p:ph idx="1" type="body"/>
          </p:nvPr>
        </p:nvSpPr>
        <p:spPr>
          <a:xfrm>
            <a:off x="914400" y="1935166"/>
            <a:ext cx="8077199" cy="3551236"/>
          </a:xfrm>
          <a:prstGeom prst="rect">
            <a:avLst/>
          </a:prstGeom>
          <a:noFill/>
          <a:ln>
            <a:noFill/>
          </a:ln>
        </p:spPr>
        <p:txBody>
          <a:bodyPr anchorCtr="0" anchor="t" bIns="91425" lIns="91425" rIns="91425" tIns="91425"/>
          <a:lstStyle>
            <a:lvl1pPr indent="-138113" lvl="0" marL="341313" marR="0" rtl="0" algn="l">
              <a:spcBef>
                <a:spcPts val="640"/>
              </a:spcBef>
              <a:spcAft>
                <a:spcPts val="0"/>
              </a:spcAft>
              <a:buClr>
                <a:schemeClr val="dk1"/>
              </a:buClr>
              <a:buSzPct val="100000"/>
              <a:buFont typeface="PT Sans"/>
              <a:buChar char="•"/>
              <a:defRPr b="0" i="0" sz="3200" u="none" cap="none" strike="noStrike">
                <a:solidFill>
                  <a:schemeClr val="dk1"/>
                </a:solidFill>
                <a:latin typeface="PT Sans"/>
                <a:ea typeface="PT Sans"/>
                <a:cs typeface="PT Sans"/>
                <a:sym typeface="PT Sans"/>
              </a:defRPr>
            </a:lvl1pPr>
            <a:lvl2pPr indent="-106362" lvl="1" marL="741363" marR="0" rtl="0" algn="l">
              <a:spcBef>
                <a:spcPts val="560"/>
              </a:spcBef>
              <a:spcAft>
                <a:spcPts val="0"/>
              </a:spcAft>
              <a:buClr>
                <a:schemeClr val="dk1"/>
              </a:buClr>
              <a:buSzPct val="100000"/>
              <a:buFont typeface="PT Sans"/>
              <a:buChar char="–"/>
              <a:defRPr b="0" i="0" sz="2800" u="none" cap="none" strike="noStrike">
                <a:solidFill>
                  <a:schemeClr val="dk1"/>
                </a:solidFill>
                <a:latin typeface="PT Sans"/>
                <a:ea typeface="PT Sans"/>
                <a:cs typeface="PT Sans"/>
                <a:sym typeface="PT Sans"/>
              </a:defRPr>
            </a:lvl2pPr>
            <a:lvl3pPr indent="-74612" lvl="2" marL="1141413"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3pPr>
            <a:lvl4pPr indent="-100012" lvl="3" marL="15986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4pPr>
            <a:lvl5pPr indent="-100013" lvl="4" marL="2055813"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5pPr>
            <a:lvl6pPr indent="-114150" lvl="5" marL="2514450"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6pPr>
            <a:lvl7pPr indent="-114121" lvl="6" marL="2971622"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7pPr>
            <a:lvl8pPr indent="-114094" lvl="7" marL="3428795"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8pPr>
            <a:lvl9pPr indent="-114067" lvl="8" marL="3885967" marR="0" rtl="0" algn="l">
              <a:spcBef>
                <a:spcPts val="400"/>
              </a:spcBef>
              <a:spcAft>
                <a:spcPts val="0"/>
              </a:spcAft>
              <a:buClr>
                <a:schemeClr val="dk1"/>
              </a:buClr>
              <a:buSzPct val="100000"/>
              <a:buFont typeface="PT Sans"/>
              <a:buChar char="»"/>
              <a:defRPr b="0" i="0" sz="2000" u="none" cap="none" strike="noStrike">
                <a:solidFill>
                  <a:schemeClr val="dk1"/>
                </a:solidFill>
                <a:latin typeface="PT Sans"/>
                <a:ea typeface="PT Sans"/>
                <a:cs typeface="PT Sans"/>
                <a:sym typeface="PT Sans"/>
              </a:defRPr>
            </a:lvl9pPr>
          </a:lstStyle>
          <a:p/>
        </p:txBody>
      </p:sp>
      <p:sp>
        <p:nvSpPr>
          <p:cNvPr id="372" name="Shape 37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73" name="Shape 37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40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374" name="Shape 37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44" name="Shape 444"/>
        <p:cNvGrpSpPr/>
        <p:nvPr/>
      </p:nvGrpSpPr>
      <p:grpSpPr>
        <a:xfrm>
          <a:off x="0" y="0"/>
          <a:ext cx="0" cy="0"/>
          <a:chOff x="0" y="0"/>
          <a:chExt cx="0" cy="0"/>
        </a:xfrm>
      </p:grpSpPr>
      <p:pic>
        <p:nvPicPr>
          <p:cNvPr id="445" name="Shape 445"/>
          <p:cNvPicPr preferRelativeResize="0"/>
          <p:nvPr/>
        </p:nvPicPr>
        <p:blipFill rotWithShape="1">
          <a:blip r:embed="rId1">
            <a:alphaModFix/>
          </a:blip>
          <a:srcRect b="0" l="0" r="0" t="0"/>
          <a:stretch/>
        </p:blipFill>
        <p:spPr>
          <a:xfrm>
            <a:off x="6934200" y="6445251"/>
            <a:ext cx="2176499" cy="384298"/>
          </a:xfrm>
          <a:prstGeom prst="rect">
            <a:avLst/>
          </a:prstGeom>
          <a:noFill/>
          <a:ln>
            <a:noFill/>
          </a:ln>
        </p:spPr>
      </p:pic>
      <p:pic>
        <p:nvPicPr>
          <p:cNvPr id="446" name="Shape 446"/>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447" name="Shape 447"/>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PT Sans"/>
              <a:ea typeface="PT Sans"/>
              <a:cs typeface="PT Sans"/>
              <a:sym typeface="PT Sans"/>
            </a:endParaRPr>
          </a:p>
        </p:txBody>
      </p:sp>
      <p:sp>
        <p:nvSpPr>
          <p:cNvPr id="448" name="Shape 448"/>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0" marR="0" rtl="0" algn="ctr">
              <a:spcBef>
                <a:spcPts val="0"/>
              </a:spcBef>
              <a:spcAft>
                <a:spcPts val="0"/>
              </a:spcAft>
              <a:buNone/>
              <a:defRPr sz="1800"/>
            </a:lvl2pPr>
            <a:lvl3pPr indent="0" lvl="2" marL="0" marR="0" rtl="0" algn="ctr">
              <a:spcBef>
                <a:spcPts val="0"/>
              </a:spcBef>
              <a:spcAft>
                <a:spcPts val="0"/>
              </a:spcAft>
              <a:buNone/>
              <a:defRPr sz="1800"/>
            </a:lvl3pPr>
            <a:lvl4pPr indent="0" lvl="3" marL="0" marR="0" rtl="0" algn="ctr">
              <a:spcBef>
                <a:spcPts val="0"/>
              </a:spcBef>
              <a:spcAft>
                <a:spcPts val="0"/>
              </a:spcAft>
              <a:buNone/>
              <a:defRPr sz="1800"/>
            </a:lvl4pPr>
            <a:lvl5pPr indent="0" lvl="4" marL="0" marR="0" rtl="0" algn="ctr">
              <a:spcBef>
                <a:spcPts val="0"/>
              </a:spcBef>
              <a:spcAft>
                <a:spcPts val="0"/>
              </a:spcAft>
              <a:buNone/>
              <a:defRPr sz="1800"/>
            </a:lvl5pPr>
            <a:lvl6pPr indent="-12673" lvl="5" marL="457173" marR="0" rtl="0" algn="ctr">
              <a:spcBef>
                <a:spcPts val="0"/>
              </a:spcBef>
              <a:spcAft>
                <a:spcPts val="0"/>
              </a:spcAft>
              <a:buNone/>
              <a:defRPr sz="1800"/>
            </a:lvl6pPr>
            <a:lvl7pPr indent="-12644" lvl="6" marL="914344" marR="0" rtl="0" algn="ctr">
              <a:spcBef>
                <a:spcPts val="0"/>
              </a:spcBef>
              <a:spcAft>
                <a:spcPts val="0"/>
              </a:spcAft>
              <a:buNone/>
              <a:defRPr sz="1800"/>
            </a:lvl7pPr>
            <a:lvl8pPr indent="-12616" lvl="7" marL="1371517" marR="0" rtl="0" algn="ctr">
              <a:spcBef>
                <a:spcPts val="0"/>
              </a:spcBef>
              <a:spcAft>
                <a:spcPts val="0"/>
              </a:spcAft>
              <a:buNone/>
              <a:defRPr sz="1800"/>
            </a:lvl8pPr>
            <a:lvl9pPr indent="-12589" lvl="8" marL="1828689" marR="0" rtl="0" algn="ctr">
              <a:spcBef>
                <a:spcPts val="0"/>
              </a:spcBef>
              <a:spcAft>
                <a:spcPts val="0"/>
              </a:spcAft>
              <a:buNone/>
              <a:defRPr sz="1800"/>
            </a:lvl9pPr>
          </a:lstStyle>
          <a:p/>
        </p:txBody>
      </p:sp>
      <p:sp>
        <p:nvSpPr>
          <p:cNvPr id="449" name="Shape 449"/>
          <p:cNvSpPr txBox="1"/>
          <p:nvPr>
            <p:ph idx="1" type="body"/>
          </p:nvPr>
        </p:nvSpPr>
        <p:spPr>
          <a:xfrm>
            <a:off x="914400" y="1935165"/>
            <a:ext cx="8077199" cy="3551098"/>
          </a:xfrm>
          <a:prstGeom prst="rect">
            <a:avLst/>
          </a:prstGeom>
          <a:noFill/>
          <a:ln>
            <a:noFill/>
          </a:ln>
        </p:spPr>
        <p:txBody>
          <a:bodyPr anchorCtr="0" anchor="t" bIns="91425" lIns="91425" rIns="91425" tIns="91425"/>
          <a:lstStyle>
            <a:lvl1pPr indent="-49211" lvl="0" marL="341312" marR="0" rtl="0" algn="l">
              <a:lnSpc>
                <a:spcPct val="100000"/>
              </a:lnSpc>
              <a:spcBef>
                <a:spcPts val="64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1pPr>
            <a:lvl2pPr indent="-17462" lvl="1" marL="741362" marR="0" rtl="0" algn="l">
              <a:lnSpc>
                <a:spcPct val="100000"/>
              </a:lnSpc>
              <a:spcBef>
                <a:spcPts val="56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2pPr>
            <a:lvl3pPr indent="14287" lvl="2" marL="1141412" marR="0" rtl="0" algn="l">
              <a:lnSpc>
                <a:spcPct val="100000"/>
              </a:lnSpc>
              <a:spcBef>
                <a:spcPts val="48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3pPr>
            <a:lvl4pPr indent="-11112" lvl="3" marL="159861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4pPr>
            <a:lvl5pPr indent="-11111" lvl="4" marL="2055811"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5pPr>
            <a:lvl6pPr indent="-25250" lvl="5" marL="2514450"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6pPr>
            <a:lvl7pPr indent="-25221" lvl="6" marL="2971622"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7pPr>
            <a:lvl8pPr indent="-25194" lvl="7" marL="3428795"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8pPr>
            <a:lvl9pPr indent="-25167" lvl="8" marL="3885967" marR="0" rtl="0" algn="l">
              <a:lnSpc>
                <a:spcPct val="100000"/>
              </a:lnSpc>
              <a:spcBef>
                <a:spcPts val="400"/>
              </a:spcBef>
              <a:spcAft>
                <a:spcPts val="0"/>
              </a:spcAft>
              <a:buClr>
                <a:schemeClr val="dk1"/>
              </a:buClr>
              <a:buSzPct val="100000"/>
              <a:buFont typeface="PT Sans"/>
              <a:buChar char="»"/>
              <a:defRPr b="0" i="0" sz="1400" u="none" cap="none" strike="noStrike">
                <a:solidFill>
                  <a:srgbClr val="000000"/>
                </a:solidFill>
                <a:latin typeface="Arial"/>
                <a:ea typeface="Arial"/>
                <a:cs typeface="Arial"/>
                <a:sym typeface="Arial"/>
              </a:defRPr>
            </a:lvl9pPr>
          </a:lstStyle>
          <a:p/>
        </p:txBody>
      </p:sp>
      <p:sp>
        <p:nvSpPr>
          <p:cNvPr id="450" name="Shape 45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1" name="Shape 45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12673" lvl="1" marL="457173"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12644" lvl="2" marL="914344"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12616" lvl="3" marL="1371517"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12589" lvl="4" marL="1828689"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12562" lvl="5" marL="2285862"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12536" lvl="6" marL="2743036"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12507" lvl="7" marL="3200208"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12481" lvl="8" marL="3657381"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452" name="Shape 45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22" name="Shape 522"/>
        <p:cNvGrpSpPr/>
        <p:nvPr/>
      </p:nvGrpSpPr>
      <p:grpSpPr>
        <a:xfrm>
          <a:off x="0" y="0"/>
          <a:ext cx="0" cy="0"/>
          <a:chOff x="0" y="0"/>
          <a:chExt cx="0" cy="0"/>
        </a:xfrm>
      </p:grpSpPr>
      <p:pic>
        <p:nvPicPr>
          <p:cNvPr id="523" name="Shape 523"/>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524" name="Shape 524"/>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525" name="Shape 525"/>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1125" lIns="42275" rIns="42275" tIns="21125">
            <a:noAutofit/>
          </a:bodyPr>
          <a:lstStyle/>
          <a:p>
            <a:pPr indent="0" lvl="0" marL="0" marR="0" rtl="0" algn="ctr">
              <a:spcBef>
                <a:spcPts val="0"/>
              </a:spcBef>
              <a:spcAft>
                <a:spcPts val="0"/>
              </a:spcAft>
              <a:buNone/>
            </a:pPr>
            <a:r>
              <a:t/>
            </a:r>
            <a:endParaRPr b="0" i="0" sz="1350" u="none" cap="none" strike="noStrike">
              <a:solidFill>
                <a:srgbClr val="FFFFFF"/>
              </a:solidFill>
              <a:latin typeface="PT Sans"/>
              <a:ea typeface="PT Sans"/>
              <a:cs typeface="PT Sans"/>
              <a:sym typeface="PT Sans"/>
            </a:endParaRPr>
          </a:p>
        </p:txBody>
      </p:sp>
      <p:sp>
        <p:nvSpPr>
          <p:cNvPr id="526" name="Shape 526"/>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lvl="0" marL="0" marR="0" rtl="0" algn="ctr">
              <a:spcBef>
                <a:spcPts val="0"/>
              </a:spcBef>
              <a:spcAft>
                <a:spcPts val="0"/>
              </a:spcAft>
              <a:buNone/>
              <a:defRPr b="0" i="0" sz="3300" u="none" cap="none" strike="noStrike">
                <a:solidFill>
                  <a:schemeClr val="dk2"/>
                </a:solidFill>
                <a:latin typeface="PT Sans"/>
                <a:ea typeface="PT Sans"/>
                <a:cs typeface="PT Sans"/>
                <a:sym typeface="PT Sans"/>
              </a:defRPr>
            </a:lvl1pPr>
            <a:lvl2pPr indent="0" lvl="1" marL="0" marR="0" rtl="0" algn="ctr">
              <a:spcBef>
                <a:spcPts val="0"/>
              </a:spcBef>
              <a:spcAft>
                <a:spcPts val="0"/>
              </a:spcAft>
              <a:buNone/>
              <a:defRPr b="0" i="0" sz="3300" u="none" cap="none" strike="noStrike">
                <a:solidFill>
                  <a:schemeClr val="dk2"/>
                </a:solidFill>
                <a:latin typeface="PT Sans"/>
                <a:ea typeface="PT Sans"/>
                <a:cs typeface="PT Sans"/>
                <a:sym typeface="PT Sans"/>
              </a:defRPr>
            </a:lvl2pPr>
            <a:lvl3pPr indent="0" lvl="2" marL="0" marR="0" rtl="0" algn="ctr">
              <a:spcBef>
                <a:spcPts val="0"/>
              </a:spcBef>
              <a:spcAft>
                <a:spcPts val="0"/>
              </a:spcAft>
              <a:buNone/>
              <a:defRPr b="0" i="0" sz="3300" u="none" cap="none" strike="noStrike">
                <a:solidFill>
                  <a:schemeClr val="dk2"/>
                </a:solidFill>
                <a:latin typeface="PT Sans"/>
                <a:ea typeface="PT Sans"/>
                <a:cs typeface="PT Sans"/>
                <a:sym typeface="PT Sans"/>
              </a:defRPr>
            </a:lvl3pPr>
            <a:lvl4pPr indent="0" lvl="3" marL="0" marR="0" rtl="0" algn="ctr">
              <a:spcBef>
                <a:spcPts val="0"/>
              </a:spcBef>
              <a:spcAft>
                <a:spcPts val="0"/>
              </a:spcAft>
              <a:buNone/>
              <a:defRPr b="0" i="0" sz="3300" u="none" cap="none" strike="noStrike">
                <a:solidFill>
                  <a:schemeClr val="dk2"/>
                </a:solidFill>
                <a:latin typeface="PT Sans"/>
                <a:ea typeface="PT Sans"/>
                <a:cs typeface="PT Sans"/>
                <a:sym typeface="PT Sans"/>
              </a:defRPr>
            </a:lvl4pPr>
            <a:lvl5pPr indent="0" lvl="4" marL="0" marR="0" rtl="0" algn="ctr">
              <a:spcBef>
                <a:spcPts val="0"/>
              </a:spcBef>
              <a:spcAft>
                <a:spcPts val="0"/>
              </a:spcAft>
              <a:buNone/>
              <a:defRPr b="0" i="0" sz="3300" u="none" cap="none" strike="noStrike">
                <a:solidFill>
                  <a:schemeClr val="dk2"/>
                </a:solidFill>
                <a:latin typeface="PT Sans"/>
                <a:ea typeface="PT Sans"/>
                <a:cs typeface="PT Sans"/>
                <a:sym typeface="PT Sans"/>
              </a:defRPr>
            </a:lvl5pPr>
            <a:lvl6pPr indent="-12679" lvl="5" marL="342880" marR="0" rtl="0" algn="ctr">
              <a:spcBef>
                <a:spcPts val="0"/>
              </a:spcBef>
              <a:spcAft>
                <a:spcPts val="0"/>
              </a:spcAft>
              <a:buNone/>
              <a:defRPr b="0" i="0" sz="3300" u="none" cap="none" strike="noStrike">
                <a:solidFill>
                  <a:schemeClr val="dk2"/>
                </a:solidFill>
                <a:latin typeface="Arial"/>
                <a:ea typeface="Arial"/>
                <a:cs typeface="Arial"/>
                <a:sym typeface="Arial"/>
              </a:defRPr>
            </a:lvl6pPr>
            <a:lvl7pPr indent="-12659" lvl="6" marL="685759" marR="0" rtl="0" algn="ctr">
              <a:spcBef>
                <a:spcPts val="0"/>
              </a:spcBef>
              <a:spcAft>
                <a:spcPts val="0"/>
              </a:spcAft>
              <a:buNone/>
              <a:defRPr b="0" i="0" sz="3300" u="none" cap="none" strike="noStrike">
                <a:solidFill>
                  <a:schemeClr val="dk2"/>
                </a:solidFill>
                <a:latin typeface="Arial"/>
                <a:ea typeface="Arial"/>
                <a:cs typeface="Arial"/>
                <a:sym typeface="Arial"/>
              </a:defRPr>
            </a:lvl7pPr>
            <a:lvl8pPr indent="-12638" lvl="7" marL="1028638" marR="0" rtl="0" algn="ctr">
              <a:spcBef>
                <a:spcPts val="0"/>
              </a:spcBef>
              <a:spcAft>
                <a:spcPts val="0"/>
              </a:spcAft>
              <a:buNone/>
              <a:defRPr b="0" i="0" sz="3300" u="none" cap="none" strike="noStrike">
                <a:solidFill>
                  <a:schemeClr val="dk2"/>
                </a:solidFill>
                <a:latin typeface="Arial"/>
                <a:ea typeface="Arial"/>
                <a:cs typeface="Arial"/>
                <a:sym typeface="Arial"/>
              </a:defRPr>
            </a:lvl8pPr>
            <a:lvl9pPr indent="-12618" lvl="8" marL="1371518" marR="0" rtl="0" algn="ctr">
              <a:spcBef>
                <a:spcPts val="0"/>
              </a:spcBef>
              <a:spcAft>
                <a:spcPts val="0"/>
              </a:spcAft>
              <a:buNone/>
              <a:defRPr b="0" i="0" sz="3300" u="none" cap="none" strike="noStrike">
                <a:solidFill>
                  <a:schemeClr val="dk2"/>
                </a:solidFill>
                <a:latin typeface="Arial"/>
                <a:ea typeface="Arial"/>
                <a:cs typeface="Arial"/>
                <a:sym typeface="Arial"/>
              </a:defRPr>
            </a:lvl9pPr>
          </a:lstStyle>
          <a:p/>
        </p:txBody>
      </p:sp>
      <p:sp>
        <p:nvSpPr>
          <p:cNvPr id="527" name="Shape 527"/>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103585" lvl="0" marL="255985" marR="0" rtl="0" algn="l">
              <a:spcBef>
                <a:spcPts val="480"/>
              </a:spcBef>
              <a:spcAft>
                <a:spcPts val="0"/>
              </a:spcAft>
              <a:buClr>
                <a:schemeClr val="dk1"/>
              </a:buClr>
              <a:buSzPct val="100000"/>
              <a:buFont typeface="PT Sans"/>
              <a:buChar char="•"/>
              <a:defRPr b="0" i="0" sz="2400" u="none" cap="none" strike="noStrike">
                <a:solidFill>
                  <a:schemeClr val="dk1"/>
                </a:solidFill>
                <a:latin typeface="PT Sans"/>
                <a:ea typeface="PT Sans"/>
                <a:cs typeface="PT Sans"/>
                <a:sym typeface="PT Sans"/>
              </a:defRPr>
            </a:lvl1pPr>
            <a:lvl2pPr indent="-79772" lvl="1" marL="556022" marR="0" rtl="0" algn="l">
              <a:spcBef>
                <a:spcPts val="420"/>
              </a:spcBef>
              <a:spcAft>
                <a:spcPts val="0"/>
              </a:spcAft>
              <a:buClr>
                <a:schemeClr val="dk1"/>
              </a:buClr>
              <a:buSzPct val="100000"/>
              <a:buFont typeface="PT Sans"/>
              <a:buChar char="–"/>
              <a:defRPr b="0" i="0" sz="2100" u="none" cap="none" strike="noStrike">
                <a:solidFill>
                  <a:schemeClr val="dk1"/>
                </a:solidFill>
                <a:latin typeface="PT Sans"/>
                <a:ea typeface="PT Sans"/>
                <a:cs typeface="PT Sans"/>
                <a:sym typeface="PT Sans"/>
              </a:defRPr>
            </a:lvl2pPr>
            <a:lvl3pPr indent="-55959" lvl="2" marL="856059" marR="0" rtl="0" algn="l">
              <a:spcBef>
                <a:spcPts val="360"/>
              </a:spcBef>
              <a:spcAft>
                <a:spcPts val="0"/>
              </a:spcAft>
              <a:buClr>
                <a:schemeClr val="dk1"/>
              </a:buClr>
              <a:buSzPct val="100000"/>
              <a:buFont typeface="PT Sans"/>
              <a:buChar char="•"/>
              <a:defRPr b="0" i="0" sz="1800" u="none" cap="none" strike="noStrike">
                <a:solidFill>
                  <a:schemeClr val="dk1"/>
                </a:solidFill>
                <a:latin typeface="PT Sans"/>
                <a:ea typeface="PT Sans"/>
                <a:cs typeface="PT Sans"/>
                <a:sym typeface="PT Sans"/>
              </a:defRPr>
            </a:lvl3pPr>
            <a:lvl4pPr indent="-75009" lvl="3" marL="11989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4pPr>
            <a:lvl5pPr indent="-75009" lvl="4" marL="1541860"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5pPr>
            <a:lvl6pPr indent="-88787" lvl="5" marL="1885838"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6pPr>
            <a:lvl7pPr indent="-88767" lvl="6" marL="2228717"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7pPr>
            <a:lvl8pPr indent="-88745" lvl="7" marL="257159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8pPr>
            <a:lvl9pPr indent="-88725" lvl="8" marL="2914476" marR="0" rtl="0" algn="l">
              <a:spcBef>
                <a:spcPts val="300"/>
              </a:spcBef>
              <a:spcAft>
                <a:spcPts val="0"/>
              </a:spcAft>
              <a:buClr>
                <a:schemeClr val="dk1"/>
              </a:buClr>
              <a:buSzPct val="100000"/>
              <a:buFont typeface="PT Sans"/>
              <a:buChar char="»"/>
              <a:defRPr b="0" i="0" sz="1500" u="none" cap="none" strike="noStrike">
                <a:solidFill>
                  <a:schemeClr val="dk1"/>
                </a:solidFill>
                <a:latin typeface="PT Sans"/>
                <a:ea typeface="PT Sans"/>
                <a:cs typeface="PT Sans"/>
                <a:sym typeface="PT Sans"/>
              </a:defRPr>
            </a:lvl9pPr>
          </a:lstStyle>
          <a:p/>
        </p:txBody>
      </p:sp>
      <p:sp>
        <p:nvSpPr>
          <p:cNvPr id="528" name="Shape 52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lvl="0" marL="0" marR="0" rtl="0" algn="l">
              <a:spcBef>
                <a:spcPts val="0"/>
              </a:spcBef>
              <a:buNone/>
              <a:defRPr b="0" i="0" sz="105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29" name="Shape 52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lvl="0" marL="0" marR="0" rtl="0" algn="ctr">
              <a:spcBef>
                <a:spcPts val="0"/>
              </a:spcBef>
              <a:buNone/>
              <a:defRPr b="0" i="0" sz="1050" u="none" cap="none" strike="noStrike">
                <a:solidFill>
                  <a:schemeClr val="dk1"/>
                </a:solidFill>
                <a:latin typeface="PT Sans"/>
                <a:ea typeface="PT Sans"/>
                <a:cs typeface="PT Sans"/>
                <a:sym typeface="PT Sans"/>
              </a:defRPr>
            </a:lvl1pPr>
            <a:lvl2pPr indent="0" lvl="1" marL="457200" marR="0" rtl="0" algn="l">
              <a:spcBef>
                <a:spcPts val="0"/>
              </a:spcBef>
              <a:buNone/>
              <a:defRPr b="0" i="0" sz="1800" u="none" cap="none" strike="noStrike">
                <a:solidFill>
                  <a:schemeClr val="dk1"/>
                </a:solidFill>
                <a:latin typeface="PT Sans"/>
                <a:ea typeface="PT Sans"/>
                <a:cs typeface="PT Sans"/>
                <a:sym typeface="PT Sans"/>
              </a:defRPr>
            </a:lvl2pPr>
            <a:lvl3pPr indent="0" lvl="2" marL="914400" marR="0" rtl="0" algn="l">
              <a:spcBef>
                <a:spcPts val="0"/>
              </a:spcBef>
              <a:buNone/>
              <a:defRPr b="0" i="0" sz="1800" u="none" cap="none" strike="noStrike">
                <a:solidFill>
                  <a:schemeClr val="dk1"/>
                </a:solidFill>
                <a:latin typeface="PT Sans"/>
                <a:ea typeface="PT Sans"/>
                <a:cs typeface="PT Sans"/>
                <a:sym typeface="PT Sans"/>
              </a:defRPr>
            </a:lvl3pPr>
            <a:lvl4pPr indent="0" lvl="3" marL="1371600" marR="0" rtl="0" algn="l">
              <a:spcBef>
                <a:spcPts val="0"/>
              </a:spcBef>
              <a:buNone/>
              <a:defRPr b="0" i="0" sz="1800" u="none" cap="none" strike="noStrike">
                <a:solidFill>
                  <a:schemeClr val="dk1"/>
                </a:solidFill>
                <a:latin typeface="PT Sans"/>
                <a:ea typeface="PT Sans"/>
                <a:cs typeface="PT Sans"/>
                <a:sym typeface="PT Sans"/>
              </a:defRPr>
            </a:lvl4pPr>
            <a:lvl5pPr indent="0" lvl="4" marL="1828800" marR="0" rtl="0" algn="l">
              <a:spcBef>
                <a:spcPts val="0"/>
              </a:spcBef>
              <a:buNone/>
              <a:defRPr b="0" i="0" sz="1800" u="none" cap="none" strike="noStrike">
                <a:solidFill>
                  <a:schemeClr val="dk1"/>
                </a:solidFill>
                <a:latin typeface="PT Sans"/>
                <a:ea typeface="PT Sans"/>
                <a:cs typeface="PT Sans"/>
                <a:sym typeface="PT Sans"/>
              </a:defRPr>
            </a:lvl5pPr>
            <a:lvl6pPr indent="0" lvl="5" marL="2286000" marR="0" rtl="0" algn="l">
              <a:spcBef>
                <a:spcPts val="0"/>
              </a:spcBef>
              <a:buNone/>
              <a:defRPr b="0" i="0" sz="1800" u="none" cap="none" strike="noStrike">
                <a:solidFill>
                  <a:schemeClr val="dk1"/>
                </a:solidFill>
                <a:latin typeface="PT Sans"/>
                <a:ea typeface="PT Sans"/>
                <a:cs typeface="PT Sans"/>
                <a:sym typeface="PT Sans"/>
              </a:defRPr>
            </a:lvl6pPr>
            <a:lvl7pPr indent="0" lvl="6" marL="2743200" marR="0" rtl="0" algn="l">
              <a:spcBef>
                <a:spcPts val="0"/>
              </a:spcBef>
              <a:buNone/>
              <a:defRPr b="0" i="0" sz="1800" u="none" cap="none" strike="noStrike">
                <a:solidFill>
                  <a:schemeClr val="dk1"/>
                </a:solidFill>
                <a:latin typeface="PT Sans"/>
                <a:ea typeface="PT Sans"/>
                <a:cs typeface="PT Sans"/>
                <a:sym typeface="PT Sans"/>
              </a:defRPr>
            </a:lvl7pPr>
            <a:lvl8pPr indent="0" lvl="7" marL="3200400" marR="0" rtl="0" algn="l">
              <a:spcBef>
                <a:spcPts val="0"/>
              </a:spcBef>
              <a:buNone/>
              <a:defRPr b="0" i="0" sz="1800" u="none" cap="none" strike="noStrike">
                <a:solidFill>
                  <a:schemeClr val="dk1"/>
                </a:solidFill>
                <a:latin typeface="PT Sans"/>
                <a:ea typeface="PT Sans"/>
                <a:cs typeface="PT Sans"/>
                <a:sym typeface="PT Sans"/>
              </a:defRPr>
            </a:lvl8pPr>
            <a:lvl9pPr indent="0" lvl="8" marL="3657600" marR="0" rtl="0" algn="l">
              <a:spcBef>
                <a:spcPts val="0"/>
              </a:spcBef>
              <a:buNone/>
              <a:defRPr b="0" i="0" sz="1800" u="none" cap="none" strike="noStrike">
                <a:solidFill>
                  <a:schemeClr val="dk1"/>
                </a:solidFill>
                <a:latin typeface="PT Sans"/>
                <a:ea typeface="PT Sans"/>
                <a:cs typeface="PT Sans"/>
                <a:sym typeface="PT Sans"/>
              </a:defRPr>
            </a:lvl9pPr>
          </a:lstStyle>
          <a:p/>
        </p:txBody>
      </p:sp>
      <p:sp>
        <p:nvSpPr>
          <p:cNvPr id="530" name="Shape 53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i="0" lang="en-US" sz="105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0" name="Shape 600"/>
        <p:cNvGrpSpPr/>
        <p:nvPr/>
      </p:nvGrpSpPr>
      <p:grpSpPr>
        <a:xfrm>
          <a:off x="0" y="0"/>
          <a:ext cx="0" cy="0"/>
          <a:chOff x="0" y="0"/>
          <a:chExt cx="0" cy="0"/>
        </a:xfrm>
      </p:grpSpPr>
      <p:sp>
        <p:nvSpPr>
          <p:cNvPr id="601" name="Shape 60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rgbClr val="632423"/>
              </a:buClr>
              <a:buFont typeface="Arial"/>
              <a:buNone/>
              <a:defRPr b="1" i="0" sz="3200" u="none" cap="none" strike="noStrike">
                <a:solidFill>
                  <a:srgbClr val="632423"/>
                </a:solidFill>
                <a:latin typeface="Arial"/>
                <a:ea typeface="Arial"/>
                <a:cs typeface="Arial"/>
                <a:sym typeface="Arial"/>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602" name="Shape 602"/>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0" lvl="0" marL="0" marR="0" rtl="0" algn="l">
              <a:spcBef>
                <a:spcPts val="400"/>
              </a:spcBef>
              <a:buClr>
                <a:schemeClr val="dk2"/>
              </a:buClr>
              <a:buFont typeface="Arial"/>
              <a:buNone/>
              <a:defRPr b="0" i="0" sz="2000" u="none" cap="none" strike="noStrike">
                <a:solidFill>
                  <a:schemeClr val="dk2"/>
                </a:solidFill>
                <a:latin typeface="Arial"/>
                <a:ea typeface="Arial"/>
                <a:cs typeface="Arial"/>
                <a:sym typeface="Arial"/>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03" name="Shape 603"/>
          <p:cNvSpPr txBox="1"/>
          <p:nvPr>
            <p:ph idx="10" type="dt"/>
          </p:nvPr>
        </p:nvSpPr>
        <p:spPr>
          <a:xfrm>
            <a:off x="457200" y="6400800"/>
            <a:ext cx="2133599" cy="365099"/>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4" name="Shape 604"/>
          <p:cNvSpPr txBox="1"/>
          <p:nvPr>
            <p:ph idx="11" type="ftr"/>
          </p:nvPr>
        </p:nvSpPr>
        <p:spPr>
          <a:xfrm>
            <a:off x="3124200" y="6356350"/>
            <a:ext cx="2895600" cy="365099"/>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05" name="Shape 605"/>
          <p:cNvSpPr txBox="1"/>
          <p:nvPr>
            <p:ph idx="12" type="sldNum"/>
          </p:nvPr>
        </p:nvSpPr>
        <p:spPr>
          <a:xfrm>
            <a:off x="6553200" y="6356350"/>
            <a:ext cx="2133599" cy="365099"/>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pic>
        <p:nvPicPr>
          <p:cNvPr id="606" name="Shape 606"/>
          <p:cNvPicPr preferRelativeResize="0"/>
          <p:nvPr/>
        </p:nvPicPr>
        <p:blipFill rotWithShape="1">
          <a:blip r:embed="rId1">
            <a:alphaModFix/>
          </a:blip>
          <a:srcRect b="0" l="0" r="0" t="0"/>
          <a:stretch/>
        </p:blipFill>
        <p:spPr>
          <a:xfrm>
            <a:off x="152400" y="5883776"/>
            <a:ext cx="1179000" cy="822900"/>
          </a:xfrm>
          <a:prstGeom prst="rect">
            <a:avLst/>
          </a:prstGeom>
          <a:noFill/>
          <a:ln>
            <a:noFill/>
          </a:ln>
        </p:spPr>
      </p:pic>
      <p:cxnSp>
        <p:nvCxnSpPr>
          <p:cNvPr id="607" name="Shape 607"/>
          <p:cNvCxnSpPr/>
          <p:nvPr/>
        </p:nvCxnSpPr>
        <p:spPr>
          <a:xfrm>
            <a:off x="1752600" y="6308905"/>
            <a:ext cx="6629400" cy="0"/>
          </a:xfrm>
          <a:prstGeom prst="straightConnector1">
            <a:avLst/>
          </a:prstGeom>
          <a:noFill/>
          <a:ln cap="flat" cmpd="sng" w="38100">
            <a:solidFill>
              <a:srgbClr val="FFCC00"/>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6.xml"/><Relationship Id="rId3" Type="http://schemas.openxmlformats.org/officeDocument/2006/relationships/hyperlink" Target="mailto:droescaj@mail.uc.edu" TargetMode="External"/><Relationship Id="rId4"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17.png"/><Relationship Id="rId7"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hyperlink" Target="mailto:ankneysb@mail.uc.edu" TargetMode="Externa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8.xml"/><Relationship Id="rId3" Type="http://schemas.openxmlformats.org/officeDocument/2006/relationships/hyperlink" Target="mailto:dunkerse@mail.uc.edu" TargetMode="External"/><Relationship Id="rId4" Type="http://schemas.openxmlformats.org/officeDocument/2006/relationships/image" Target="../media/image24.png"/><Relationship Id="rId5"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 Id="rId3" Type="http://schemas.openxmlformats.org/officeDocument/2006/relationships/hyperlink" Target="mailto:loweea@mail.uc.edu"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4.xml"/><Relationship Id="rId3" Type="http://schemas.openxmlformats.org/officeDocument/2006/relationships/image" Target="../media/image2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8.xml"/><Relationship Id="rId3" Type="http://schemas.openxmlformats.org/officeDocument/2006/relationships/image" Target="../media/image21.png"/><Relationship Id="rId4" Type="http://schemas.openxmlformats.org/officeDocument/2006/relationships/hyperlink" Target="mailto:huberm6@mail.uc.edu" TargetMode="External"/><Relationship Id="rId5" Type="http://schemas.openxmlformats.org/officeDocument/2006/relationships/hyperlink" Target="mailto:afpucmemeber@gmail.com" TargetMode="External"/><Relationship Id="rId6" Type="http://schemas.openxmlformats.org/officeDocument/2006/relationships/hyperlink" Target="mailto:adrienne.mcdade@u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79" name="Shape 679"/>
        <p:cNvGrpSpPr/>
        <p:nvPr/>
      </p:nvGrpSpPr>
      <p:grpSpPr>
        <a:xfrm>
          <a:off x="0" y="0"/>
          <a:ext cx="0" cy="0"/>
          <a:chOff x="0" y="0"/>
          <a:chExt cx="0" cy="0"/>
        </a:xfrm>
      </p:grpSpPr>
      <p:sp>
        <p:nvSpPr>
          <p:cNvPr id="680" name="Shape 680"/>
          <p:cNvSpPr txBox="1"/>
          <p:nvPr>
            <p:ph type="ctrTitle"/>
          </p:nvPr>
        </p:nvSpPr>
        <p:spPr>
          <a:xfrm>
            <a:off x="520700" y="1524000"/>
            <a:ext cx="86232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PT Sans"/>
                <a:ea typeface="PT Sans"/>
                <a:cs typeface="PT Sans"/>
                <a:sym typeface="PT Sans"/>
              </a:rPr>
              <a:t>Engineering and Applied </a:t>
            </a:r>
            <a:br>
              <a:rPr b="1" i="0" lang="en-US" sz="4400" u="none" cap="none" strike="noStrike">
                <a:solidFill>
                  <a:schemeClr val="dk2"/>
                </a:solidFill>
                <a:latin typeface="PT Sans"/>
                <a:ea typeface="PT Sans"/>
                <a:cs typeface="PT Sans"/>
                <a:sym typeface="PT Sans"/>
              </a:rPr>
            </a:br>
            <a:r>
              <a:rPr b="1" i="0" lang="en-US" sz="4400" u="none" cap="none" strike="noStrike">
                <a:solidFill>
                  <a:schemeClr val="dk2"/>
                </a:solidFill>
                <a:latin typeface="PT Sans"/>
                <a:ea typeface="PT Sans"/>
                <a:cs typeface="PT Sans"/>
                <a:sym typeface="PT Sans"/>
              </a:rPr>
              <a:t>Science Tribunal</a:t>
            </a:r>
          </a:p>
        </p:txBody>
      </p:sp>
      <p:sp>
        <p:nvSpPr>
          <p:cNvPr id="681" name="Shape 681"/>
          <p:cNvSpPr txBox="1"/>
          <p:nvPr/>
        </p:nvSpPr>
        <p:spPr>
          <a:xfrm>
            <a:off x="533400" y="4000500"/>
            <a:ext cx="8610599" cy="990599"/>
          </a:xfrm>
          <a:prstGeom prst="rect">
            <a:avLst/>
          </a:prstGeom>
          <a:noFill/>
          <a:ln>
            <a:noFill/>
          </a:ln>
        </p:spPr>
        <p:txBody>
          <a:bodyPr anchorCtr="0" anchor="ctr" bIns="45700" lIns="91425" rIns="91425" tIns="45700">
            <a:noAutofit/>
          </a:bodyPr>
          <a:lstStyle/>
          <a:p>
            <a:pPr lvl="0" rtl="0" algn="ctr">
              <a:spcBef>
                <a:spcPts val="0"/>
              </a:spcBef>
              <a:buClr>
                <a:schemeClr val="dk1"/>
              </a:buClr>
              <a:buSzPct val="25000"/>
              <a:buFont typeface="Arial"/>
              <a:buNone/>
            </a:pPr>
            <a:r>
              <a:rPr lang="en-US" sz="4400">
                <a:solidFill>
                  <a:schemeClr val="dk1"/>
                </a:solidFill>
                <a:latin typeface="PT Sans"/>
                <a:ea typeface="PT Sans"/>
                <a:cs typeface="PT Sans"/>
                <a:sym typeface="PT Sans"/>
              </a:rPr>
              <a:t>February 8, 2016</a:t>
            </a:r>
          </a:p>
        </p:txBody>
      </p:sp>
      <p:sp>
        <p:nvSpPr>
          <p:cNvPr id="682" name="Shape 682"/>
          <p:cNvSpPr txBox="1"/>
          <p:nvPr/>
        </p:nvSpPr>
        <p:spPr>
          <a:xfrm>
            <a:off x="533400" y="29718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i="0" lang="en-US" sz="4400" u="none" cap="none" strike="noStrike">
                <a:solidFill>
                  <a:schemeClr val="dk2"/>
                </a:solidFill>
                <a:latin typeface="PT Sans"/>
                <a:ea typeface="PT Sans"/>
                <a:cs typeface="PT Sans"/>
                <a:sym typeface="PT Sans"/>
              </a:rPr>
              <a:t>General Meeting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8" name="Shape 788"/>
        <p:cNvGrpSpPr/>
        <p:nvPr/>
      </p:nvGrpSpPr>
      <p:grpSpPr>
        <a:xfrm>
          <a:off x="0" y="0"/>
          <a:ext cx="0" cy="0"/>
          <a:chOff x="0" y="0"/>
          <a:chExt cx="0" cy="0"/>
        </a:xfrm>
      </p:grpSpPr>
      <p:sp>
        <p:nvSpPr>
          <p:cNvPr id="789" name="Shape 789"/>
          <p:cNvSpPr txBox="1"/>
          <p:nvPr/>
        </p:nvSpPr>
        <p:spPr>
          <a:xfrm>
            <a:off x="1295400" y="609833"/>
            <a:ext cx="7696199" cy="1143000"/>
          </a:xfrm>
          <a:prstGeom prst="rect">
            <a:avLst/>
          </a:prstGeom>
          <a:noFill/>
          <a:ln>
            <a:noFill/>
          </a:ln>
        </p:spPr>
        <p:txBody>
          <a:bodyPr anchorCtr="0" anchor="ctr" bIns="45700" lIns="91425" rIns="91425" tIns="45700">
            <a:noAutofit/>
          </a:bodyPr>
          <a:lstStyle/>
          <a:p>
            <a:pPr lvl="0" rtl="0" algn="ctr">
              <a:spcBef>
                <a:spcPts val="0"/>
              </a:spcBef>
              <a:buNone/>
            </a:pPr>
            <a:r>
              <a:rPr b="1" lang="en-US" sz="4400">
                <a:solidFill>
                  <a:srgbClr val="000000"/>
                </a:solidFill>
                <a:latin typeface="PT Sans"/>
                <a:ea typeface="PT Sans"/>
                <a:cs typeface="PT Sans"/>
                <a:sym typeface="PT Sans"/>
              </a:rPr>
              <a:t>Secretary</a:t>
            </a:r>
          </a:p>
        </p:txBody>
      </p:sp>
      <p:sp>
        <p:nvSpPr>
          <p:cNvPr id="790" name="Shape 790"/>
          <p:cNvSpPr txBox="1"/>
          <p:nvPr/>
        </p:nvSpPr>
        <p:spPr>
          <a:xfrm>
            <a:off x="7608089"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US" sz="1600" u="sng" cap="none" strike="noStrike">
                <a:solidFill>
                  <a:srgbClr val="000000"/>
                </a:solidFill>
                <a:latin typeface="PT Sans"/>
                <a:ea typeface="PT Sans"/>
                <a:cs typeface="PT Sans"/>
                <a:sym typeface="PT Sans"/>
              </a:rPr>
              <a:t>Officer:</a:t>
            </a:r>
          </a:p>
          <a:p>
            <a:pPr indent="0" lvl="0" marL="0" marR="0" rtl="0" algn="l">
              <a:spcBef>
                <a:spcPts val="0"/>
              </a:spcBef>
              <a:buSzPct val="25000"/>
              <a:buNone/>
            </a:pPr>
            <a:r>
              <a:rPr lang="en-US" sz="1600">
                <a:solidFill>
                  <a:srgbClr val="000000"/>
                </a:solidFill>
                <a:latin typeface="PT Sans"/>
                <a:ea typeface="PT Sans"/>
                <a:cs typeface="PT Sans"/>
                <a:sym typeface="PT Sans"/>
              </a:rPr>
              <a:t>Frazier Baker</a:t>
            </a:r>
          </a:p>
        </p:txBody>
      </p:sp>
      <p:sp>
        <p:nvSpPr>
          <p:cNvPr id="791" name="Shape 791"/>
          <p:cNvSpPr txBox="1"/>
          <p:nvPr/>
        </p:nvSpPr>
        <p:spPr>
          <a:xfrm>
            <a:off x="1028700" y="1641000"/>
            <a:ext cx="8229600" cy="4438200"/>
          </a:xfrm>
          <a:prstGeom prst="rect">
            <a:avLst/>
          </a:prstGeom>
          <a:noFill/>
          <a:ln>
            <a:noFill/>
          </a:ln>
        </p:spPr>
        <p:txBody>
          <a:bodyPr anchorCtr="0" anchor="t" bIns="45700" lIns="91425" rIns="91425" tIns="45700">
            <a:noAutofit/>
          </a:bodyPr>
          <a:lstStyle/>
          <a:p>
            <a:pPr indent="-457200" lvl="0" marL="457200" rtl="0">
              <a:spcBef>
                <a:spcPts val="320"/>
              </a:spcBef>
              <a:buClr>
                <a:srgbClr val="000000"/>
              </a:buClr>
              <a:buSzPct val="100000"/>
              <a:buFont typeface="PT Sans"/>
              <a:buChar char="●"/>
            </a:pPr>
            <a:r>
              <a:rPr lang="en-US" sz="3600">
                <a:solidFill>
                  <a:srgbClr val="000000"/>
                </a:solidFill>
                <a:latin typeface="PT Sans"/>
                <a:ea typeface="PT Sans"/>
                <a:cs typeface="PT Sans"/>
                <a:sym typeface="PT Sans"/>
              </a:rPr>
              <a:t>Don’t forget to sign in!</a:t>
            </a:r>
          </a:p>
          <a:p>
            <a:pPr lvl="0" rtl="0">
              <a:spcBef>
                <a:spcPts val="320"/>
              </a:spcBef>
              <a:buNone/>
            </a:pPr>
            <a:r>
              <a:t/>
            </a:r>
            <a:endParaRPr sz="1200">
              <a:latin typeface="PT Sans"/>
              <a:ea typeface="PT Sans"/>
              <a:cs typeface="PT Sans"/>
              <a:sym typeface="PT Sans"/>
            </a:endParaRPr>
          </a:p>
          <a:p>
            <a:pPr indent="-457200" lvl="0" marL="457200" rtl="0">
              <a:spcBef>
                <a:spcPts val="320"/>
              </a:spcBef>
              <a:buClr>
                <a:srgbClr val="000000"/>
              </a:buClr>
              <a:buSzPct val="100000"/>
              <a:buFont typeface="PT Sans"/>
              <a:buChar char="●"/>
            </a:pPr>
            <a:r>
              <a:rPr lang="en-US" sz="3600">
                <a:solidFill>
                  <a:srgbClr val="000000"/>
                </a:solidFill>
                <a:latin typeface="PT Sans"/>
                <a:ea typeface="PT Sans"/>
                <a:cs typeface="PT Sans"/>
                <a:sym typeface="PT Sans"/>
              </a:rPr>
              <a:t>You need to sign in to 4 meetings to earn voting privileges.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6" name="Shape 796"/>
        <p:cNvGrpSpPr/>
        <p:nvPr/>
      </p:nvGrpSpPr>
      <p:grpSpPr>
        <a:xfrm>
          <a:off x="0" y="0"/>
          <a:ext cx="0" cy="0"/>
          <a:chOff x="0" y="0"/>
          <a:chExt cx="0" cy="0"/>
        </a:xfrm>
      </p:grpSpPr>
      <p:sp>
        <p:nvSpPr>
          <p:cNvPr id="797" name="Shape 797"/>
          <p:cNvSpPr txBox="1"/>
          <p:nvPr>
            <p:ph idx="1" type="body"/>
          </p:nvPr>
        </p:nvSpPr>
        <p:spPr>
          <a:xfrm>
            <a:off x="826400" y="1219200"/>
            <a:ext cx="8244599" cy="5365499"/>
          </a:xfrm>
          <a:prstGeom prst="rect">
            <a:avLst/>
          </a:prstGeom>
          <a:noFill/>
          <a:ln>
            <a:noFill/>
          </a:ln>
        </p:spPr>
        <p:txBody>
          <a:bodyPr anchorCtr="0" anchor="t" bIns="91425" lIns="91425" rIns="91425" tIns="91425">
            <a:noAutofit/>
          </a:bodyPr>
          <a:lstStyle/>
          <a:p>
            <a:pPr indent="-381000" lvl="0" marL="457200" marR="0" rtl="0" algn="l">
              <a:lnSpc>
                <a:spcPct val="90000"/>
              </a:lnSpc>
              <a:spcBef>
                <a:spcPts val="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Senate Overview:</a:t>
            </a:r>
          </a:p>
          <a:p>
            <a:pPr indent="-387350" lvl="1" marL="857250" marR="0" rtl="0" algn="l">
              <a:lnSpc>
                <a:spcPct val="90000"/>
              </a:lnSpc>
              <a:spcBef>
                <a:spcPts val="1000"/>
              </a:spcBef>
              <a:spcAft>
                <a:spcPts val="0"/>
              </a:spcAft>
              <a:buClr>
                <a:schemeClr val="dk1"/>
              </a:buClr>
              <a:buSzPct val="75000"/>
              <a:buFont typeface="Arial"/>
              <a:buChar char="–"/>
            </a:pPr>
            <a:r>
              <a:rPr b="0" i="0" lang="en-US" sz="2400" u="none" cap="none" strike="noStrike">
                <a:solidFill>
                  <a:schemeClr val="dk1"/>
                </a:solidFill>
                <a:latin typeface="Calibri"/>
                <a:ea typeface="Calibri"/>
                <a:cs typeface="Calibri"/>
                <a:sym typeface="Calibri"/>
              </a:rPr>
              <a:t>Senate voted down Fossil Free UC Bill (7-24-0)</a:t>
            </a:r>
          </a:p>
          <a:p>
            <a:pPr indent="-387350" lvl="1" marL="857250" marR="0" rtl="0" algn="l">
              <a:lnSpc>
                <a:spcPct val="90000"/>
              </a:lnSpc>
              <a:spcBef>
                <a:spcPts val="1000"/>
              </a:spcBef>
              <a:spcAft>
                <a:spcPts val="0"/>
              </a:spcAft>
              <a:buClr>
                <a:schemeClr val="dk1"/>
              </a:buClr>
              <a:buSzPct val="75000"/>
              <a:buFont typeface="Arial"/>
              <a:buChar char="–"/>
            </a:pPr>
            <a:r>
              <a:rPr b="0" i="0" lang="en-US" sz="2400" u="none" cap="none" strike="noStrike">
                <a:solidFill>
                  <a:schemeClr val="dk1"/>
                </a:solidFill>
                <a:latin typeface="Calibri"/>
                <a:ea typeface="Calibri"/>
                <a:cs typeface="Calibri"/>
                <a:sym typeface="Calibri"/>
              </a:rPr>
              <a:t>Senate allocated money towards sound speakers for tabling</a:t>
            </a:r>
          </a:p>
          <a:p>
            <a:pPr indent="-381000" lvl="0" marL="45720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Student Government Elections coming up:</a:t>
            </a:r>
          </a:p>
          <a:p>
            <a:pPr indent="-387350" lvl="1" marL="857250" marR="0" rtl="0" algn="l">
              <a:lnSpc>
                <a:spcPct val="90000"/>
              </a:lnSpc>
              <a:spcBef>
                <a:spcPts val="1000"/>
              </a:spcBef>
              <a:spcAft>
                <a:spcPts val="0"/>
              </a:spcAft>
              <a:buClr>
                <a:schemeClr val="dk1"/>
              </a:buClr>
              <a:buSzPct val="75000"/>
              <a:buFont typeface="Arial"/>
              <a:buChar char="–"/>
            </a:pPr>
            <a:r>
              <a:rPr b="0" i="0" lang="en-US" sz="2400" u="none" cap="none" strike="noStrike">
                <a:solidFill>
                  <a:schemeClr val="dk1"/>
                </a:solidFill>
                <a:latin typeface="Calibri"/>
                <a:ea typeface="Calibri"/>
                <a:cs typeface="Calibri"/>
                <a:sym typeface="Calibri"/>
              </a:rPr>
              <a:t>Campaigning  starts Monday, February 15</a:t>
            </a:r>
            <a:r>
              <a:rPr b="0" baseline="30000" i="0" lang="en-US" sz="2400" u="none" cap="none" strike="noStrike">
                <a:solidFill>
                  <a:schemeClr val="dk1"/>
                </a:solidFill>
                <a:latin typeface="Calibri"/>
                <a:ea typeface="Calibri"/>
                <a:cs typeface="Calibri"/>
                <a:sym typeface="Calibri"/>
              </a:rPr>
              <a:t>th</a:t>
            </a:r>
          </a:p>
          <a:p>
            <a:pPr indent="-387350" lvl="1" marL="857250" marR="0" rtl="0" algn="l">
              <a:lnSpc>
                <a:spcPct val="90000"/>
              </a:lnSpc>
              <a:spcBef>
                <a:spcPts val="1000"/>
              </a:spcBef>
              <a:spcAft>
                <a:spcPts val="0"/>
              </a:spcAft>
              <a:buClr>
                <a:schemeClr val="dk1"/>
              </a:buClr>
              <a:buSzPct val="75000"/>
              <a:buFont typeface="Arial"/>
              <a:buChar char="–"/>
            </a:pPr>
            <a:r>
              <a:rPr b="0" i="0" lang="en-US" sz="2400" u="none" cap="none" strike="noStrike">
                <a:solidFill>
                  <a:schemeClr val="dk1"/>
                </a:solidFill>
                <a:latin typeface="Calibri"/>
                <a:ea typeface="Calibri"/>
                <a:cs typeface="Calibri"/>
                <a:sym typeface="Calibri"/>
              </a:rPr>
              <a:t>If campaign teams contact your student organization, we encourage that you either permit all or that you permit based off of position – </a:t>
            </a:r>
            <a:r>
              <a:rPr b="1" i="0" lang="en-US" sz="2400" u="none" cap="none" strike="noStrike">
                <a:solidFill>
                  <a:schemeClr val="dk1"/>
                </a:solidFill>
                <a:latin typeface="Calibri"/>
                <a:ea typeface="Calibri"/>
                <a:cs typeface="Calibri"/>
                <a:sym typeface="Calibri"/>
              </a:rPr>
              <a:t>NOT</a:t>
            </a:r>
            <a:r>
              <a:rPr b="0" i="0" lang="en-US" sz="2400" u="none" cap="none" strike="noStrike">
                <a:solidFill>
                  <a:schemeClr val="dk1"/>
                </a:solidFill>
                <a:latin typeface="Calibri"/>
                <a:ea typeface="Calibri"/>
                <a:cs typeface="Calibri"/>
                <a:sym typeface="Calibri"/>
              </a:rPr>
              <a:t> their platform</a:t>
            </a:r>
          </a:p>
          <a:p>
            <a:pPr indent="-381000" lvl="0" marL="45720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Be on the look out for </a:t>
            </a:r>
            <a:r>
              <a:rPr b="1" i="0" lang="en-US" sz="3000" u="none" cap="none" strike="noStrike">
                <a:solidFill>
                  <a:schemeClr val="dk1"/>
                </a:solidFill>
                <a:latin typeface="Calibri"/>
                <a:ea typeface="Calibri"/>
                <a:cs typeface="Calibri"/>
                <a:sym typeface="Calibri"/>
              </a:rPr>
              <a:t>“dinner and dialogue” </a:t>
            </a:r>
            <a:r>
              <a:rPr b="0" i="0" lang="en-US" sz="3000" u="none" cap="none" strike="noStrike">
                <a:solidFill>
                  <a:schemeClr val="dk1"/>
                </a:solidFill>
                <a:latin typeface="Calibri"/>
                <a:ea typeface="Calibri"/>
                <a:cs typeface="Calibri"/>
                <a:sym typeface="Calibri"/>
              </a:rPr>
              <a:t>sessions – food and distinguished speakers</a:t>
            </a:r>
          </a:p>
          <a:p>
            <a:pPr indent="-387350" lvl="1" marL="857250" marR="0" rtl="0" algn="l">
              <a:lnSpc>
                <a:spcPct val="90000"/>
              </a:lnSpc>
              <a:spcBef>
                <a:spcPts val="1000"/>
              </a:spcBef>
              <a:spcAft>
                <a:spcPts val="0"/>
              </a:spcAft>
              <a:buClr>
                <a:schemeClr val="dk1"/>
              </a:buClr>
              <a:buSzPct val="75000"/>
              <a:buFont typeface="Arial"/>
              <a:buNone/>
            </a:pPr>
            <a:r>
              <a:t/>
            </a:r>
            <a:endParaRPr b="0" i="0" sz="2400" u="none" cap="none" strike="noStrike">
              <a:solidFill>
                <a:schemeClr val="dk1"/>
              </a:solidFill>
              <a:latin typeface="Calibri"/>
              <a:ea typeface="Calibri"/>
              <a:cs typeface="Calibri"/>
              <a:sym typeface="Calibri"/>
            </a:endParaRPr>
          </a:p>
          <a:p>
            <a:pPr indent="-387350" lvl="1" marL="857250" marR="0" rtl="0" algn="l">
              <a:lnSpc>
                <a:spcPct val="90000"/>
              </a:lnSpc>
              <a:spcBef>
                <a:spcPts val="1000"/>
              </a:spcBef>
              <a:spcAft>
                <a:spcPts val="0"/>
              </a:spcAft>
              <a:buClr>
                <a:schemeClr val="dk1"/>
              </a:buClr>
              <a:buSzPct val="75000"/>
              <a:buFont typeface="Arial"/>
              <a:buNone/>
            </a:pPr>
            <a:r>
              <a:t/>
            </a:r>
            <a:endParaRPr b="0" i="0" sz="3200" u="none" cap="none" strike="noStrike">
              <a:solidFill>
                <a:schemeClr val="dk1"/>
              </a:solidFill>
              <a:latin typeface="Calibri"/>
              <a:ea typeface="Calibri"/>
              <a:cs typeface="Calibri"/>
              <a:sym typeface="Calibri"/>
            </a:endParaRPr>
          </a:p>
        </p:txBody>
      </p:sp>
      <p:sp>
        <p:nvSpPr>
          <p:cNvPr id="798" name="Shape 798"/>
          <p:cNvSpPr txBox="1"/>
          <p:nvPr>
            <p:ph type="title"/>
          </p:nvPr>
        </p:nvSpPr>
        <p:spPr>
          <a:xfrm>
            <a:off x="1056375" y="609833"/>
            <a:ext cx="7696198" cy="1143000"/>
          </a:xfrm>
          <a:prstGeom prst="rect">
            <a:avLst/>
          </a:prstGeom>
          <a:noFill/>
          <a:ln>
            <a:noFill/>
          </a:ln>
        </p:spPr>
        <p:txBody>
          <a:bodyPr anchorCtr="0" anchor="ctr" bIns="91425" lIns="91425" rIns="91425" tIns="91425">
            <a:noAutofit/>
          </a:bodyPr>
          <a:lstStyle/>
          <a:p>
            <a:pPr indent="0" lvl="0" marL="0" marR="0" rtl="0" algn="ctr">
              <a:lnSpc>
                <a:spcPct val="120000"/>
              </a:lnSpc>
              <a:spcBef>
                <a:spcPts val="0"/>
              </a:spcBef>
              <a:spcAft>
                <a:spcPts val="0"/>
              </a:spcAft>
              <a:buClr>
                <a:schemeClr val="dk1"/>
              </a:buClr>
              <a:buSzPct val="25000"/>
              <a:buFont typeface="PT Sans"/>
              <a:buNone/>
            </a:pPr>
            <a:r>
              <a:rPr b="1" lang="en-US" sz="4400">
                <a:solidFill>
                  <a:schemeClr val="dk1"/>
                </a:solidFill>
                <a:latin typeface="PT Sans"/>
                <a:ea typeface="PT Sans"/>
                <a:cs typeface="PT Sans"/>
                <a:sym typeface="PT Sans"/>
              </a:rPr>
              <a:t>Senator</a:t>
            </a:r>
            <a:r>
              <a:rPr b="1" i="0" lang="en-US" sz="4400" u="none" cap="none" strike="noStrike">
                <a:solidFill>
                  <a:schemeClr val="dk1"/>
                </a:solidFill>
                <a:latin typeface="PT Sans"/>
                <a:ea typeface="PT Sans"/>
                <a:cs typeface="PT Sans"/>
                <a:sym typeface="PT Sans"/>
              </a:rPr>
              <a:t> Report</a:t>
            </a:r>
          </a:p>
        </p:txBody>
      </p:sp>
      <p:sp>
        <p:nvSpPr>
          <p:cNvPr id="799" name="Shape 799"/>
          <p:cNvSpPr txBox="1"/>
          <p:nvPr/>
        </p:nvSpPr>
        <p:spPr>
          <a:xfrm>
            <a:off x="7435075" y="-181350"/>
            <a:ext cx="3000000" cy="1178045"/>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PT Sans"/>
              <a:buNone/>
            </a:pPr>
            <a:r>
              <a:rPr b="1" i="0" lang="en-US" sz="1600" u="sng" cap="none" strike="noStrike">
                <a:solidFill>
                  <a:schemeClr val="dk1"/>
                </a:solidFill>
                <a:latin typeface="PT Sans"/>
                <a:ea typeface="PT Sans"/>
                <a:cs typeface="PT Sans"/>
                <a:sym typeface="PT Sans"/>
              </a:rPr>
              <a:t>Officer:</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Tim Kemper</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John Lewnard</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3" name="Shape 803"/>
        <p:cNvGrpSpPr/>
        <p:nvPr/>
      </p:nvGrpSpPr>
      <p:grpSpPr>
        <a:xfrm>
          <a:off x="0" y="0"/>
          <a:ext cx="0" cy="0"/>
          <a:chOff x="0" y="0"/>
          <a:chExt cx="0" cy="0"/>
        </a:xfrm>
      </p:grpSpPr>
      <p:sp>
        <p:nvSpPr>
          <p:cNvPr id="804" name="Shape 804"/>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6000" u="none" cap="none" strike="noStrike">
                <a:solidFill>
                  <a:schemeClr val="dk2"/>
                </a:solidFill>
                <a:latin typeface="PT Sans"/>
                <a:ea typeface="PT Sans"/>
                <a:cs typeface="PT Sans"/>
                <a:sym typeface="PT Sans"/>
              </a:rPr>
              <a:t>Committee Reports</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9" name="Shape 809"/>
        <p:cNvGrpSpPr/>
        <p:nvPr/>
      </p:nvGrpSpPr>
      <p:grpSpPr>
        <a:xfrm>
          <a:off x="0" y="0"/>
          <a:ext cx="0" cy="0"/>
          <a:chOff x="0" y="0"/>
          <a:chExt cx="0" cy="0"/>
        </a:xfrm>
      </p:grpSpPr>
      <p:sp>
        <p:nvSpPr>
          <p:cNvPr id="810" name="Shape 810"/>
          <p:cNvSpPr txBox="1"/>
          <p:nvPr>
            <p:ph idx="1" type="body"/>
          </p:nvPr>
        </p:nvSpPr>
        <p:spPr>
          <a:xfrm>
            <a:off x="817275" y="1492425"/>
            <a:ext cx="8174400" cy="4548300"/>
          </a:xfrm>
          <a:prstGeom prst="rect">
            <a:avLst/>
          </a:prstGeom>
          <a:noFill/>
          <a:ln>
            <a:noFill/>
          </a:ln>
        </p:spPr>
        <p:txBody>
          <a:bodyPr anchorCtr="0" anchor="t" bIns="91425" lIns="91425" rIns="91425" tIns="91425">
            <a:noAutofit/>
          </a:bodyPr>
          <a:lstStyle/>
          <a:p>
            <a:pPr indent="-381000" lvl="0" marL="457200" marR="0" rtl="0" algn="l">
              <a:lnSpc>
                <a:spcPct val="90000"/>
              </a:lnSpc>
              <a:spcBef>
                <a:spcPts val="0"/>
              </a:spcBef>
              <a:spcAft>
                <a:spcPts val="0"/>
              </a:spcAft>
              <a:buClr>
                <a:schemeClr val="dk1"/>
              </a:buClr>
              <a:buSzPct val="75000"/>
              <a:buFont typeface="Arial"/>
              <a:buNone/>
            </a:pPr>
            <a:r>
              <a:t/>
            </a:r>
            <a:endParaRPr b="1" i="0" sz="3000" u="none" cap="none" strike="noStrike">
              <a:solidFill>
                <a:schemeClr val="dk1"/>
              </a:solidFill>
              <a:latin typeface="Calibri"/>
              <a:ea typeface="Calibri"/>
              <a:cs typeface="Calibri"/>
              <a:sym typeface="Calibri"/>
            </a:endParaRPr>
          </a:p>
          <a:p>
            <a:pPr indent="-381000" lvl="0" marL="457200" marR="0" rtl="0" algn="l">
              <a:lnSpc>
                <a:spcPct val="90000"/>
              </a:lnSpc>
              <a:spcBef>
                <a:spcPts val="1000"/>
              </a:spcBef>
              <a:spcAft>
                <a:spcPts val="0"/>
              </a:spcAft>
              <a:buClr>
                <a:schemeClr val="dk1"/>
              </a:buClr>
              <a:buSzPct val="75000"/>
              <a:buFont typeface="Arial"/>
              <a:buChar char="•"/>
            </a:pPr>
            <a:r>
              <a:rPr b="1" i="0" lang="en-US" sz="3000" u="none" cap="none" strike="noStrike">
                <a:solidFill>
                  <a:schemeClr val="dk1"/>
                </a:solidFill>
                <a:latin typeface="Calibri"/>
                <a:ea typeface="Calibri"/>
                <a:cs typeface="Calibri"/>
                <a:sym typeface="Calibri"/>
              </a:rPr>
              <a:t>WHAT:</a:t>
            </a:r>
            <a:r>
              <a:rPr b="0" i="0" lang="en-US" sz="3000" u="none" cap="none" strike="noStrike">
                <a:solidFill>
                  <a:schemeClr val="dk1"/>
                </a:solidFill>
                <a:latin typeface="Calibri"/>
                <a:ea typeface="Calibri"/>
                <a:cs typeface="Calibri"/>
                <a:sym typeface="Calibri"/>
              </a:rPr>
              <a:t> Technical Career Fair</a:t>
            </a:r>
          </a:p>
          <a:p>
            <a:pPr indent="-381000" lvl="0" marL="457200" marR="0" rtl="0" algn="l">
              <a:lnSpc>
                <a:spcPct val="90000"/>
              </a:lnSpc>
              <a:spcBef>
                <a:spcPts val="1000"/>
              </a:spcBef>
              <a:spcAft>
                <a:spcPts val="0"/>
              </a:spcAft>
              <a:buClr>
                <a:schemeClr val="dk1"/>
              </a:buClr>
              <a:buSzPct val="75000"/>
              <a:buFont typeface="Arial"/>
              <a:buChar char="•"/>
            </a:pPr>
            <a:r>
              <a:rPr b="1" i="0" lang="en-US" sz="3000" u="none" cap="none" strike="noStrike">
                <a:solidFill>
                  <a:schemeClr val="dk1"/>
                </a:solidFill>
                <a:latin typeface="Calibri"/>
                <a:ea typeface="Calibri"/>
                <a:cs typeface="Calibri"/>
                <a:sym typeface="Calibri"/>
              </a:rPr>
              <a:t>WHERE:</a:t>
            </a:r>
            <a:r>
              <a:rPr b="0" i="0" lang="en-US" sz="3000" u="none" cap="none" strike="noStrike">
                <a:solidFill>
                  <a:schemeClr val="dk1"/>
                </a:solidFill>
                <a:latin typeface="Calibri"/>
                <a:ea typeface="Calibri"/>
                <a:cs typeface="Calibri"/>
                <a:sym typeface="Calibri"/>
              </a:rPr>
              <a:t> Campus Recreation Center</a:t>
            </a:r>
          </a:p>
          <a:p>
            <a:pPr indent="-381000" lvl="0" marL="457200" marR="0" rtl="0" algn="l">
              <a:lnSpc>
                <a:spcPct val="90000"/>
              </a:lnSpc>
              <a:spcBef>
                <a:spcPts val="1000"/>
              </a:spcBef>
              <a:spcAft>
                <a:spcPts val="0"/>
              </a:spcAft>
              <a:buClr>
                <a:schemeClr val="dk1"/>
              </a:buClr>
              <a:buSzPct val="75000"/>
              <a:buFont typeface="Arial"/>
              <a:buChar char="•"/>
            </a:pPr>
            <a:r>
              <a:rPr b="1" i="0" lang="en-US" sz="3000" u="none" cap="none" strike="noStrike">
                <a:solidFill>
                  <a:schemeClr val="dk1"/>
                </a:solidFill>
                <a:latin typeface="Calibri"/>
                <a:ea typeface="Calibri"/>
                <a:cs typeface="Calibri"/>
                <a:sym typeface="Calibri"/>
              </a:rPr>
              <a:t>WHEN:</a:t>
            </a:r>
            <a:r>
              <a:rPr b="0" i="0" lang="en-US" sz="3000" u="none" cap="none" strike="noStrike">
                <a:solidFill>
                  <a:schemeClr val="dk1"/>
                </a:solidFill>
                <a:latin typeface="Calibri"/>
                <a:ea typeface="Calibri"/>
                <a:cs typeface="Calibri"/>
                <a:sym typeface="Calibri"/>
              </a:rPr>
              <a:t> Tuesday Feb. 11</a:t>
            </a:r>
            <a:r>
              <a:rPr b="0" baseline="30000" i="0" lang="en-US" sz="3000" u="none" cap="none" strike="noStrike">
                <a:solidFill>
                  <a:schemeClr val="dk1"/>
                </a:solidFill>
                <a:latin typeface="Calibri"/>
                <a:ea typeface="Calibri"/>
                <a:cs typeface="Calibri"/>
                <a:sym typeface="Calibri"/>
              </a:rPr>
              <a:t>th</a:t>
            </a:r>
            <a:r>
              <a:rPr b="0" i="0" lang="en-US" sz="3000" u="none" cap="none" strike="noStrike">
                <a:solidFill>
                  <a:schemeClr val="dk1"/>
                </a:solidFill>
                <a:latin typeface="Calibri"/>
                <a:ea typeface="Calibri"/>
                <a:cs typeface="Calibri"/>
                <a:sym typeface="Calibri"/>
              </a:rPr>
              <a:t>, 10AM-4PM</a:t>
            </a:r>
          </a:p>
          <a:p>
            <a:pPr indent="-381000" lvl="0" marL="457200" marR="0" rtl="0" algn="l">
              <a:lnSpc>
                <a:spcPct val="90000"/>
              </a:lnSpc>
              <a:spcBef>
                <a:spcPts val="1000"/>
              </a:spcBef>
              <a:spcAft>
                <a:spcPts val="0"/>
              </a:spcAft>
              <a:buClr>
                <a:schemeClr val="dk1"/>
              </a:buClr>
              <a:buSzPct val="75000"/>
              <a:buFont typeface="Arial"/>
              <a:buChar char="•"/>
            </a:pPr>
            <a:r>
              <a:rPr b="1" i="0" lang="en-US" sz="3000" u="none" cap="none" strike="noStrike">
                <a:solidFill>
                  <a:schemeClr val="dk1"/>
                </a:solidFill>
                <a:latin typeface="Calibri"/>
                <a:ea typeface="Calibri"/>
                <a:cs typeface="Calibri"/>
                <a:sym typeface="Calibri"/>
              </a:rPr>
              <a:t>WHY:</a:t>
            </a:r>
            <a:r>
              <a:rPr b="0" i="0" lang="en-US" sz="3000" u="none" cap="none" strike="noStrike">
                <a:solidFill>
                  <a:schemeClr val="dk1"/>
                </a:solidFill>
                <a:latin typeface="Calibri"/>
                <a:ea typeface="Calibri"/>
                <a:cs typeface="Calibri"/>
                <a:sym typeface="Calibri"/>
              </a:rPr>
              <a:t> Get a co-op or full time job!!</a:t>
            </a:r>
          </a:p>
          <a:p>
            <a:pPr indent="-381000" lvl="0" marL="457200" marR="0" rtl="0" algn="l">
              <a:lnSpc>
                <a:spcPct val="90000"/>
              </a:lnSpc>
              <a:spcBef>
                <a:spcPts val="1000"/>
              </a:spcBef>
              <a:spcAft>
                <a:spcPts val="0"/>
              </a:spcAft>
              <a:buClr>
                <a:schemeClr val="dk1"/>
              </a:buClr>
              <a:buSzPct val="75000"/>
              <a:buFont typeface="Arial"/>
              <a:buNone/>
            </a:pPr>
            <a:r>
              <a:t/>
            </a:r>
            <a:endParaRPr b="0" i="0" sz="3000" u="none" cap="none" strike="noStrike">
              <a:solidFill>
                <a:schemeClr val="dk1"/>
              </a:solidFill>
              <a:latin typeface="Calibri"/>
              <a:ea typeface="Calibri"/>
              <a:cs typeface="Calibri"/>
              <a:sym typeface="Calibri"/>
            </a:endParaRPr>
          </a:p>
          <a:p>
            <a:pPr indent="-381000" lvl="0" marL="457200" marR="0" rtl="0" algn="l">
              <a:lnSpc>
                <a:spcPct val="90000"/>
              </a:lnSpc>
              <a:spcBef>
                <a:spcPts val="1000"/>
              </a:spcBef>
              <a:spcAft>
                <a:spcPts val="0"/>
              </a:spcAft>
              <a:buClr>
                <a:schemeClr val="dk1"/>
              </a:buClr>
              <a:buSzPct val="75000"/>
              <a:buFont typeface="Arial"/>
              <a:buChar char="•"/>
            </a:pPr>
            <a:r>
              <a:rPr b="1" i="0" lang="en-US" sz="3000" u="none" cap="none" strike="noStrike">
                <a:solidFill>
                  <a:schemeClr val="dk1"/>
                </a:solidFill>
                <a:latin typeface="Calibri"/>
                <a:ea typeface="Calibri"/>
                <a:cs typeface="Calibri"/>
                <a:sym typeface="Calibri"/>
              </a:rPr>
              <a:t>Volunteers </a:t>
            </a:r>
            <a:r>
              <a:rPr b="0" i="0" lang="en-US" sz="3000" u="none" cap="none" strike="noStrike">
                <a:solidFill>
                  <a:schemeClr val="dk1"/>
                </a:solidFill>
                <a:latin typeface="Calibri"/>
                <a:ea typeface="Calibri"/>
                <a:cs typeface="Calibri"/>
                <a:sym typeface="Calibri"/>
              </a:rPr>
              <a:t>– email to come out with assignments tomorrow morning!</a:t>
            </a:r>
          </a:p>
          <a:p>
            <a:pPr indent="-387350" lvl="1" marL="857250" marR="0" rtl="0" algn="l">
              <a:lnSpc>
                <a:spcPct val="90000"/>
              </a:lnSpc>
              <a:spcBef>
                <a:spcPts val="1000"/>
              </a:spcBef>
              <a:spcAft>
                <a:spcPts val="0"/>
              </a:spcAft>
              <a:buClr>
                <a:schemeClr val="dk1"/>
              </a:buClr>
              <a:buSzPct val="75000"/>
              <a:buFont typeface="Arial"/>
              <a:buNone/>
            </a:pPr>
            <a:r>
              <a:t/>
            </a:r>
            <a:endParaRPr b="0" i="0" sz="2400" u="none" cap="none" strike="noStrike">
              <a:solidFill>
                <a:schemeClr val="dk1"/>
              </a:solidFill>
              <a:latin typeface="Calibri"/>
              <a:ea typeface="Calibri"/>
              <a:cs typeface="Calibri"/>
              <a:sym typeface="Calibri"/>
            </a:endParaRPr>
          </a:p>
          <a:p>
            <a:pPr indent="-387350" lvl="1" marL="857250" marR="0" rtl="0" algn="l">
              <a:lnSpc>
                <a:spcPct val="90000"/>
              </a:lnSpc>
              <a:spcBef>
                <a:spcPts val="1000"/>
              </a:spcBef>
              <a:spcAft>
                <a:spcPts val="0"/>
              </a:spcAft>
              <a:buClr>
                <a:schemeClr val="dk1"/>
              </a:buClr>
              <a:buSzPct val="75000"/>
              <a:buFont typeface="Arial"/>
              <a:buNone/>
            </a:pPr>
            <a:r>
              <a:t/>
            </a:r>
            <a:endParaRPr b="0" i="0" sz="3200" u="none" cap="none" strike="noStrike">
              <a:solidFill>
                <a:schemeClr val="dk1"/>
              </a:solidFill>
              <a:latin typeface="Calibri"/>
              <a:ea typeface="Calibri"/>
              <a:cs typeface="Calibri"/>
              <a:sym typeface="Calibri"/>
            </a:endParaRPr>
          </a:p>
        </p:txBody>
      </p:sp>
      <p:sp>
        <p:nvSpPr>
          <p:cNvPr id="811" name="Shape 811"/>
          <p:cNvSpPr txBox="1"/>
          <p:nvPr>
            <p:ph type="title"/>
          </p:nvPr>
        </p:nvSpPr>
        <p:spPr>
          <a:xfrm>
            <a:off x="1056375" y="609833"/>
            <a:ext cx="7696198" cy="1143000"/>
          </a:xfrm>
          <a:prstGeom prst="rect">
            <a:avLst/>
          </a:prstGeom>
          <a:noFill/>
          <a:ln>
            <a:noFill/>
          </a:ln>
        </p:spPr>
        <p:txBody>
          <a:bodyPr anchorCtr="0" anchor="ctr" bIns="91425" lIns="91425" rIns="91425" tIns="91425">
            <a:noAutofit/>
          </a:bodyPr>
          <a:lstStyle/>
          <a:p>
            <a:pPr indent="0" lvl="0" marL="0" marR="0" rtl="0" algn="ctr">
              <a:lnSpc>
                <a:spcPct val="120000"/>
              </a:lnSpc>
              <a:spcBef>
                <a:spcPts val="0"/>
              </a:spcBef>
              <a:spcAft>
                <a:spcPts val="0"/>
              </a:spcAft>
              <a:buClr>
                <a:schemeClr val="dk1"/>
              </a:buClr>
              <a:buSzPct val="25000"/>
              <a:buFont typeface="PT Sans"/>
              <a:buNone/>
            </a:pPr>
            <a:r>
              <a:rPr b="1" i="0" lang="en-US" sz="4400" u="none" cap="none" strike="noStrike">
                <a:solidFill>
                  <a:schemeClr val="dk1"/>
                </a:solidFill>
                <a:latin typeface="PT Sans"/>
                <a:ea typeface="PT Sans"/>
                <a:cs typeface="PT Sans"/>
                <a:sym typeface="PT Sans"/>
              </a:rPr>
              <a:t>Career Fair</a:t>
            </a:r>
          </a:p>
        </p:txBody>
      </p:sp>
      <p:sp>
        <p:nvSpPr>
          <p:cNvPr id="812" name="Shape 812"/>
          <p:cNvSpPr txBox="1"/>
          <p:nvPr/>
        </p:nvSpPr>
        <p:spPr>
          <a:xfrm>
            <a:off x="7435075" y="-181350"/>
            <a:ext cx="3000000" cy="1178045"/>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PT Sans"/>
              <a:buNone/>
            </a:pPr>
            <a:r>
              <a:rPr b="1" i="0" lang="en-US" sz="1600" u="sng" cap="none" strike="noStrike">
                <a:solidFill>
                  <a:schemeClr val="dk1"/>
                </a:solidFill>
                <a:latin typeface="PT Sans"/>
                <a:ea typeface="PT Sans"/>
                <a:cs typeface="PT Sans"/>
                <a:sym typeface="PT Sans"/>
              </a:rPr>
              <a:t>Coordinators:</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Tim Kemper</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Nathan Hamit</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17" name="Shape 817"/>
        <p:cNvGrpSpPr/>
        <p:nvPr/>
      </p:nvGrpSpPr>
      <p:grpSpPr>
        <a:xfrm>
          <a:off x="0" y="0"/>
          <a:ext cx="0" cy="0"/>
          <a:chOff x="0" y="0"/>
          <a:chExt cx="0" cy="0"/>
        </a:xfrm>
      </p:grpSpPr>
      <p:sp>
        <p:nvSpPr>
          <p:cNvPr id="818" name="Shape 818"/>
          <p:cNvSpPr txBox="1"/>
          <p:nvPr>
            <p:ph idx="1" type="body"/>
          </p:nvPr>
        </p:nvSpPr>
        <p:spPr>
          <a:xfrm>
            <a:off x="817275" y="1492425"/>
            <a:ext cx="8174400" cy="4548300"/>
          </a:xfrm>
          <a:prstGeom prst="rect">
            <a:avLst/>
          </a:prstGeom>
        </p:spPr>
        <p:txBody>
          <a:bodyPr anchorCtr="0" anchor="t" bIns="91425" lIns="91425" rIns="91425" tIns="91425">
            <a:noAutofit/>
          </a:bodyPr>
          <a:lstStyle/>
          <a:p>
            <a:pPr indent="-381000" lvl="0" marL="457200" rtl="0">
              <a:lnSpc>
                <a:spcPct val="120000"/>
              </a:lnSpc>
              <a:spcBef>
                <a:spcPts val="0"/>
              </a:spcBef>
              <a:buSzPct val="100000"/>
              <a:buFont typeface="PT Sans"/>
            </a:pPr>
            <a:r>
              <a:rPr lang="en-US" sz="2400">
                <a:solidFill>
                  <a:schemeClr val="dk1"/>
                </a:solidFill>
                <a:latin typeface="PT Sans"/>
                <a:ea typeface="PT Sans"/>
                <a:cs typeface="PT Sans"/>
                <a:sym typeface="PT Sans"/>
              </a:rPr>
              <a:t>What is it?  A nationally celebrated week to celebrate engineers  and all that we do!</a:t>
            </a:r>
          </a:p>
          <a:p>
            <a:pPr indent="-381000" lvl="0" marL="457200" rtl="0">
              <a:lnSpc>
                <a:spcPct val="120000"/>
              </a:lnSpc>
              <a:spcBef>
                <a:spcPts val="600"/>
              </a:spcBef>
              <a:buSzPct val="100000"/>
              <a:buFont typeface="Arial"/>
              <a:buChar char="●"/>
            </a:pPr>
            <a:r>
              <a:rPr lang="en-US" sz="2400">
                <a:solidFill>
                  <a:schemeClr val="dk1"/>
                </a:solidFill>
                <a:latin typeface="PT Sans"/>
                <a:ea typeface="PT Sans"/>
                <a:cs typeface="PT Sans"/>
                <a:sym typeface="PT Sans"/>
              </a:rPr>
              <a:t>What do we do? Have a fun week of competition and games and end the week with a banquet</a:t>
            </a:r>
          </a:p>
          <a:p>
            <a:pPr indent="-381000" lvl="0" marL="457200" rtl="0">
              <a:lnSpc>
                <a:spcPct val="120000"/>
              </a:lnSpc>
              <a:spcBef>
                <a:spcPts val="600"/>
              </a:spcBef>
              <a:buSzPct val="100000"/>
              <a:buFont typeface="Arial"/>
              <a:buChar char="●"/>
            </a:pPr>
            <a:r>
              <a:rPr lang="en-US" sz="2400">
                <a:solidFill>
                  <a:schemeClr val="dk1"/>
                </a:solidFill>
                <a:latin typeface="PT Sans"/>
                <a:ea typeface="PT Sans"/>
                <a:cs typeface="PT Sans"/>
                <a:sym typeface="PT Sans"/>
              </a:rPr>
              <a:t>When is it? February 21-27</a:t>
            </a:r>
            <a:r>
              <a:rPr baseline="30000" lang="en-US" sz="2400">
                <a:solidFill>
                  <a:schemeClr val="dk1"/>
                </a:solidFill>
                <a:latin typeface="PT Sans"/>
                <a:ea typeface="PT Sans"/>
                <a:cs typeface="PT Sans"/>
                <a:sym typeface="PT Sans"/>
              </a:rPr>
              <a:t>th</a:t>
            </a:r>
          </a:p>
          <a:p>
            <a:pPr indent="-381000" lvl="0" marL="457200" rtl="0">
              <a:lnSpc>
                <a:spcPct val="120000"/>
              </a:lnSpc>
              <a:spcBef>
                <a:spcPts val="600"/>
              </a:spcBef>
              <a:buSzPct val="100000"/>
              <a:buFont typeface="Arial"/>
              <a:buChar char="●"/>
            </a:pPr>
            <a:r>
              <a:rPr lang="en-US" sz="2400">
                <a:solidFill>
                  <a:schemeClr val="dk1"/>
                </a:solidFill>
                <a:latin typeface="PT Sans"/>
                <a:ea typeface="PT Sans"/>
                <a:cs typeface="PT Sans"/>
                <a:sym typeface="PT Sans"/>
              </a:rPr>
              <a:t>Questions? Email</a:t>
            </a:r>
            <a:r>
              <a:rPr lang="en-US" sz="2400">
                <a:solidFill>
                  <a:srgbClr val="FF0000"/>
                </a:solidFill>
                <a:latin typeface="PT Sans"/>
                <a:ea typeface="PT Sans"/>
                <a:cs typeface="PT Sans"/>
                <a:sym typeface="PT Sans"/>
              </a:rPr>
              <a:t> uc.eweek@gmail.com</a:t>
            </a:r>
          </a:p>
          <a:p>
            <a:pPr indent="-381000" lvl="0" marL="457200" rtl="0">
              <a:lnSpc>
                <a:spcPct val="120000"/>
              </a:lnSpc>
              <a:spcBef>
                <a:spcPts val="600"/>
              </a:spcBef>
              <a:buSzPct val="100000"/>
              <a:buFont typeface="Arial"/>
              <a:buChar char="●"/>
            </a:pPr>
            <a:r>
              <a:rPr lang="en-US" sz="2400">
                <a:solidFill>
                  <a:schemeClr val="dk1"/>
                </a:solidFill>
                <a:latin typeface="PT Sans"/>
                <a:ea typeface="PT Sans"/>
                <a:cs typeface="PT Sans"/>
                <a:sym typeface="PT Sans"/>
              </a:rPr>
              <a:t>Follow us on Twitter   </a:t>
            </a:r>
            <a:r>
              <a:rPr lang="en-US" sz="2400">
                <a:solidFill>
                  <a:srgbClr val="FF0000"/>
                </a:solidFill>
                <a:latin typeface="PT Sans"/>
                <a:ea typeface="PT Sans"/>
                <a:cs typeface="PT Sans"/>
                <a:sym typeface="PT Sans"/>
              </a:rPr>
              <a:t>@UC_Eweek</a:t>
            </a:r>
          </a:p>
          <a:p>
            <a:pPr indent="-381000" lvl="0" marL="457200" rtl="0">
              <a:lnSpc>
                <a:spcPct val="120000"/>
              </a:lnSpc>
              <a:spcBef>
                <a:spcPts val="600"/>
              </a:spcBef>
              <a:buSzPct val="100000"/>
              <a:buFont typeface="Arial"/>
              <a:buChar char="●"/>
            </a:pPr>
            <a:r>
              <a:rPr lang="en-US" sz="2400">
                <a:solidFill>
                  <a:schemeClr val="dk1"/>
                </a:solidFill>
                <a:latin typeface="PT Sans"/>
                <a:ea typeface="PT Sans"/>
                <a:cs typeface="PT Sans"/>
                <a:sym typeface="PT Sans"/>
              </a:rPr>
              <a:t>Through the Herman Schneider Foundation, the first 85 seniors get free tickets for the banquet</a:t>
            </a:r>
          </a:p>
          <a:p>
            <a:pPr indent="-381000" lvl="0" marL="457200" rtl="0">
              <a:lnSpc>
                <a:spcPct val="120000"/>
              </a:lnSpc>
              <a:spcBef>
                <a:spcPts val="600"/>
              </a:spcBef>
              <a:buClr>
                <a:srgbClr val="FF0000"/>
              </a:buClr>
              <a:buSzPct val="100000"/>
              <a:buFont typeface="Arial"/>
              <a:buChar char="●"/>
            </a:pPr>
            <a:r>
              <a:rPr lang="en-US" sz="2400">
                <a:solidFill>
                  <a:srgbClr val="FF0000"/>
                </a:solidFill>
                <a:latin typeface="PT Sans"/>
                <a:ea typeface="PT Sans"/>
                <a:cs typeface="PT Sans"/>
                <a:sym typeface="PT Sans"/>
              </a:rPr>
              <a:t>Next committee meeting : Friday at 1PM in 650 Baldwin!</a:t>
            </a:r>
          </a:p>
        </p:txBody>
      </p:sp>
      <p:sp>
        <p:nvSpPr>
          <p:cNvPr id="819" name="Shape 819"/>
          <p:cNvSpPr txBox="1"/>
          <p:nvPr>
            <p:ph type="title"/>
          </p:nvPr>
        </p:nvSpPr>
        <p:spPr>
          <a:xfrm>
            <a:off x="1056375" y="546083"/>
            <a:ext cx="7696199" cy="1143000"/>
          </a:xfrm>
          <a:prstGeom prst="rect">
            <a:avLst/>
          </a:prstGeom>
        </p:spPr>
        <p:txBody>
          <a:bodyPr anchorCtr="0" anchor="ctr" bIns="91425" lIns="91425" rIns="91425" tIns="91425">
            <a:noAutofit/>
          </a:bodyPr>
          <a:lstStyle/>
          <a:p>
            <a:pPr indent="0" lvl="0" marL="0" marR="0" rtl="0" algn="ctr">
              <a:lnSpc>
                <a:spcPct val="120000"/>
              </a:lnSpc>
              <a:spcBef>
                <a:spcPts val="0"/>
              </a:spcBef>
              <a:spcAft>
                <a:spcPts val="0"/>
              </a:spcAft>
              <a:buNone/>
            </a:pPr>
            <a:r>
              <a:rPr b="1" lang="en-US" sz="4400">
                <a:solidFill>
                  <a:schemeClr val="dk1"/>
                </a:solidFill>
                <a:latin typeface="PT Sans"/>
                <a:ea typeface="PT Sans"/>
                <a:cs typeface="PT Sans"/>
                <a:sym typeface="PT Sans"/>
              </a:rPr>
              <a:t>EWeek</a:t>
            </a:r>
          </a:p>
        </p:txBody>
      </p:sp>
      <p:sp>
        <p:nvSpPr>
          <p:cNvPr id="820" name="Shape 820"/>
          <p:cNvSpPr txBox="1"/>
          <p:nvPr/>
        </p:nvSpPr>
        <p:spPr>
          <a:xfrm>
            <a:off x="7152700" y="-90250"/>
            <a:ext cx="3000000" cy="884999"/>
          </a:xfrm>
          <a:prstGeom prst="rect">
            <a:avLst/>
          </a:prstGeom>
          <a:noFill/>
          <a:ln>
            <a:noFill/>
          </a:ln>
        </p:spPr>
        <p:txBody>
          <a:bodyPr anchorCtr="0" anchor="ctr" bIns="91425" lIns="91425" rIns="91425" tIns="91425">
            <a:noAutofit/>
          </a:bodyPr>
          <a:lstStyle/>
          <a:p>
            <a:pPr lvl="0" rtl="0">
              <a:spcBef>
                <a:spcPts val="0"/>
              </a:spcBef>
              <a:buNone/>
            </a:pPr>
            <a:r>
              <a:rPr b="1" lang="en-US" sz="1600" u="sng">
                <a:solidFill>
                  <a:schemeClr val="dk1"/>
                </a:solidFill>
                <a:latin typeface="PT Sans"/>
                <a:ea typeface="PT Sans"/>
                <a:cs typeface="PT Sans"/>
                <a:sym typeface="PT Sans"/>
              </a:rPr>
              <a:t>Committee Chair:</a:t>
            </a:r>
          </a:p>
          <a:p>
            <a:pPr lvl="0" rtl="0">
              <a:spcBef>
                <a:spcPts val="0"/>
              </a:spcBef>
              <a:buNone/>
            </a:pPr>
            <a:r>
              <a:rPr lang="en-US" sz="1600">
                <a:solidFill>
                  <a:schemeClr val="dk1"/>
                </a:solidFill>
                <a:latin typeface="PT Sans"/>
                <a:ea typeface="PT Sans"/>
                <a:cs typeface="PT Sans"/>
                <a:sym typeface="PT Sans"/>
              </a:rPr>
              <a:t>Alison Hayer</a:t>
            </a:r>
          </a:p>
          <a:p>
            <a:pPr lvl="0" rtl="0">
              <a:spcBef>
                <a:spcPts val="0"/>
              </a:spcBef>
              <a:buClr>
                <a:schemeClr val="dk1"/>
              </a:buClr>
              <a:buSzPct val="68750"/>
              <a:buFont typeface="Arial"/>
              <a:buNone/>
            </a:pPr>
            <a:r>
              <a:rPr lang="en-US" sz="1600">
                <a:solidFill>
                  <a:schemeClr val="dk1"/>
                </a:solidFill>
                <a:latin typeface="PT Sans"/>
                <a:ea typeface="PT Sans"/>
                <a:cs typeface="PT Sans"/>
                <a:sym typeface="PT Sans"/>
              </a:rPr>
              <a:t>Andy Bachus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5" name="Shape 825"/>
        <p:cNvGrpSpPr/>
        <p:nvPr/>
      </p:nvGrpSpPr>
      <p:grpSpPr>
        <a:xfrm>
          <a:off x="0" y="0"/>
          <a:ext cx="0" cy="0"/>
          <a:chOff x="0" y="0"/>
          <a:chExt cx="0" cy="0"/>
        </a:xfrm>
      </p:grpSpPr>
      <p:sp>
        <p:nvSpPr>
          <p:cNvPr id="826" name="Shape 826"/>
          <p:cNvSpPr txBox="1"/>
          <p:nvPr>
            <p:ph idx="1" type="body"/>
          </p:nvPr>
        </p:nvSpPr>
        <p:spPr>
          <a:xfrm>
            <a:off x="817275" y="1492425"/>
            <a:ext cx="8174400" cy="4548300"/>
          </a:xfrm>
          <a:prstGeom prst="rect">
            <a:avLst/>
          </a:prstGeom>
          <a:noFill/>
          <a:ln>
            <a:noFill/>
          </a:ln>
        </p:spPr>
        <p:txBody>
          <a:bodyPr anchorCtr="0" anchor="t" bIns="91425" lIns="91425" rIns="91425" tIns="91425">
            <a:noAutofit/>
          </a:bodyPr>
          <a:lstStyle/>
          <a:p>
            <a:pPr indent="-381000" lvl="0" marL="457200" marR="0" rtl="0" algn="l">
              <a:lnSpc>
                <a:spcPct val="90000"/>
              </a:lnSpc>
              <a:spcBef>
                <a:spcPts val="0"/>
              </a:spcBef>
              <a:spcAft>
                <a:spcPts val="0"/>
              </a:spcAft>
              <a:buClr>
                <a:schemeClr val="dk1"/>
              </a:buClr>
              <a:buSzPct val="75000"/>
              <a:buFont typeface="Arial"/>
              <a:buChar char="•"/>
            </a:pPr>
            <a:r>
              <a:rPr lang="en-US" sz="3200">
                <a:solidFill>
                  <a:schemeClr val="dk1"/>
                </a:solidFill>
                <a:latin typeface="Calibri"/>
                <a:ea typeface="Calibri"/>
                <a:cs typeface="Calibri"/>
                <a:sym typeface="Calibri"/>
              </a:rPr>
              <a:t>Upcoming Events:</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Jungle Jim’s Cheese Festival - </a:t>
            </a:r>
            <a:r>
              <a:rPr b="1" lang="en-US" sz="2800">
                <a:solidFill>
                  <a:schemeClr val="dk1"/>
                </a:solidFill>
                <a:latin typeface="Calibri"/>
                <a:ea typeface="Calibri"/>
                <a:cs typeface="Calibri"/>
                <a:sym typeface="Calibri"/>
              </a:rPr>
              <a:t>Feb. 13th</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Matthew 25 Ministries - </a:t>
            </a:r>
            <a:r>
              <a:rPr b="1" lang="en-US" sz="2800">
                <a:solidFill>
                  <a:schemeClr val="dk1"/>
                </a:solidFill>
                <a:latin typeface="Calibri"/>
                <a:ea typeface="Calibri"/>
                <a:cs typeface="Calibri"/>
                <a:sym typeface="Calibri"/>
              </a:rPr>
              <a:t>Feb. 17th</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Habitat for Humanity ReStore - </a:t>
            </a:r>
            <a:r>
              <a:rPr b="1" lang="en-US" sz="2800">
                <a:solidFill>
                  <a:schemeClr val="dk1"/>
                </a:solidFill>
                <a:latin typeface="Calibri"/>
                <a:ea typeface="Calibri"/>
                <a:cs typeface="Calibri"/>
                <a:sym typeface="Calibri"/>
              </a:rPr>
              <a:t>Feb. 27th</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Intramurals - </a:t>
            </a:r>
            <a:r>
              <a:rPr b="1" lang="en-US" sz="2800">
                <a:solidFill>
                  <a:schemeClr val="dk1"/>
                </a:solidFill>
                <a:latin typeface="Calibri"/>
                <a:ea typeface="Calibri"/>
                <a:cs typeface="Calibri"/>
                <a:sym typeface="Calibri"/>
              </a:rPr>
              <a:t>Feb. 28th</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Egg Drop - </a:t>
            </a:r>
            <a:r>
              <a:rPr b="1" lang="en-US" sz="2800">
                <a:solidFill>
                  <a:schemeClr val="dk1"/>
                </a:solidFill>
                <a:latin typeface="Calibri"/>
                <a:ea typeface="Calibri"/>
                <a:cs typeface="Calibri"/>
                <a:sym typeface="Calibri"/>
              </a:rPr>
              <a:t>Mar. 2nd</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Habitat for Humanity Restore - </a:t>
            </a:r>
            <a:r>
              <a:rPr b="1" lang="en-US" sz="2800">
                <a:solidFill>
                  <a:schemeClr val="dk1"/>
                </a:solidFill>
                <a:latin typeface="Calibri"/>
                <a:ea typeface="Calibri"/>
                <a:cs typeface="Calibri"/>
                <a:sym typeface="Calibri"/>
              </a:rPr>
              <a:t>Mar. 12th</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Cyclones Game - </a:t>
            </a:r>
            <a:r>
              <a:rPr b="1" lang="en-US" sz="2800">
                <a:solidFill>
                  <a:schemeClr val="dk1"/>
                </a:solidFill>
                <a:latin typeface="Calibri"/>
                <a:ea typeface="Calibri"/>
                <a:cs typeface="Calibri"/>
                <a:sym typeface="Calibri"/>
              </a:rPr>
              <a:t>Mar. 31st</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Relay for Life - </a:t>
            </a:r>
            <a:r>
              <a:rPr b="1" lang="en-US" sz="2800">
                <a:solidFill>
                  <a:schemeClr val="dk1"/>
                </a:solidFill>
                <a:latin typeface="Calibri"/>
                <a:ea typeface="Calibri"/>
                <a:cs typeface="Calibri"/>
                <a:sym typeface="Calibri"/>
              </a:rPr>
              <a:t>Apr. 1st-2nd</a:t>
            </a:r>
          </a:p>
          <a:p>
            <a:pPr lvl="1" marL="741362" marR="0" rtl="0" algn="l">
              <a:lnSpc>
                <a:spcPct val="90000"/>
              </a:lnSpc>
              <a:spcBef>
                <a:spcPts val="0"/>
              </a:spcBef>
              <a:spcAft>
                <a:spcPts val="0"/>
              </a:spcAft>
              <a:buClr>
                <a:schemeClr val="dk1"/>
              </a:buClr>
              <a:buSzPct val="100000"/>
              <a:buFont typeface="Calibri"/>
            </a:pPr>
            <a:r>
              <a:rPr lang="en-US" sz="2800">
                <a:solidFill>
                  <a:schemeClr val="dk1"/>
                </a:solidFill>
                <a:latin typeface="Calibri"/>
                <a:ea typeface="Calibri"/>
                <a:cs typeface="Calibri"/>
                <a:sym typeface="Calibri"/>
              </a:rPr>
              <a:t> Senior Design Expo - </a:t>
            </a:r>
            <a:r>
              <a:rPr b="1" lang="en-US" sz="2800">
                <a:solidFill>
                  <a:schemeClr val="dk1"/>
                </a:solidFill>
                <a:latin typeface="Calibri"/>
                <a:ea typeface="Calibri"/>
                <a:cs typeface="Calibri"/>
                <a:sym typeface="Calibri"/>
              </a:rPr>
              <a:t>Apr. 19th (Tentative)</a:t>
            </a:r>
          </a:p>
        </p:txBody>
      </p:sp>
      <p:sp>
        <p:nvSpPr>
          <p:cNvPr id="827" name="Shape 827"/>
          <p:cNvSpPr txBox="1"/>
          <p:nvPr>
            <p:ph type="title"/>
          </p:nvPr>
        </p:nvSpPr>
        <p:spPr>
          <a:xfrm>
            <a:off x="1056375" y="609833"/>
            <a:ext cx="7696199" cy="1143000"/>
          </a:xfrm>
          <a:prstGeom prst="rect">
            <a:avLst/>
          </a:prstGeom>
          <a:noFill/>
          <a:ln>
            <a:noFill/>
          </a:ln>
        </p:spPr>
        <p:txBody>
          <a:bodyPr anchorCtr="0" anchor="ctr" bIns="91425" lIns="91425" rIns="91425" tIns="91425">
            <a:noAutofit/>
          </a:bodyPr>
          <a:lstStyle/>
          <a:p>
            <a:pPr indent="0" lvl="0" marL="0" marR="0" rtl="0" algn="ctr">
              <a:lnSpc>
                <a:spcPct val="120000"/>
              </a:lnSpc>
              <a:spcBef>
                <a:spcPts val="0"/>
              </a:spcBef>
              <a:spcAft>
                <a:spcPts val="0"/>
              </a:spcAft>
              <a:buClr>
                <a:schemeClr val="dk1"/>
              </a:buClr>
              <a:buSzPct val="25000"/>
              <a:buFont typeface="PT Sans"/>
              <a:buNone/>
            </a:pPr>
            <a:r>
              <a:rPr b="1" lang="en-US" sz="4400">
                <a:solidFill>
                  <a:schemeClr val="dk1"/>
                </a:solidFill>
                <a:latin typeface="PT Sans"/>
                <a:ea typeface="PT Sans"/>
                <a:cs typeface="PT Sans"/>
                <a:sym typeface="PT Sans"/>
              </a:rPr>
              <a:t>Special Events</a:t>
            </a:r>
          </a:p>
        </p:txBody>
      </p:sp>
      <p:sp>
        <p:nvSpPr>
          <p:cNvPr id="828" name="Shape 828"/>
          <p:cNvSpPr txBox="1"/>
          <p:nvPr/>
        </p:nvSpPr>
        <p:spPr>
          <a:xfrm>
            <a:off x="7152700" y="-90250"/>
            <a:ext cx="3000000" cy="8849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PT Sans"/>
              <a:buNone/>
            </a:pPr>
            <a:r>
              <a:rPr b="1" i="0" lang="en-US" sz="1600" u="sng" cap="none" strike="noStrike">
                <a:solidFill>
                  <a:schemeClr val="dk1"/>
                </a:solidFill>
                <a:latin typeface="PT Sans"/>
                <a:ea typeface="PT Sans"/>
                <a:cs typeface="PT Sans"/>
                <a:sym typeface="PT Sans"/>
              </a:rPr>
              <a:t>Committee Chair:</a:t>
            </a:r>
          </a:p>
          <a:p>
            <a:pPr indent="0" lvl="0" marL="0" marR="0" rtl="0" algn="l">
              <a:lnSpc>
                <a:spcPct val="100000"/>
              </a:lnSpc>
              <a:spcBef>
                <a:spcPts val="0"/>
              </a:spcBef>
              <a:spcAft>
                <a:spcPts val="0"/>
              </a:spcAft>
              <a:buClr>
                <a:schemeClr val="dk1"/>
              </a:buClr>
              <a:buSzPct val="25000"/>
              <a:buFont typeface="PT Sans"/>
              <a:buNone/>
            </a:pPr>
            <a:r>
              <a:rPr lang="en-US" sz="1600">
                <a:solidFill>
                  <a:schemeClr val="dk1"/>
                </a:solidFill>
                <a:latin typeface="PT Sans"/>
                <a:ea typeface="PT Sans"/>
                <a:cs typeface="PT Sans"/>
                <a:sym typeface="PT Sans"/>
              </a:rPr>
              <a:t>Emma Lowe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2" name="Shape 832"/>
        <p:cNvGrpSpPr/>
        <p:nvPr/>
      </p:nvGrpSpPr>
      <p:grpSpPr>
        <a:xfrm>
          <a:off x="0" y="0"/>
          <a:ext cx="0" cy="0"/>
          <a:chOff x="0" y="0"/>
          <a:chExt cx="0" cy="0"/>
        </a:xfrm>
      </p:grpSpPr>
      <p:sp>
        <p:nvSpPr>
          <p:cNvPr id="833" name="Shape 833"/>
          <p:cNvSpPr txBox="1"/>
          <p:nvPr>
            <p:ph type="title"/>
          </p:nvPr>
        </p:nvSpPr>
        <p:spPr>
          <a:xfrm>
            <a:off x="311700" y="593366"/>
            <a:ext cx="8520599" cy="763500"/>
          </a:xfrm>
          <a:prstGeom prst="rect">
            <a:avLst/>
          </a:prstGeom>
        </p:spPr>
        <p:txBody>
          <a:bodyPr anchorCtr="0" anchor="t" bIns="91425" lIns="91425" rIns="91425" tIns="91425">
            <a:noAutofit/>
          </a:bodyPr>
          <a:lstStyle/>
          <a:p>
            <a:pPr lvl="0" rtl="0" algn="ctr">
              <a:spcBef>
                <a:spcPts val="0"/>
              </a:spcBef>
              <a:buNone/>
            </a:pPr>
            <a:r>
              <a:rPr b="1" lang="en-US"/>
              <a:t>Jungle Jim’s Cheese Festival</a:t>
            </a:r>
          </a:p>
        </p:txBody>
      </p:sp>
      <p:sp>
        <p:nvSpPr>
          <p:cNvPr id="834" name="Shape 834"/>
          <p:cNvSpPr txBox="1"/>
          <p:nvPr>
            <p:ph idx="1" type="body"/>
          </p:nvPr>
        </p:nvSpPr>
        <p:spPr>
          <a:xfrm>
            <a:off x="559125" y="1956925"/>
            <a:ext cx="8273400" cy="4134899"/>
          </a:xfrm>
          <a:prstGeom prst="rect">
            <a:avLst/>
          </a:prstGeom>
        </p:spPr>
        <p:txBody>
          <a:bodyPr anchorCtr="0" anchor="t" bIns="91425" lIns="91425" rIns="91425" tIns="91425">
            <a:noAutofit/>
          </a:bodyPr>
          <a:lstStyle/>
          <a:p>
            <a:pPr lvl="0" rtl="0" algn="ctr">
              <a:spcBef>
                <a:spcPts val="0"/>
              </a:spcBef>
              <a:buNone/>
            </a:pPr>
            <a:r>
              <a:rPr b="1" lang="en-US">
                <a:solidFill>
                  <a:srgbClr val="000000"/>
                </a:solidFill>
              </a:rPr>
              <a:t>Date: </a:t>
            </a:r>
            <a:r>
              <a:rPr lang="en-US">
                <a:solidFill>
                  <a:srgbClr val="000000"/>
                </a:solidFill>
              </a:rPr>
              <a:t>This Saturday!! February 13th</a:t>
            </a:r>
          </a:p>
          <a:p>
            <a:pPr lvl="0" rtl="0" algn="ctr">
              <a:spcBef>
                <a:spcPts val="0"/>
              </a:spcBef>
              <a:buNone/>
            </a:pPr>
            <a:r>
              <a:rPr b="1" lang="en-US">
                <a:solidFill>
                  <a:srgbClr val="000000"/>
                </a:solidFill>
              </a:rPr>
              <a:t>Time:</a:t>
            </a:r>
            <a:r>
              <a:rPr lang="en-US">
                <a:solidFill>
                  <a:srgbClr val="000000"/>
                </a:solidFill>
              </a:rPr>
              <a:t> 12:30pm</a:t>
            </a:r>
          </a:p>
          <a:p>
            <a:pPr lvl="0" rtl="0" algn="ctr">
              <a:lnSpc>
                <a:spcPct val="100000"/>
              </a:lnSpc>
              <a:spcBef>
                <a:spcPts val="0"/>
              </a:spcBef>
              <a:buNone/>
            </a:pPr>
            <a:r>
              <a:rPr b="1" lang="en-US">
                <a:solidFill>
                  <a:srgbClr val="000000"/>
                </a:solidFill>
              </a:rPr>
              <a:t>Where:</a:t>
            </a:r>
            <a:r>
              <a:rPr lang="en-US">
                <a:solidFill>
                  <a:srgbClr val="000000"/>
                </a:solidFill>
              </a:rPr>
              <a:t> ERC Circle</a:t>
            </a:r>
          </a:p>
          <a:p>
            <a:pPr lvl="0" rtl="0">
              <a:lnSpc>
                <a:spcPct val="100000"/>
              </a:lnSpc>
              <a:spcBef>
                <a:spcPts val="0"/>
              </a:spcBef>
              <a:buNone/>
            </a:pPr>
            <a:r>
              <a:t/>
            </a:r>
            <a:endParaRPr>
              <a:solidFill>
                <a:srgbClr val="000000"/>
              </a:solidFill>
            </a:endParaRPr>
          </a:p>
          <a:p>
            <a:pPr lvl="0" rtl="0">
              <a:spcBef>
                <a:spcPts val="0"/>
              </a:spcBef>
              <a:buNone/>
            </a:pPr>
            <a:r>
              <a:rPr lang="en-US">
                <a:solidFill>
                  <a:srgbClr val="000000"/>
                </a:solidFill>
              </a:rPr>
              <a:t>If you have any question, please email Andy Droesch at </a:t>
            </a:r>
            <a:r>
              <a:rPr lang="en-US" u="sng">
                <a:solidFill>
                  <a:schemeClr val="hlink"/>
                </a:solidFill>
                <a:hlinkClick r:id="rId3"/>
              </a:rPr>
              <a:t>droescaj@mail.uc.edu</a:t>
            </a:r>
            <a:r>
              <a:rPr lang="en-US">
                <a:solidFill>
                  <a:srgbClr val="000000"/>
                </a:solidFill>
              </a:rPr>
              <a:t>.</a:t>
            </a:r>
          </a:p>
          <a:p>
            <a:pPr lvl="0" rtl="0">
              <a:spcBef>
                <a:spcPts val="0"/>
              </a:spcBef>
              <a:buNone/>
            </a:pPr>
            <a:r>
              <a:t/>
            </a:r>
            <a:endParaRPr>
              <a:solidFill>
                <a:srgbClr val="000000"/>
              </a:solidFill>
            </a:endParaRPr>
          </a:p>
        </p:txBody>
      </p:sp>
      <p:pic>
        <p:nvPicPr>
          <p:cNvPr id="835" name="Shape 835"/>
          <p:cNvPicPr preferRelativeResize="0"/>
          <p:nvPr/>
        </p:nvPicPr>
        <p:blipFill>
          <a:blip r:embed="rId4">
            <a:alphaModFix/>
          </a:blip>
          <a:stretch>
            <a:fillRect/>
          </a:stretch>
        </p:blipFill>
        <p:spPr>
          <a:xfrm>
            <a:off x="-9650" y="193850"/>
            <a:ext cx="2214524" cy="1282575"/>
          </a:xfrm>
          <a:prstGeom prst="rect">
            <a:avLst/>
          </a:prstGeom>
          <a:noFill/>
          <a:ln>
            <a:noFill/>
          </a:ln>
        </p:spPr>
      </p:pic>
      <p:pic>
        <p:nvPicPr>
          <p:cNvPr id="836" name="Shape 836"/>
          <p:cNvPicPr preferRelativeResize="0"/>
          <p:nvPr/>
        </p:nvPicPr>
        <p:blipFill>
          <a:blip r:embed="rId5">
            <a:alphaModFix/>
          </a:blip>
          <a:stretch>
            <a:fillRect/>
          </a:stretch>
        </p:blipFill>
        <p:spPr>
          <a:xfrm>
            <a:off x="7370498" y="112587"/>
            <a:ext cx="1461800" cy="1485174"/>
          </a:xfrm>
          <a:prstGeom prst="rect">
            <a:avLst/>
          </a:prstGeom>
          <a:noFill/>
          <a:ln>
            <a:noFill/>
          </a:ln>
        </p:spPr>
      </p:pic>
      <p:pic>
        <p:nvPicPr>
          <p:cNvPr id="837" name="Shape 837"/>
          <p:cNvPicPr preferRelativeResize="0"/>
          <p:nvPr/>
        </p:nvPicPr>
        <p:blipFill>
          <a:blip r:embed="rId6">
            <a:alphaModFix/>
          </a:blip>
          <a:stretch>
            <a:fillRect/>
          </a:stretch>
        </p:blipFill>
        <p:spPr>
          <a:xfrm>
            <a:off x="5896767" y="4448775"/>
            <a:ext cx="3057835" cy="2290425"/>
          </a:xfrm>
          <a:prstGeom prst="rect">
            <a:avLst/>
          </a:prstGeom>
          <a:noFill/>
          <a:ln>
            <a:noFill/>
          </a:ln>
        </p:spPr>
      </p:pic>
      <p:pic>
        <p:nvPicPr>
          <p:cNvPr id="838" name="Shape 838"/>
          <p:cNvPicPr preferRelativeResize="0"/>
          <p:nvPr/>
        </p:nvPicPr>
        <p:blipFill>
          <a:blip r:embed="rId7">
            <a:alphaModFix/>
          </a:blip>
          <a:stretch>
            <a:fillRect/>
          </a:stretch>
        </p:blipFill>
        <p:spPr>
          <a:xfrm>
            <a:off x="218950" y="4448775"/>
            <a:ext cx="3284400" cy="2193974"/>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2" name="Shape 842"/>
        <p:cNvGrpSpPr/>
        <p:nvPr/>
      </p:nvGrpSpPr>
      <p:grpSpPr>
        <a:xfrm>
          <a:off x="0" y="0"/>
          <a:ext cx="0" cy="0"/>
          <a:chOff x="0" y="0"/>
          <a:chExt cx="0" cy="0"/>
        </a:xfrm>
      </p:grpSpPr>
      <p:sp>
        <p:nvSpPr>
          <p:cNvPr id="843" name="Shape 843"/>
          <p:cNvSpPr txBox="1"/>
          <p:nvPr>
            <p:ph type="title"/>
          </p:nvPr>
        </p:nvSpPr>
        <p:spPr>
          <a:xfrm>
            <a:off x="311700" y="593366"/>
            <a:ext cx="8520599" cy="763500"/>
          </a:xfrm>
          <a:prstGeom prst="rect">
            <a:avLst/>
          </a:prstGeom>
        </p:spPr>
        <p:txBody>
          <a:bodyPr anchorCtr="0" anchor="t" bIns="91425" lIns="91425" rIns="91425" tIns="91425">
            <a:noAutofit/>
          </a:bodyPr>
          <a:lstStyle/>
          <a:p>
            <a:pPr lvl="0" rtl="0" algn="ctr">
              <a:spcBef>
                <a:spcPts val="0"/>
              </a:spcBef>
              <a:buNone/>
            </a:pPr>
            <a:r>
              <a:rPr b="1" lang="en-US"/>
              <a:t>Community Service Events</a:t>
            </a:r>
          </a:p>
        </p:txBody>
      </p:sp>
      <p:sp>
        <p:nvSpPr>
          <p:cNvPr id="844" name="Shape 844"/>
          <p:cNvSpPr txBox="1"/>
          <p:nvPr>
            <p:ph idx="1" type="body"/>
          </p:nvPr>
        </p:nvSpPr>
        <p:spPr>
          <a:xfrm>
            <a:off x="311700" y="1536624"/>
            <a:ext cx="8520599" cy="5067899"/>
          </a:xfrm>
          <a:prstGeom prst="rect">
            <a:avLst/>
          </a:prstGeom>
        </p:spPr>
        <p:txBody>
          <a:bodyPr anchorCtr="0" anchor="t" bIns="91425" lIns="91425" rIns="91425" tIns="91425">
            <a:noAutofit/>
          </a:bodyPr>
          <a:lstStyle/>
          <a:p>
            <a:pPr lvl="0" rtl="0">
              <a:spcBef>
                <a:spcPts val="0"/>
              </a:spcBef>
              <a:buNone/>
            </a:pPr>
            <a:r>
              <a:rPr b="1" lang="en-US">
                <a:solidFill>
                  <a:srgbClr val="000000"/>
                </a:solidFill>
              </a:rPr>
              <a:t>Matthew 25 Ministries:</a:t>
            </a:r>
          </a:p>
          <a:p>
            <a:pPr indent="-228600" lvl="0" marL="457200" rtl="0">
              <a:spcBef>
                <a:spcPts val="0"/>
              </a:spcBef>
              <a:buClr>
                <a:srgbClr val="000000"/>
              </a:buClr>
              <a:buChar char="-"/>
            </a:pPr>
            <a:r>
              <a:rPr lang="en-US">
                <a:solidFill>
                  <a:srgbClr val="000000"/>
                </a:solidFill>
              </a:rPr>
              <a:t>Date: Wednesday, February 17th</a:t>
            </a:r>
          </a:p>
          <a:p>
            <a:pPr indent="-228600" lvl="0" marL="457200" rtl="0">
              <a:spcBef>
                <a:spcPts val="0"/>
              </a:spcBef>
              <a:buClr>
                <a:srgbClr val="000000"/>
              </a:buClr>
              <a:buChar char="-"/>
            </a:pPr>
            <a:r>
              <a:rPr lang="en-US">
                <a:solidFill>
                  <a:srgbClr val="000000"/>
                </a:solidFill>
              </a:rPr>
              <a:t>Time: 5:00pm</a:t>
            </a:r>
          </a:p>
          <a:p>
            <a:pPr indent="-228600" lvl="0" marL="457200" rtl="0">
              <a:spcBef>
                <a:spcPts val="0"/>
              </a:spcBef>
              <a:buClr>
                <a:srgbClr val="000000"/>
              </a:buClr>
              <a:buChar char="-"/>
            </a:pPr>
            <a:r>
              <a:rPr lang="en-US">
                <a:solidFill>
                  <a:srgbClr val="000000"/>
                </a:solidFill>
              </a:rPr>
              <a:t>Where: Meet in ERC circle.</a:t>
            </a:r>
          </a:p>
          <a:p>
            <a:pPr lvl="0" rtl="0">
              <a:spcBef>
                <a:spcPts val="0"/>
              </a:spcBef>
              <a:buNone/>
            </a:pPr>
            <a:r>
              <a:rPr b="1" lang="en-US">
                <a:solidFill>
                  <a:srgbClr val="000000"/>
                </a:solidFill>
              </a:rPr>
              <a:t>Habitat for Humanity ReStore (FULL):</a:t>
            </a:r>
          </a:p>
          <a:p>
            <a:pPr indent="-228600" lvl="0" marL="457200" rtl="0">
              <a:spcBef>
                <a:spcPts val="0"/>
              </a:spcBef>
              <a:buClr>
                <a:srgbClr val="000000"/>
              </a:buClr>
              <a:buChar char="-"/>
            </a:pPr>
            <a:r>
              <a:rPr lang="en-US">
                <a:solidFill>
                  <a:srgbClr val="000000"/>
                </a:solidFill>
              </a:rPr>
              <a:t>Date: Saturday, February 27th</a:t>
            </a:r>
          </a:p>
          <a:p>
            <a:pPr indent="-228600" lvl="0" marL="457200" rtl="0">
              <a:spcBef>
                <a:spcPts val="0"/>
              </a:spcBef>
              <a:buClr>
                <a:srgbClr val="000000"/>
              </a:buClr>
              <a:buChar char="-"/>
            </a:pPr>
            <a:r>
              <a:rPr lang="en-US">
                <a:solidFill>
                  <a:srgbClr val="000000"/>
                </a:solidFill>
              </a:rPr>
              <a:t>Time: 8:30am or 12:30pm</a:t>
            </a:r>
          </a:p>
          <a:p>
            <a:pPr indent="-228600" lvl="0" marL="457200" rtl="0">
              <a:lnSpc>
                <a:spcPct val="100000"/>
              </a:lnSpc>
              <a:spcBef>
                <a:spcPts val="0"/>
              </a:spcBef>
              <a:buClr>
                <a:srgbClr val="000000"/>
              </a:buClr>
              <a:buChar char="-"/>
            </a:pPr>
            <a:r>
              <a:rPr lang="en-US">
                <a:solidFill>
                  <a:srgbClr val="000000"/>
                </a:solidFill>
              </a:rPr>
              <a:t>Where: Meet in ERC circle</a:t>
            </a:r>
          </a:p>
          <a:p>
            <a:pPr lvl="0" rtl="0">
              <a:lnSpc>
                <a:spcPct val="100000"/>
              </a:lnSpc>
              <a:spcBef>
                <a:spcPts val="0"/>
              </a:spcBef>
              <a:buNone/>
            </a:pPr>
            <a:r>
              <a:t/>
            </a:r>
            <a:endParaRPr>
              <a:solidFill>
                <a:srgbClr val="000000"/>
              </a:solidFill>
            </a:endParaRPr>
          </a:p>
          <a:p>
            <a:pPr lvl="0" rtl="0">
              <a:spcBef>
                <a:spcPts val="0"/>
              </a:spcBef>
              <a:buNone/>
            </a:pPr>
            <a:r>
              <a:rPr lang="en-US">
                <a:solidFill>
                  <a:srgbClr val="000000"/>
                </a:solidFill>
              </a:rPr>
              <a:t>And so many more service opportunities to come!</a:t>
            </a:r>
          </a:p>
          <a:p>
            <a:pPr lvl="0" rtl="0">
              <a:spcBef>
                <a:spcPts val="0"/>
              </a:spcBef>
              <a:buNone/>
            </a:pPr>
            <a:r>
              <a:rPr lang="en-US">
                <a:solidFill>
                  <a:srgbClr val="000000"/>
                </a:solidFill>
              </a:rPr>
              <a:t>If you have any questions, please email Steven Ankney at </a:t>
            </a:r>
            <a:r>
              <a:rPr lang="en-US" u="sng">
                <a:solidFill>
                  <a:schemeClr val="hlink"/>
                </a:solidFill>
                <a:hlinkClick r:id="rId3"/>
              </a:rPr>
              <a:t>ankneysb@mail.uc.edu</a:t>
            </a:r>
            <a:r>
              <a:rPr lang="en-US" sz="900">
                <a:solidFill>
                  <a:srgbClr val="0078D7"/>
                </a:solidFill>
                <a:highlight>
                  <a:srgbClr val="FFFFFF"/>
                </a:highlight>
              </a:rPr>
              <a:t>.</a:t>
            </a:r>
          </a:p>
          <a:p>
            <a:pPr lvl="0" rtl="0">
              <a:spcBef>
                <a:spcPts val="0"/>
              </a:spcBef>
              <a:buNone/>
            </a:pPr>
            <a:r>
              <a:t/>
            </a:r>
            <a:endParaRPr/>
          </a:p>
        </p:txBody>
      </p:sp>
      <p:pic>
        <p:nvPicPr>
          <p:cNvPr id="845" name="Shape 845"/>
          <p:cNvPicPr preferRelativeResize="0"/>
          <p:nvPr/>
        </p:nvPicPr>
        <p:blipFill>
          <a:blip r:embed="rId4">
            <a:alphaModFix/>
          </a:blip>
          <a:stretch>
            <a:fillRect/>
          </a:stretch>
        </p:blipFill>
        <p:spPr>
          <a:xfrm>
            <a:off x="5075750" y="1970375"/>
            <a:ext cx="3477048" cy="250107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9" name="Shape 849"/>
        <p:cNvGrpSpPr/>
        <p:nvPr/>
      </p:nvGrpSpPr>
      <p:grpSpPr>
        <a:xfrm>
          <a:off x="0" y="0"/>
          <a:ext cx="0" cy="0"/>
          <a:chOff x="0" y="0"/>
          <a:chExt cx="0" cy="0"/>
        </a:xfrm>
      </p:grpSpPr>
      <p:sp>
        <p:nvSpPr>
          <p:cNvPr id="850" name="Shape 850"/>
          <p:cNvSpPr txBox="1"/>
          <p:nvPr>
            <p:ph type="title"/>
          </p:nvPr>
        </p:nvSpPr>
        <p:spPr>
          <a:xfrm>
            <a:off x="311700" y="593366"/>
            <a:ext cx="8520599" cy="763500"/>
          </a:xfrm>
          <a:prstGeom prst="rect">
            <a:avLst/>
          </a:prstGeom>
        </p:spPr>
        <p:txBody>
          <a:bodyPr anchorCtr="0" anchor="t" bIns="91425" lIns="91425" rIns="91425" tIns="91425">
            <a:noAutofit/>
          </a:bodyPr>
          <a:lstStyle/>
          <a:p>
            <a:pPr lvl="0" rtl="0" algn="ctr">
              <a:spcBef>
                <a:spcPts val="0"/>
              </a:spcBef>
              <a:buNone/>
            </a:pPr>
            <a:r>
              <a:rPr b="1" lang="en-US"/>
              <a:t>Intramural</a:t>
            </a:r>
          </a:p>
        </p:txBody>
      </p:sp>
      <p:sp>
        <p:nvSpPr>
          <p:cNvPr id="851" name="Shape 851"/>
          <p:cNvSpPr txBox="1"/>
          <p:nvPr>
            <p:ph idx="1" type="body"/>
          </p:nvPr>
        </p:nvSpPr>
        <p:spPr>
          <a:xfrm>
            <a:off x="532800" y="1749825"/>
            <a:ext cx="8299499" cy="4555199"/>
          </a:xfrm>
          <a:prstGeom prst="rect">
            <a:avLst/>
          </a:prstGeom>
        </p:spPr>
        <p:txBody>
          <a:bodyPr anchorCtr="0" anchor="t" bIns="91425" lIns="91425" rIns="91425" tIns="91425">
            <a:noAutofit/>
          </a:bodyPr>
          <a:lstStyle/>
          <a:p>
            <a:pPr lvl="0" rtl="0">
              <a:spcBef>
                <a:spcPts val="0"/>
              </a:spcBef>
              <a:buNone/>
            </a:pPr>
            <a:r>
              <a:rPr lang="en-US">
                <a:solidFill>
                  <a:schemeClr val="dk1"/>
                </a:solidFill>
              </a:rPr>
              <a:t>CEAS Tribunal is going to have </a:t>
            </a:r>
            <a:r>
              <a:rPr b="1" lang="en-US">
                <a:solidFill>
                  <a:schemeClr val="dk1"/>
                </a:solidFill>
              </a:rPr>
              <a:t>3 teams</a:t>
            </a:r>
            <a:r>
              <a:rPr lang="en-US">
                <a:solidFill>
                  <a:schemeClr val="dk1"/>
                </a:solidFill>
              </a:rPr>
              <a:t>!!</a:t>
            </a:r>
          </a:p>
          <a:p>
            <a:pPr lvl="0" rtl="0">
              <a:lnSpc>
                <a:spcPct val="115000"/>
              </a:lnSpc>
              <a:spcBef>
                <a:spcPts val="0"/>
              </a:spcBef>
              <a:spcAft>
                <a:spcPts val="0"/>
              </a:spcAft>
              <a:buNone/>
            </a:pPr>
            <a:r>
              <a:rPr lang="en-US">
                <a:solidFill>
                  <a:schemeClr val="dk1"/>
                </a:solidFill>
              </a:rPr>
              <a:t>Teams:</a:t>
            </a:r>
          </a:p>
          <a:p>
            <a:pPr indent="-228600" lvl="0" marL="457200" rtl="0">
              <a:lnSpc>
                <a:spcPct val="100000"/>
              </a:lnSpc>
              <a:spcBef>
                <a:spcPts val="0"/>
              </a:spcBef>
              <a:spcAft>
                <a:spcPts val="0"/>
              </a:spcAft>
              <a:buClr>
                <a:schemeClr val="dk1"/>
              </a:buClr>
              <a:buChar char="-"/>
            </a:pPr>
            <a:r>
              <a:rPr lang="en-US">
                <a:solidFill>
                  <a:schemeClr val="dk1"/>
                </a:solidFill>
              </a:rPr>
              <a:t>Co-ed Soccer</a:t>
            </a:r>
          </a:p>
          <a:p>
            <a:pPr indent="-228600" lvl="0" marL="457200" rtl="0">
              <a:lnSpc>
                <a:spcPct val="100000"/>
              </a:lnSpc>
              <a:spcBef>
                <a:spcPts val="0"/>
              </a:spcBef>
              <a:buClr>
                <a:schemeClr val="dk1"/>
              </a:buClr>
              <a:buChar char="-"/>
            </a:pPr>
            <a:r>
              <a:rPr lang="en-US">
                <a:solidFill>
                  <a:schemeClr val="dk1"/>
                </a:solidFill>
              </a:rPr>
              <a:t>All-Male Soccer</a:t>
            </a:r>
          </a:p>
          <a:p>
            <a:pPr indent="-228600" lvl="0" marL="457200" rtl="0">
              <a:lnSpc>
                <a:spcPct val="100000"/>
              </a:lnSpc>
              <a:spcBef>
                <a:spcPts val="0"/>
              </a:spcBef>
              <a:buClr>
                <a:schemeClr val="dk1"/>
              </a:buClr>
              <a:buChar char="-"/>
            </a:pPr>
            <a:r>
              <a:rPr lang="en-US">
                <a:solidFill>
                  <a:schemeClr val="dk1"/>
                </a:solidFill>
              </a:rPr>
              <a:t>Volleyball</a:t>
            </a:r>
          </a:p>
          <a:p>
            <a:pPr lvl="0" rtl="0">
              <a:spcBef>
                <a:spcPts val="0"/>
              </a:spcBef>
              <a:buNone/>
            </a:pPr>
            <a:r>
              <a:rPr lang="en-US">
                <a:solidFill>
                  <a:schemeClr val="dk1"/>
                </a:solidFill>
              </a:rPr>
              <a:t>Sign ups will go out later tonight.</a:t>
            </a:r>
          </a:p>
          <a:p>
            <a:pPr lvl="0" rtl="0">
              <a:spcBef>
                <a:spcPts val="0"/>
              </a:spcBef>
              <a:buClr>
                <a:schemeClr val="dk1"/>
              </a:buClr>
              <a:buSzPct val="61111"/>
              <a:buFont typeface="Arial"/>
              <a:buNone/>
            </a:pPr>
            <a:r>
              <a:rPr lang="en-US">
                <a:solidFill>
                  <a:schemeClr val="dk1"/>
                </a:solidFill>
              </a:rPr>
              <a:t>You may only sign up for </a:t>
            </a:r>
            <a:r>
              <a:rPr b="1" lang="en-US">
                <a:solidFill>
                  <a:schemeClr val="dk1"/>
                </a:solidFill>
              </a:rPr>
              <a:t>ONE</a:t>
            </a:r>
            <a:r>
              <a:rPr lang="en-US">
                <a:solidFill>
                  <a:schemeClr val="dk1"/>
                </a:solidFill>
              </a:rPr>
              <a:t> team.</a:t>
            </a:r>
          </a:p>
          <a:p>
            <a:pPr lvl="0" rtl="0">
              <a:spcBef>
                <a:spcPts val="0"/>
              </a:spcBef>
              <a:buClr>
                <a:schemeClr val="dk1"/>
              </a:buClr>
              <a:buSzPct val="61111"/>
              <a:buFont typeface="Arial"/>
              <a:buNone/>
            </a:pPr>
            <a:r>
              <a:rPr lang="en-US">
                <a:solidFill>
                  <a:schemeClr val="dk1"/>
                </a:solidFill>
              </a:rPr>
              <a:t>Students on co-op MUST have a rec pass or have paid the student life fee to participate!</a:t>
            </a:r>
          </a:p>
          <a:p>
            <a:pPr lvl="0" rtl="0">
              <a:spcBef>
                <a:spcPts val="0"/>
              </a:spcBef>
              <a:buClr>
                <a:schemeClr val="dk1"/>
              </a:buClr>
              <a:buSzPct val="61111"/>
              <a:buFont typeface="Arial"/>
              <a:buNone/>
            </a:pPr>
            <a:r>
              <a:rPr lang="en-US">
                <a:solidFill>
                  <a:schemeClr val="dk1"/>
                </a:solidFill>
              </a:rPr>
              <a:t>If you have any questions, please email Sam Dunker at </a:t>
            </a:r>
            <a:r>
              <a:rPr lang="en-US" u="sng">
                <a:solidFill>
                  <a:schemeClr val="hlink"/>
                </a:solidFill>
                <a:hlinkClick r:id="rId3"/>
              </a:rPr>
              <a:t>dunkerse@mail.uc.edu</a:t>
            </a:r>
            <a:r>
              <a:rPr lang="en-US">
                <a:solidFill>
                  <a:schemeClr val="dk1"/>
                </a:solidFill>
              </a:rPr>
              <a:t>.</a:t>
            </a:r>
          </a:p>
        </p:txBody>
      </p:sp>
      <p:pic>
        <p:nvPicPr>
          <p:cNvPr id="852" name="Shape 852"/>
          <p:cNvPicPr preferRelativeResize="0"/>
          <p:nvPr/>
        </p:nvPicPr>
        <p:blipFill>
          <a:blip r:embed="rId4">
            <a:alphaModFix/>
          </a:blip>
          <a:stretch>
            <a:fillRect/>
          </a:stretch>
        </p:blipFill>
        <p:spPr>
          <a:xfrm>
            <a:off x="5378100" y="2242125"/>
            <a:ext cx="3267950" cy="2178423"/>
          </a:xfrm>
          <a:prstGeom prst="rect">
            <a:avLst/>
          </a:prstGeom>
          <a:noFill/>
          <a:ln>
            <a:noFill/>
          </a:ln>
        </p:spPr>
      </p:pic>
      <p:pic>
        <p:nvPicPr>
          <p:cNvPr id="853" name="Shape 853"/>
          <p:cNvPicPr preferRelativeResize="0"/>
          <p:nvPr/>
        </p:nvPicPr>
        <p:blipFill>
          <a:blip r:embed="rId5">
            <a:alphaModFix/>
          </a:blip>
          <a:stretch>
            <a:fillRect/>
          </a:stretch>
        </p:blipFill>
        <p:spPr>
          <a:xfrm>
            <a:off x="197875" y="95575"/>
            <a:ext cx="3028950" cy="1514475"/>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7" name="Shape 857"/>
        <p:cNvGrpSpPr/>
        <p:nvPr/>
      </p:nvGrpSpPr>
      <p:grpSpPr>
        <a:xfrm>
          <a:off x="0" y="0"/>
          <a:ext cx="0" cy="0"/>
          <a:chOff x="0" y="0"/>
          <a:chExt cx="0" cy="0"/>
        </a:xfrm>
      </p:grpSpPr>
      <p:sp>
        <p:nvSpPr>
          <p:cNvPr id="858" name="Shape 858"/>
          <p:cNvSpPr txBox="1"/>
          <p:nvPr>
            <p:ph type="title"/>
          </p:nvPr>
        </p:nvSpPr>
        <p:spPr>
          <a:xfrm>
            <a:off x="311700" y="593366"/>
            <a:ext cx="8520599" cy="763500"/>
          </a:xfrm>
          <a:prstGeom prst="rect">
            <a:avLst/>
          </a:prstGeom>
        </p:spPr>
        <p:txBody>
          <a:bodyPr anchorCtr="0" anchor="t" bIns="91425" lIns="91425" rIns="91425" tIns="91425">
            <a:noAutofit/>
          </a:bodyPr>
          <a:lstStyle/>
          <a:p>
            <a:pPr lvl="0" rtl="0" algn="ctr">
              <a:spcBef>
                <a:spcPts val="0"/>
              </a:spcBef>
              <a:buNone/>
            </a:pPr>
            <a:r>
              <a:rPr b="1" lang="en-US">
                <a:latin typeface="Georgia"/>
                <a:ea typeface="Georgia"/>
                <a:cs typeface="Georgia"/>
                <a:sym typeface="Georgia"/>
              </a:rPr>
              <a:t>Senior Design Expo</a:t>
            </a:r>
          </a:p>
        </p:txBody>
      </p:sp>
      <p:sp>
        <p:nvSpPr>
          <p:cNvPr id="859" name="Shape 859"/>
          <p:cNvSpPr txBox="1"/>
          <p:nvPr>
            <p:ph idx="1" type="body"/>
          </p:nvPr>
        </p:nvSpPr>
        <p:spPr>
          <a:xfrm>
            <a:off x="311700" y="1722900"/>
            <a:ext cx="8520599" cy="4832999"/>
          </a:xfrm>
          <a:prstGeom prst="rect">
            <a:avLst/>
          </a:prstGeom>
        </p:spPr>
        <p:txBody>
          <a:bodyPr anchorCtr="0" anchor="t" bIns="91425" lIns="91425" rIns="91425" tIns="91425">
            <a:noAutofit/>
          </a:bodyPr>
          <a:lstStyle/>
          <a:p>
            <a:pPr lvl="0" rtl="0">
              <a:spcBef>
                <a:spcPts val="0"/>
              </a:spcBef>
              <a:buNone/>
            </a:pPr>
            <a:r>
              <a:rPr b="1" lang="en-US" sz="2000">
                <a:solidFill>
                  <a:srgbClr val="000000"/>
                </a:solidFill>
              </a:rPr>
              <a:t>What:</a:t>
            </a:r>
            <a:r>
              <a:rPr lang="en-US" sz="2000">
                <a:solidFill>
                  <a:srgbClr val="000000"/>
                </a:solidFill>
              </a:rPr>
              <a:t> A forum for 5th year students to display their Capstone projects and to help fellow undergraduate students get a better idea of the process. </a:t>
            </a:r>
          </a:p>
          <a:p>
            <a:pPr lvl="0" rtl="0">
              <a:spcBef>
                <a:spcPts val="0"/>
              </a:spcBef>
              <a:buNone/>
            </a:pPr>
            <a:r>
              <a:rPr b="1" lang="en-US" sz="2000">
                <a:solidFill>
                  <a:srgbClr val="000000"/>
                </a:solidFill>
              </a:rPr>
              <a:t>When:</a:t>
            </a:r>
            <a:r>
              <a:rPr lang="en-US" sz="2000">
                <a:solidFill>
                  <a:srgbClr val="000000"/>
                </a:solidFill>
              </a:rPr>
              <a:t>Tuesday, April 19th (Tentative)</a:t>
            </a:r>
          </a:p>
          <a:p>
            <a:pPr lvl="0" rtl="0">
              <a:lnSpc>
                <a:spcPct val="150000"/>
              </a:lnSpc>
              <a:spcBef>
                <a:spcPts val="0"/>
              </a:spcBef>
              <a:spcAft>
                <a:spcPts val="0"/>
              </a:spcAft>
              <a:buNone/>
            </a:pPr>
            <a:r>
              <a:rPr b="1" lang="en-US" sz="2000">
                <a:solidFill>
                  <a:srgbClr val="000000"/>
                </a:solidFill>
              </a:rPr>
              <a:t>Available Spots:</a:t>
            </a:r>
          </a:p>
          <a:p>
            <a:pPr indent="-355600" lvl="0" marL="457200" rtl="0">
              <a:lnSpc>
                <a:spcPct val="100000"/>
              </a:lnSpc>
              <a:spcBef>
                <a:spcPts val="0"/>
              </a:spcBef>
              <a:spcAft>
                <a:spcPts val="0"/>
              </a:spcAft>
              <a:buClr>
                <a:srgbClr val="000000"/>
              </a:buClr>
              <a:buSzPct val="100000"/>
              <a:buChar char="-"/>
            </a:pPr>
            <a:r>
              <a:rPr lang="en-US" sz="2000">
                <a:solidFill>
                  <a:srgbClr val="000000"/>
                </a:solidFill>
              </a:rPr>
              <a:t>4 Committee Co-Chair Positions</a:t>
            </a:r>
          </a:p>
          <a:p>
            <a:pPr indent="-355600" lvl="0" marL="457200" rtl="0">
              <a:lnSpc>
                <a:spcPct val="100000"/>
              </a:lnSpc>
              <a:spcBef>
                <a:spcPts val="0"/>
              </a:spcBef>
              <a:spcAft>
                <a:spcPts val="0"/>
              </a:spcAft>
              <a:buClr>
                <a:srgbClr val="000000"/>
              </a:buClr>
              <a:buSzPct val="100000"/>
              <a:buChar char="-"/>
            </a:pPr>
            <a:r>
              <a:rPr lang="en-US" sz="2000">
                <a:solidFill>
                  <a:srgbClr val="000000"/>
                </a:solidFill>
              </a:rPr>
              <a:t>Committee Volunteers</a:t>
            </a:r>
          </a:p>
          <a:p>
            <a:pPr indent="-355600" lvl="0" marL="457200" rtl="0">
              <a:lnSpc>
                <a:spcPct val="100000"/>
              </a:lnSpc>
              <a:spcBef>
                <a:spcPts val="0"/>
              </a:spcBef>
              <a:spcAft>
                <a:spcPts val="0"/>
              </a:spcAft>
              <a:buClr>
                <a:srgbClr val="000000"/>
              </a:buClr>
              <a:buSzPct val="100000"/>
              <a:buChar char="-"/>
            </a:pPr>
            <a:r>
              <a:rPr lang="en-US" sz="2000">
                <a:solidFill>
                  <a:schemeClr val="dk1"/>
                </a:solidFill>
              </a:rPr>
              <a:t>Day of Volunteers</a:t>
            </a:r>
          </a:p>
          <a:p>
            <a:pPr lvl="0" rtl="0">
              <a:spcBef>
                <a:spcPts val="0"/>
              </a:spcBef>
              <a:buNone/>
            </a:pPr>
            <a:r>
              <a:t/>
            </a:r>
            <a:endParaRPr sz="2000">
              <a:solidFill>
                <a:srgbClr val="000000"/>
              </a:solidFill>
            </a:endParaRPr>
          </a:p>
          <a:p>
            <a:pPr lvl="0" rtl="0" algn="ctr">
              <a:spcBef>
                <a:spcPts val="0"/>
              </a:spcBef>
              <a:buNone/>
            </a:pPr>
            <a:r>
              <a:rPr lang="en-US" sz="2000">
                <a:solidFill>
                  <a:srgbClr val="000000"/>
                </a:solidFill>
              </a:rPr>
              <a:t>If you’re interested, please email Emma Lowe at </a:t>
            </a:r>
            <a:r>
              <a:rPr lang="en-US" sz="2000" u="sng">
                <a:solidFill>
                  <a:schemeClr val="hlink"/>
                </a:solidFill>
                <a:hlinkClick r:id="rId3"/>
              </a:rPr>
              <a:t>loweea@mail.uc.edu</a:t>
            </a:r>
            <a:r>
              <a:rPr lang="en-US" sz="2000">
                <a:solidFill>
                  <a:srgbClr val="000000"/>
                </a:solidFill>
              </a:rPr>
              <a:t>.</a:t>
            </a:r>
          </a:p>
          <a:p>
            <a:pPr lvl="0" rtl="0">
              <a:spcBef>
                <a:spcPts val="0"/>
              </a:spcBef>
              <a:buNone/>
            </a:pPr>
            <a:r>
              <a:t/>
            </a:r>
            <a:endParaRPr>
              <a:solidFill>
                <a:srgbClr val="000000"/>
              </a:solidFill>
            </a:endParaRPr>
          </a:p>
          <a:p>
            <a:pPr lvl="0" rtl="0">
              <a:spcBef>
                <a:spcPts val="0"/>
              </a:spcBef>
              <a:buNone/>
            </a:pPr>
            <a:r>
              <a:t/>
            </a:r>
            <a:endParaRPr>
              <a:solidFill>
                <a:srgbClr val="000000"/>
              </a:solidFill>
            </a:endParaRPr>
          </a:p>
        </p:txBody>
      </p:sp>
      <p:pic>
        <p:nvPicPr>
          <p:cNvPr id="860" name="Shape 860"/>
          <p:cNvPicPr preferRelativeResize="0"/>
          <p:nvPr/>
        </p:nvPicPr>
        <p:blipFill>
          <a:blip r:embed="rId4">
            <a:alphaModFix/>
          </a:blip>
          <a:stretch>
            <a:fillRect/>
          </a:stretch>
        </p:blipFill>
        <p:spPr>
          <a:xfrm>
            <a:off x="311700" y="156848"/>
            <a:ext cx="2137299" cy="15117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86" name="Shape 686"/>
        <p:cNvGrpSpPr/>
        <p:nvPr/>
      </p:nvGrpSpPr>
      <p:grpSpPr>
        <a:xfrm>
          <a:off x="0" y="0"/>
          <a:ext cx="0" cy="0"/>
          <a:chOff x="0" y="0"/>
          <a:chExt cx="0" cy="0"/>
        </a:xfrm>
      </p:grpSpPr>
      <p:sp>
        <p:nvSpPr>
          <p:cNvPr id="687" name="Shape 687"/>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PT Sans"/>
                <a:ea typeface="PT Sans"/>
                <a:cs typeface="PT Sans"/>
                <a:sym typeface="PT Sans"/>
              </a:rPr>
              <a:t>Agenda:</a:t>
            </a:r>
          </a:p>
        </p:txBody>
      </p:sp>
      <p:sp>
        <p:nvSpPr>
          <p:cNvPr id="688" name="Shape 688"/>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366712" lvl="0" marL="341312" marR="0" rtl="0" algn="l">
              <a:lnSpc>
                <a:spcPct val="100000"/>
              </a:lnSpc>
              <a:spcBef>
                <a:spcPts val="640"/>
              </a:spcBef>
              <a:spcAft>
                <a:spcPts val="0"/>
              </a:spcAft>
              <a:buClr>
                <a:schemeClr val="dk1"/>
              </a:buClr>
              <a:buSzPct val="100000"/>
              <a:buFont typeface="PT Sans"/>
              <a:buChar char="•"/>
            </a:pPr>
            <a:r>
              <a:rPr lang="en-US" sz="3600"/>
              <a:t>Officer Introductions &amp; Reports</a:t>
            </a:r>
          </a:p>
          <a:p>
            <a:pPr indent="-366712" lvl="0" marL="341312" marR="0" rtl="0" algn="l">
              <a:lnSpc>
                <a:spcPct val="100000"/>
              </a:lnSpc>
              <a:spcBef>
                <a:spcPts val="640"/>
              </a:spcBef>
              <a:spcAft>
                <a:spcPts val="0"/>
              </a:spcAft>
              <a:buClr>
                <a:schemeClr val="dk1"/>
              </a:buClr>
              <a:buSzPct val="100000"/>
              <a:buFont typeface="PT Sans"/>
              <a:buChar char="•"/>
            </a:pPr>
            <a:r>
              <a:rPr lang="en-US" sz="3600"/>
              <a:t>Committee Introductions &amp; Reports</a:t>
            </a:r>
          </a:p>
          <a:p>
            <a:pPr indent="-366712" lvl="0" marL="341312" marR="0" rtl="0" algn="l">
              <a:lnSpc>
                <a:spcPct val="100000"/>
              </a:lnSpc>
              <a:spcBef>
                <a:spcPts val="640"/>
              </a:spcBef>
              <a:spcAft>
                <a:spcPts val="0"/>
              </a:spcAft>
              <a:buClr>
                <a:schemeClr val="dk1"/>
              </a:buClr>
              <a:buSzPct val="100000"/>
              <a:buFont typeface="PT Sans"/>
              <a:buChar char="•"/>
            </a:pPr>
            <a:r>
              <a:rPr lang="en-US" sz="3600"/>
              <a:t>Raffle</a:t>
            </a:r>
          </a:p>
          <a:p>
            <a:pPr indent="-366712" lvl="0" marL="341312" marR="0" rtl="0" algn="l">
              <a:lnSpc>
                <a:spcPct val="100000"/>
              </a:lnSpc>
              <a:spcBef>
                <a:spcPts val="640"/>
              </a:spcBef>
              <a:spcAft>
                <a:spcPts val="0"/>
              </a:spcAft>
              <a:buClr>
                <a:schemeClr val="dk1"/>
              </a:buClr>
              <a:buSzPct val="100000"/>
              <a:buFont typeface="PT Sans"/>
              <a:buChar char="•"/>
            </a:pPr>
            <a:r>
              <a:rPr lang="en-US" sz="3600"/>
              <a:t>Open Forum After the Meetin</a:t>
            </a:r>
            <a:r>
              <a:rPr lang="en-US" sz="3600">
                <a:solidFill>
                  <a:srgbClr val="212121"/>
                </a:solidFill>
                <a:highlight>
                  <a:srgbClr val="FFFFFF"/>
                </a:highlight>
              </a:rPr>
              <a:t>g</a:t>
            </a:r>
          </a:p>
          <a:p>
            <a:pPr indent="-341313" lvl="0" marL="341313" marR="0" rtl="0" algn="l">
              <a:spcBef>
                <a:spcPts val="640"/>
              </a:spcBef>
              <a:spcAft>
                <a:spcPts val="0"/>
              </a:spcAft>
              <a:buClr>
                <a:schemeClr val="dk1"/>
              </a:buClr>
              <a:buSzPct val="88888"/>
              <a:buFont typeface="PT Sans"/>
              <a:buNone/>
            </a:pPr>
            <a:r>
              <a:t/>
            </a:r>
            <a:endParaRPr b="0" i="0" sz="36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4" name="Shape 864"/>
        <p:cNvGrpSpPr/>
        <p:nvPr/>
      </p:nvGrpSpPr>
      <p:grpSpPr>
        <a:xfrm>
          <a:off x="0" y="0"/>
          <a:ext cx="0" cy="0"/>
          <a:chOff x="0" y="0"/>
          <a:chExt cx="0" cy="0"/>
        </a:xfrm>
      </p:grpSpPr>
      <p:sp>
        <p:nvSpPr>
          <p:cNvPr id="865" name="Shape 865"/>
          <p:cNvSpPr txBox="1"/>
          <p:nvPr>
            <p:ph type="title"/>
          </p:nvPr>
        </p:nvSpPr>
        <p:spPr>
          <a:xfrm>
            <a:off x="723900" y="570450"/>
            <a:ext cx="7696199" cy="8574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800" u="sng" cap="none" strike="noStrike">
                <a:solidFill>
                  <a:schemeClr val="dk2"/>
                </a:solidFill>
                <a:latin typeface="PT Sans"/>
                <a:ea typeface="PT Sans"/>
                <a:cs typeface="PT Sans"/>
                <a:sym typeface="PT Sans"/>
              </a:rPr>
              <a:t>SOCC</a:t>
            </a:r>
          </a:p>
        </p:txBody>
      </p:sp>
      <p:sp>
        <p:nvSpPr>
          <p:cNvPr id="866" name="Shape 866"/>
          <p:cNvSpPr txBox="1"/>
          <p:nvPr>
            <p:ph idx="1" type="body"/>
          </p:nvPr>
        </p:nvSpPr>
        <p:spPr>
          <a:xfrm>
            <a:off x="1001825" y="1698300"/>
            <a:ext cx="7922100" cy="4002600"/>
          </a:xfrm>
          <a:prstGeom prst="rect">
            <a:avLst/>
          </a:prstGeom>
          <a:noFill/>
          <a:ln>
            <a:noFill/>
          </a:ln>
        </p:spPr>
        <p:txBody>
          <a:bodyPr anchorCtr="0" anchor="t" bIns="45700" lIns="91425" rIns="91425" tIns="45700">
            <a:noAutofit/>
          </a:bodyPr>
          <a:lstStyle/>
          <a:p>
            <a:pPr indent="-255985" lvl="0" marL="255985" marR="0" rtl="0" algn="l">
              <a:spcBef>
                <a:spcPts val="0"/>
              </a:spcBef>
              <a:spcAft>
                <a:spcPts val="0"/>
              </a:spcAft>
              <a:buClr>
                <a:schemeClr val="dk1"/>
              </a:buClr>
              <a:buSzPct val="100000"/>
              <a:buFont typeface="PT Sans"/>
              <a:buChar char="•"/>
            </a:pPr>
            <a:r>
              <a:rPr b="0" i="0" lang="en-US" sz="2100" u="none" cap="none" strike="noStrike">
                <a:solidFill>
                  <a:schemeClr val="dk1"/>
                </a:solidFill>
                <a:latin typeface="PT Sans"/>
                <a:ea typeface="PT Sans"/>
                <a:cs typeface="PT Sans"/>
                <a:sym typeface="PT Sans"/>
              </a:rPr>
              <a:t>Student Organization Communication Committee</a:t>
            </a:r>
          </a:p>
          <a:p>
            <a:pPr indent="-255985" lvl="0" marL="255985" marR="0" rtl="0" algn="l">
              <a:spcBef>
                <a:spcPts val="420"/>
              </a:spcBef>
              <a:spcAft>
                <a:spcPts val="0"/>
              </a:spcAft>
              <a:buClr>
                <a:schemeClr val="dk1"/>
              </a:buClr>
              <a:buSzPct val="100000"/>
              <a:buFont typeface="PT Sans"/>
              <a:buNone/>
            </a:pPr>
            <a:r>
              <a:t/>
            </a:r>
            <a:endParaRPr b="0" i="0" sz="2100" u="none" cap="none" strike="noStrike">
              <a:solidFill>
                <a:schemeClr val="dk1"/>
              </a:solidFill>
              <a:latin typeface="PT Sans"/>
              <a:ea typeface="PT Sans"/>
              <a:cs typeface="PT Sans"/>
              <a:sym typeface="PT Sans"/>
            </a:endParaRPr>
          </a:p>
          <a:p>
            <a:pPr indent="-255985" lvl="0" marL="255985" marR="0" rtl="0" algn="l">
              <a:spcBef>
                <a:spcPts val="420"/>
              </a:spcBef>
              <a:spcAft>
                <a:spcPts val="0"/>
              </a:spcAft>
              <a:buClr>
                <a:schemeClr val="dk1"/>
              </a:buClr>
              <a:buSzPct val="100000"/>
              <a:buFont typeface="PT Sans"/>
              <a:buChar char="•"/>
            </a:pPr>
            <a:r>
              <a:rPr b="0" i="0" lang="en-US" sz="2100" u="none" cap="none" strike="noStrike">
                <a:solidFill>
                  <a:schemeClr val="dk1"/>
                </a:solidFill>
                <a:latin typeface="PT Sans"/>
                <a:ea typeface="PT Sans"/>
                <a:cs typeface="PT Sans"/>
                <a:sym typeface="PT Sans"/>
              </a:rPr>
              <a:t>Example of meeting topics:</a:t>
            </a:r>
          </a:p>
          <a:p>
            <a:pPr indent="-213122" lvl="1" marL="556022" marR="0" rtl="0" algn="l">
              <a:spcBef>
                <a:spcPts val="240"/>
              </a:spcBef>
              <a:spcAft>
                <a:spcPts val="0"/>
              </a:spcAft>
              <a:buClr>
                <a:schemeClr val="dk1"/>
              </a:buClr>
              <a:buSzPct val="100000"/>
              <a:buFont typeface="PT Sans"/>
              <a:buChar char="–"/>
            </a:pPr>
            <a:r>
              <a:rPr b="0" i="0" lang="en-US" sz="1200" u="none" cap="none" strike="noStrike">
                <a:solidFill>
                  <a:schemeClr val="dk1"/>
                </a:solidFill>
                <a:latin typeface="PT Sans"/>
                <a:ea typeface="PT Sans"/>
                <a:cs typeface="PT Sans"/>
                <a:sym typeface="PT Sans"/>
              </a:rPr>
              <a:t>SAB presentation and Q/A session</a:t>
            </a:r>
          </a:p>
          <a:p>
            <a:pPr indent="-255985" lvl="0" marL="255985" marR="0" rtl="0" algn="l">
              <a:spcBef>
                <a:spcPts val="420"/>
              </a:spcBef>
              <a:spcAft>
                <a:spcPts val="0"/>
              </a:spcAft>
              <a:buClr>
                <a:schemeClr val="dk1"/>
              </a:buClr>
              <a:buSzPct val="100000"/>
              <a:buFont typeface="PT Sans"/>
              <a:buChar char="•"/>
            </a:pPr>
            <a:r>
              <a:rPr b="0" i="0" lang="en-US" sz="2100" u="none" cap="none" strike="noStrike">
                <a:solidFill>
                  <a:schemeClr val="dk1"/>
                </a:solidFill>
                <a:latin typeface="PT Sans"/>
                <a:ea typeface="PT Sans"/>
                <a:cs typeface="PT Sans"/>
                <a:sym typeface="PT Sans"/>
              </a:rPr>
              <a:t>Hope to get UFB in for Q/A session regarding professional dues</a:t>
            </a:r>
          </a:p>
          <a:p>
            <a:pPr indent="-255985" lvl="0" marL="255985" marR="0" rtl="0" algn="l">
              <a:spcBef>
                <a:spcPts val="420"/>
              </a:spcBef>
              <a:spcAft>
                <a:spcPts val="0"/>
              </a:spcAft>
              <a:buClr>
                <a:schemeClr val="dk1"/>
              </a:buClr>
              <a:buSzPct val="100000"/>
              <a:buFont typeface="PT Sans"/>
              <a:buNone/>
            </a:pPr>
            <a:r>
              <a:t/>
            </a:r>
            <a:endParaRPr b="0" i="0" sz="2100" u="none" cap="none" strike="noStrike">
              <a:solidFill>
                <a:schemeClr val="dk1"/>
              </a:solidFill>
              <a:latin typeface="PT Sans"/>
              <a:ea typeface="PT Sans"/>
              <a:cs typeface="PT Sans"/>
              <a:sym typeface="PT Sans"/>
            </a:endParaRPr>
          </a:p>
          <a:p>
            <a:pPr indent="-255985" lvl="0" marL="255985" marR="0" rtl="0" algn="l">
              <a:spcBef>
                <a:spcPts val="420"/>
              </a:spcBef>
              <a:spcAft>
                <a:spcPts val="0"/>
              </a:spcAft>
              <a:buClr>
                <a:schemeClr val="dk1"/>
              </a:buClr>
              <a:buSzPct val="100000"/>
              <a:buFont typeface="PT Sans"/>
              <a:buChar char="•"/>
            </a:pPr>
            <a:r>
              <a:rPr b="0" i="0" lang="en-US" sz="2100" u="none" cap="none" strike="noStrike">
                <a:solidFill>
                  <a:schemeClr val="dk1"/>
                </a:solidFill>
                <a:latin typeface="PT Sans"/>
                <a:ea typeface="PT Sans"/>
                <a:cs typeface="PT Sans"/>
                <a:sym typeface="PT Sans"/>
              </a:rPr>
              <a:t>SAB will be in two meeting in March</a:t>
            </a:r>
          </a:p>
          <a:p>
            <a:pPr indent="-255985" lvl="0" marL="255985" marR="0" rtl="0" algn="l">
              <a:spcBef>
                <a:spcPts val="420"/>
              </a:spcBef>
              <a:spcAft>
                <a:spcPts val="0"/>
              </a:spcAft>
              <a:buClr>
                <a:schemeClr val="dk1"/>
              </a:buClr>
              <a:buSzPct val="100000"/>
              <a:buFont typeface="PT Sans"/>
              <a:buNone/>
            </a:pPr>
            <a:r>
              <a:t/>
            </a:r>
            <a:endParaRPr b="0" i="0" sz="2100" u="none" cap="none" strike="noStrike">
              <a:solidFill>
                <a:schemeClr val="dk1"/>
              </a:solidFill>
              <a:latin typeface="PT Sans"/>
              <a:ea typeface="PT Sans"/>
              <a:cs typeface="PT Sans"/>
              <a:sym typeface="PT Sans"/>
            </a:endParaRPr>
          </a:p>
          <a:p>
            <a:pPr indent="-255985" lvl="0" marL="255985" marR="0" rtl="0" algn="l">
              <a:spcBef>
                <a:spcPts val="420"/>
              </a:spcBef>
              <a:spcAft>
                <a:spcPts val="0"/>
              </a:spcAft>
              <a:buClr>
                <a:schemeClr val="dk1"/>
              </a:buClr>
              <a:buSzPct val="100000"/>
              <a:buFont typeface="PT Sans"/>
              <a:buChar char="•"/>
            </a:pPr>
            <a:r>
              <a:rPr b="0" i="0" lang="en-US" sz="2100" u="none" cap="none" strike="noStrike">
                <a:solidFill>
                  <a:schemeClr val="dk1"/>
                </a:solidFill>
                <a:latin typeface="PT Sans"/>
                <a:ea typeface="PT Sans"/>
                <a:cs typeface="PT Sans"/>
                <a:sym typeface="PT Sans"/>
              </a:rPr>
              <a:t>Please email </a:t>
            </a:r>
            <a:r>
              <a:rPr b="1" i="0" lang="en-US" sz="2100" u="none" cap="none" strike="noStrike">
                <a:solidFill>
                  <a:srgbClr val="FF0000"/>
                </a:solidFill>
                <a:latin typeface="PT Sans"/>
                <a:ea typeface="PT Sans"/>
                <a:cs typeface="PT Sans"/>
                <a:sym typeface="PT Sans"/>
              </a:rPr>
              <a:t>palmerha@mail.uc.edu</a:t>
            </a:r>
            <a:r>
              <a:rPr b="0" i="0" lang="en-US" sz="2100" u="none" cap="none" strike="noStrike">
                <a:solidFill>
                  <a:schemeClr val="dk1"/>
                </a:solidFill>
                <a:latin typeface="PT Sans"/>
                <a:ea typeface="PT Sans"/>
                <a:cs typeface="PT Sans"/>
                <a:sym typeface="PT Sans"/>
              </a:rPr>
              <a:t> if you have any info regarding meeting times.</a:t>
            </a:r>
          </a:p>
          <a:p>
            <a:pPr indent="-255985" lvl="0" marL="255985" marR="0" rtl="0" algn="l">
              <a:spcBef>
                <a:spcPts val="420"/>
              </a:spcBef>
              <a:spcAft>
                <a:spcPts val="0"/>
              </a:spcAft>
              <a:buClr>
                <a:schemeClr val="dk1"/>
              </a:buClr>
              <a:buSzPct val="100000"/>
              <a:buFont typeface="PT Sans"/>
              <a:buNone/>
            </a:pPr>
            <a:r>
              <a:t/>
            </a:r>
            <a:endParaRPr b="0" i="0" sz="2100" u="none" cap="none" strike="noStrike">
              <a:solidFill>
                <a:schemeClr val="dk1"/>
              </a:solidFill>
              <a:latin typeface="PT Sans"/>
              <a:ea typeface="PT Sans"/>
              <a:cs typeface="PT Sans"/>
              <a:sym typeface="PT Sans"/>
            </a:endParaRPr>
          </a:p>
        </p:txBody>
      </p:sp>
      <p:sp>
        <p:nvSpPr>
          <p:cNvPr id="867" name="Shape 867"/>
          <p:cNvSpPr txBox="1"/>
          <p:nvPr/>
        </p:nvSpPr>
        <p:spPr>
          <a:xfrm>
            <a:off x="7135575" y="0"/>
            <a:ext cx="2008499" cy="300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1350" u="sng" cap="none" strike="noStrike">
                <a:solidFill>
                  <a:srgbClr val="000000"/>
                </a:solidFill>
                <a:latin typeface="PT Sans"/>
                <a:ea typeface="PT Sans"/>
                <a:cs typeface="PT Sans"/>
                <a:sym typeface="PT Sans"/>
              </a:rPr>
              <a:t>Chair: </a:t>
            </a:r>
            <a:r>
              <a:rPr b="0" i="0" lang="en-US" sz="1350" u="none" cap="none" strike="noStrike">
                <a:solidFill>
                  <a:srgbClr val="000000"/>
                </a:solidFill>
                <a:latin typeface="PT Sans"/>
                <a:ea typeface="PT Sans"/>
                <a:cs typeface="PT Sans"/>
                <a:sym typeface="PT Sans"/>
              </a:rPr>
              <a:t>Heath Palmer</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1" name="Shape 871"/>
        <p:cNvGrpSpPr/>
        <p:nvPr/>
      </p:nvGrpSpPr>
      <p:grpSpPr>
        <a:xfrm>
          <a:off x="0" y="0"/>
          <a:ext cx="0" cy="0"/>
          <a:chOff x="0" y="0"/>
          <a:chExt cx="0" cy="0"/>
        </a:xfrm>
      </p:grpSpPr>
      <p:sp>
        <p:nvSpPr>
          <p:cNvPr id="872" name="Shape 872"/>
          <p:cNvSpPr txBox="1"/>
          <p:nvPr>
            <p:ph type="title"/>
          </p:nvPr>
        </p:nvSpPr>
        <p:spPr>
          <a:xfrm>
            <a:off x="876276" y="307930"/>
            <a:ext cx="7696244" cy="85725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3300" u="sng" cap="none" strike="noStrike">
                <a:solidFill>
                  <a:schemeClr val="dk2"/>
                </a:solidFill>
                <a:latin typeface="PT Sans"/>
                <a:ea typeface="PT Sans"/>
                <a:cs typeface="PT Sans"/>
                <a:sym typeface="PT Sans"/>
              </a:rPr>
              <a:t>SOCC</a:t>
            </a:r>
          </a:p>
        </p:txBody>
      </p:sp>
      <p:graphicFrame>
        <p:nvGraphicFramePr>
          <p:cNvPr id="873" name="Shape 873"/>
          <p:cNvGraphicFramePr/>
          <p:nvPr/>
        </p:nvGraphicFramePr>
        <p:xfrm>
          <a:off x="1769532" y="1165179"/>
          <a:ext cx="3000000" cy="3000000"/>
        </p:xfrm>
        <a:graphic>
          <a:graphicData uri="http://schemas.openxmlformats.org/drawingml/2006/table">
            <a:tbl>
              <a:tblPr>
                <a:noFill/>
                <a:tableStyleId>{A2FCB52C-0C8C-4234-9E65-8E54BD62576B}</a:tableStyleId>
              </a:tblPr>
              <a:tblGrid>
                <a:gridCol w="2954875"/>
                <a:gridCol w="2954875"/>
              </a:tblGrid>
              <a:tr h="219850">
                <a:tc>
                  <a:txBody>
                    <a:bodyPr>
                      <a:noAutofit/>
                    </a:bodyPr>
                    <a:lstStyle/>
                    <a:p>
                      <a:pPr indent="0" lvl="0" marL="0" marR="0" rtl="0" algn="l">
                        <a:spcBef>
                          <a:spcPts val="0"/>
                        </a:spcBef>
                        <a:buSzPct val="25000"/>
                        <a:buNone/>
                      </a:pPr>
                      <a:r>
                        <a:rPr lang="en-US" sz="1000" u="none" cap="none" strike="noStrike"/>
                        <a:t>Group</a:t>
                      </a:r>
                    </a:p>
                  </a:txBody>
                  <a:tcPr marT="6675" marB="0" marR="6675" marL="6675" anchor="b"/>
                </a:tc>
                <a:tc>
                  <a:txBody>
                    <a:bodyPr>
                      <a:noAutofit/>
                    </a:bodyPr>
                    <a:lstStyle/>
                    <a:p>
                      <a:pPr indent="0" lvl="0" marL="0" marR="0" rtl="0" algn="l">
                        <a:spcBef>
                          <a:spcPts val="0"/>
                        </a:spcBef>
                        <a:buSzPct val="25000"/>
                        <a:buNone/>
                      </a:pPr>
                      <a:r>
                        <a:rPr lang="en-US" sz="1000" u="none" cap="none" strike="noStrike"/>
                        <a:t>Time</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ACM-W</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Monday 5-6</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AICHE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Wednesday 5-6</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SPE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Wednesday 5-6</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Chem E Car</a:t>
                      </a:r>
                    </a:p>
                  </a:txBody>
                  <a:tcPr marT="6675" marB="0" marR="6675" marL="6675" anchor="b"/>
                </a:tc>
                <a:tc>
                  <a:txBody>
                    <a:bodyPr>
                      <a:noAutofit/>
                    </a:bodyPr>
                    <a:lstStyle/>
                    <a:p>
                      <a:pPr indent="0" lvl="0" marL="0" marR="0" rtl="0" algn="l">
                        <a:spcBef>
                          <a:spcPts val="0"/>
                        </a:spcBef>
                        <a:buSzPct val="25000"/>
                        <a:buNone/>
                      </a:pPr>
                      <a:r>
                        <a:rPr lang="en-US" sz="1000" u="none" cap="none" strike="noStrike"/>
                        <a:t>Mondays &amp; Wednesdays at 6</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ASME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Monday at 7</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ASQ</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Thursday @ 5:30</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IEEE</a:t>
                      </a:r>
                    </a:p>
                  </a:txBody>
                  <a:tcPr marT="6675" marB="0" marR="6675" marL="6675" anchor="b"/>
                </a:tc>
                <a:tc>
                  <a:txBody>
                    <a:bodyPr>
                      <a:noAutofit/>
                    </a:bodyPr>
                    <a:lstStyle/>
                    <a:p>
                      <a:pPr indent="0" lvl="0" marL="0" marR="0" rtl="0" algn="l">
                        <a:spcBef>
                          <a:spcPts val="0"/>
                        </a:spcBef>
                        <a:buSzPct val="25000"/>
                        <a:buNone/>
                      </a:pPr>
                      <a:r>
                        <a:rPr lang="en-US" sz="1000" u="none" cap="none" strike="noStrike"/>
                        <a:t>"Socc Calendar"</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SEE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Thursday @ 5:00</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CSA</a:t>
                      </a:r>
                    </a:p>
                  </a:txBody>
                  <a:tcPr marT="6675" marB="0" marR="6675" marL="6675" anchor="b"/>
                </a:tc>
                <a:tc>
                  <a:txBody>
                    <a:bodyPr>
                      <a:noAutofit/>
                    </a:bodyPr>
                    <a:lstStyle/>
                    <a:p>
                      <a:pPr indent="0" lvl="0" marL="0" marR="0" rtl="0" algn="l">
                        <a:spcBef>
                          <a:spcPts val="0"/>
                        </a:spcBef>
                        <a:buSzPct val="25000"/>
                        <a:buNone/>
                      </a:pPr>
                      <a:r>
                        <a:rPr lang="en-US" sz="1000" u="none" cap="none" strike="noStrike"/>
                        <a:t>Once a Month</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NSBE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Tuesday @ 6pm</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Eng Ambasadors</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Wednesday 5-6</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FELD</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Thursday 7-8</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Theta Tau</a:t>
                      </a:r>
                    </a:p>
                  </a:txBody>
                  <a:tcPr marT="6675" marB="0" marR="6675" marL="6675" anchor="b"/>
                </a:tc>
                <a:tc>
                  <a:txBody>
                    <a:bodyPr>
                      <a:noAutofit/>
                    </a:bodyPr>
                    <a:lstStyle/>
                    <a:p>
                      <a:pPr indent="0" lvl="0" marL="0" marR="0" rtl="0" algn="l">
                        <a:spcBef>
                          <a:spcPts val="0"/>
                        </a:spcBef>
                        <a:buSzPct val="25000"/>
                        <a:buNone/>
                      </a:pPr>
                      <a:r>
                        <a:rPr lang="en-US" sz="1000" u="none" cap="none" strike="noStrike"/>
                        <a:t>Sundays 5pm</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UC Robotics</a:t>
                      </a:r>
                    </a:p>
                  </a:txBody>
                  <a:tcPr marT="6675" marB="0" marR="6675" marL="6675" anchor="b"/>
                </a:tc>
                <a:tc>
                  <a:txBody>
                    <a:bodyPr>
                      <a:noAutofit/>
                    </a:bodyPr>
                    <a:lstStyle/>
                    <a:p>
                      <a:pPr indent="0" lvl="0" marL="0" marR="0" rtl="0" algn="l">
                        <a:spcBef>
                          <a:spcPts val="0"/>
                        </a:spcBef>
                        <a:buSzPct val="25000"/>
                        <a:buNone/>
                      </a:pPr>
                      <a:r>
                        <a:rPr lang="en-US" sz="1000" u="none" cap="none" strike="noStrike"/>
                        <a:t>Wednesdays 7:15</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SWE</a:t>
                      </a:r>
                    </a:p>
                  </a:txBody>
                  <a:tcPr marT="6675" marB="0" marR="6675" marL="6675" anchor="b"/>
                </a:tc>
                <a:tc>
                  <a:txBody>
                    <a:bodyPr>
                      <a:noAutofit/>
                    </a:bodyPr>
                    <a:lstStyle/>
                    <a:p>
                      <a:pPr indent="0" lvl="0" marL="0" marR="0" rtl="0" algn="l">
                        <a:spcBef>
                          <a:spcPts val="0"/>
                        </a:spcBef>
                        <a:buSzPct val="25000"/>
                        <a:buNone/>
                      </a:pPr>
                      <a:r>
                        <a:rPr lang="en-US" sz="1000" u="none" cap="none" strike="noStrike"/>
                        <a:t>Every other Monday</a:t>
                      </a: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Cube Cats</a:t>
                      </a: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rPr lang="en-US" sz="1000" u="none" cap="none" strike="noStrike"/>
                        <a:t>Rocketry Club</a:t>
                      </a: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r h="219850">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c>
                  <a:txBody>
                    <a:bodyPr>
                      <a:noAutofit/>
                    </a:bodyPr>
                    <a:lstStyle/>
                    <a:p>
                      <a:pPr indent="0" lvl="0" marL="0" marR="0" rtl="0" algn="l">
                        <a:spcBef>
                          <a:spcPts val="0"/>
                        </a:spcBef>
                        <a:buSzPct val="25000"/>
                        <a:buNone/>
                      </a:pPr>
                      <a:r>
                        <a:t/>
                      </a:r>
                      <a:endParaRPr b="0" i="0" sz="1000" u="none" cap="none" strike="noStrike">
                        <a:solidFill>
                          <a:srgbClr val="000000"/>
                        </a:solidFill>
                        <a:latin typeface="Calibri"/>
                        <a:ea typeface="Calibri"/>
                        <a:cs typeface="Calibri"/>
                        <a:sym typeface="Calibri"/>
                      </a:endParaRPr>
                    </a:p>
                  </a:txBody>
                  <a:tcPr marT="6675" marB="0" marR="6675" marL="6675" anchor="b"/>
                </a:tc>
              </a:tr>
            </a:tbl>
          </a:graphicData>
        </a:graphic>
      </p:graphicFrame>
      <p:sp>
        <p:nvSpPr>
          <p:cNvPr id="874" name="Shape 874"/>
          <p:cNvSpPr txBox="1"/>
          <p:nvPr/>
        </p:nvSpPr>
        <p:spPr>
          <a:xfrm>
            <a:off x="7135500" y="-10"/>
            <a:ext cx="2008499" cy="3000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US" sz="1350" u="sng">
                <a:solidFill>
                  <a:srgbClr val="000000"/>
                </a:solidFill>
                <a:latin typeface="PT Sans"/>
                <a:ea typeface="PT Sans"/>
                <a:cs typeface="PT Sans"/>
                <a:sym typeface="PT Sans"/>
              </a:rPr>
              <a:t>Chair: </a:t>
            </a:r>
            <a:r>
              <a:rPr lang="en-US" sz="1350">
                <a:solidFill>
                  <a:srgbClr val="000000"/>
                </a:solidFill>
                <a:latin typeface="PT Sans"/>
                <a:ea typeface="PT Sans"/>
                <a:cs typeface="PT Sans"/>
                <a:sym typeface="PT Sans"/>
              </a:rPr>
              <a:t>Heath Palmer</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9" name="Shape 879"/>
        <p:cNvGrpSpPr/>
        <p:nvPr/>
      </p:nvGrpSpPr>
      <p:grpSpPr>
        <a:xfrm>
          <a:off x="0" y="0"/>
          <a:ext cx="0" cy="0"/>
          <a:chOff x="0" y="0"/>
          <a:chExt cx="0" cy="0"/>
        </a:xfrm>
      </p:grpSpPr>
      <p:sp>
        <p:nvSpPr>
          <p:cNvPr id="880" name="Shape 880"/>
          <p:cNvSpPr txBox="1"/>
          <p:nvPr>
            <p:ph type="title"/>
          </p:nvPr>
        </p:nvSpPr>
        <p:spPr>
          <a:xfrm>
            <a:off x="741000" y="694925"/>
            <a:ext cx="76619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Calibri"/>
                <a:ea typeface="Calibri"/>
                <a:cs typeface="Calibri"/>
                <a:sym typeface="Calibri"/>
              </a:rPr>
              <a:t>EAS Tribunal 2016 Student Group of the Year</a:t>
            </a:r>
          </a:p>
        </p:txBody>
      </p:sp>
      <p:sp>
        <p:nvSpPr>
          <p:cNvPr id="881" name="Shape 881"/>
          <p:cNvSpPr txBox="1"/>
          <p:nvPr>
            <p:ph idx="1" type="body"/>
          </p:nvPr>
        </p:nvSpPr>
        <p:spPr>
          <a:xfrm>
            <a:off x="990600" y="2133600"/>
            <a:ext cx="7848599" cy="42417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chemeClr val="dk1"/>
              </a:buClr>
              <a:buSzPct val="100000"/>
              <a:buFont typeface="Calibri"/>
              <a:buChar char="•"/>
            </a:pPr>
            <a:r>
              <a:rPr b="0" i="0" lang="en-US" sz="3200" u="none" cap="none" strike="noStrike">
                <a:solidFill>
                  <a:schemeClr val="dk1"/>
                </a:solidFill>
                <a:latin typeface="Calibri"/>
                <a:ea typeface="Calibri"/>
                <a:cs typeface="Calibri"/>
                <a:sym typeface="Calibri"/>
              </a:rPr>
              <a:t>Any student group in CEAS</a:t>
            </a:r>
          </a:p>
          <a:p>
            <a:pPr indent="0" lvl="0" marL="0" marR="0" rtl="0" algn="l">
              <a:spcBef>
                <a:spcPts val="640"/>
              </a:spcBef>
              <a:spcAft>
                <a:spcPts val="0"/>
              </a:spcAft>
              <a:buClr>
                <a:schemeClr val="dk1"/>
              </a:buClr>
              <a:buSzPct val="100000"/>
              <a:buFont typeface="Calibri"/>
              <a:buChar char="•"/>
            </a:pPr>
            <a:r>
              <a:rPr b="0" i="0" lang="en-US" sz="3200" u="none" cap="none" strike="noStrike">
                <a:solidFill>
                  <a:schemeClr val="dk1"/>
                </a:solidFill>
                <a:latin typeface="Calibri"/>
                <a:ea typeface="Calibri"/>
                <a:cs typeface="Calibri"/>
                <a:sym typeface="Calibri"/>
              </a:rPr>
              <a:t>Will be posted on e-bulletin for one year and also a free pizza party. </a:t>
            </a:r>
          </a:p>
          <a:p>
            <a:pPr indent="0" lvl="0" marL="0" marR="0" rtl="0" algn="l">
              <a:spcBef>
                <a:spcPts val="720"/>
              </a:spcBef>
              <a:spcAft>
                <a:spcPts val="0"/>
              </a:spcAft>
              <a:buClr>
                <a:schemeClr val="dk1"/>
              </a:buClr>
              <a:buSzPct val="112500"/>
              <a:buFont typeface="Calibri"/>
              <a:buChar char="•"/>
            </a:pPr>
            <a:r>
              <a:rPr b="0" i="0" lang="en-US" sz="3200" u="none" cap="none" strike="noStrike">
                <a:solidFill>
                  <a:schemeClr val="dk1"/>
                </a:solidFill>
                <a:latin typeface="Calibri"/>
                <a:ea typeface="Calibri"/>
                <a:cs typeface="Calibri"/>
                <a:sym typeface="Calibri"/>
              </a:rPr>
              <a:t>Applications can be found and submitted on </a:t>
            </a:r>
            <a:r>
              <a:rPr b="0" i="0" lang="en-US" sz="3200" u="sng" cap="none" strike="noStrike">
                <a:solidFill>
                  <a:srgbClr val="0070C0"/>
                </a:solidFill>
                <a:latin typeface="Calibri"/>
                <a:ea typeface="Calibri"/>
                <a:cs typeface="Calibri"/>
                <a:sym typeface="Calibri"/>
              </a:rPr>
              <a:t>http://tribunal.uc.edu/recognition</a:t>
            </a:r>
            <a:r>
              <a:rPr b="0" i="0" lang="en-US" sz="3200" u="none" cap="none" strike="noStrike">
                <a:solidFill>
                  <a:srgbClr val="0070C0"/>
                </a:solidFill>
                <a:latin typeface="Calibri"/>
                <a:ea typeface="Calibri"/>
                <a:cs typeface="Calibri"/>
                <a:sym typeface="Calibri"/>
              </a:rPr>
              <a:t> </a:t>
            </a:r>
            <a:r>
              <a:rPr b="0" i="0" lang="en-US" sz="3200" u="none" cap="none" strike="noStrike">
                <a:solidFill>
                  <a:schemeClr val="dk1"/>
                </a:solidFill>
                <a:latin typeface="Calibri"/>
                <a:ea typeface="Calibri"/>
                <a:cs typeface="Calibri"/>
                <a:sym typeface="Calibri"/>
              </a:rPr>
              <a:t>and </a:t>
            </a:r>
            <a:r>
              <a:rPr b="1" i="0" lang="en-US" sz="3600" u="none" cap="none" strike="noStrike">
                <a:solidFill>
                  <a:schemeClr val="dk1"/>
                </a:solidFill>
                <a:latin typeface="Calibri"/>
                <a:ea typeface="Calibri"/>
                <a:cs typeface="Calibri"/>
                <a:sym typeface="Calibri"/>
              </a:rPr>
              <a:t>due February 15</a:t>
            </a:r>
            <a:r>
              <a:rPr b="1" baseline="30000" i="0" lang="en-US" sz="3600" u="none" cap="none" strike="noStrike">
                <a:solidFill>
                  <a:schemeClr val="dk1"/>
                </a:solidFill>
                <a:latin typeface="Calibri"/>
                <a:ea typeface="Calibri"/>
                <a:cs typeface="Calibri"/>
                <a:sym typeface="Calibri"/>
              </a:rPr>
              <a:t>th</a:t>
            </a:r>
            <a:r>
              <a:rPr b="1" i="0" lang="en-US" sz="3600" u="none" cap="none" strike="noStrike">
                <a:solidFill>
                  <a:schemeClr val="dk1"/>
                </a:solidFill>
                <a:latin typeface="Calibri"/>
                <a:ea typeface="Calibri"/>
                <a:cs typeface="Calibri"/>
                <a:sym typeface="Calibri"/>
              </a:rPr>
              <a:t> 11:59 pm.</a:t>
            </a:r>
          </a:p>
          <a:p>
            <a:pPr indent="0" lvl="0" marL="0" marR="0" rtl="0" algn="ctr">
              <a:spcBef>
                <a:spcPts val="64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6" name="Shape 886"/>
        <p:cNvGrpSpPr/>
        <p:nvPr/>
      </p:nvGrpSpPr>
      <p:grpSpPr>
        <a:xfrm>
          <a:off x="0" y="0"/>
          <a:ext cx="0" cy="0"/>
          <a:chOff x="0" y="0"/>
          <a:chExt cx="0" cy="0"/>
        </a:xfrm>
      </p:grpSpPr>
      <p:sp>
        <p:nvSpPr>
          <p:cNvPr id="887" name="Shape 887"/>
          <p:cNvSpPr txBox="1"/>
          <p:nvPr>
            <p:ph idx="1" type="body"/>
          </p:nvPr>
        </p:nvSpPr>
        <p:spPr>
          <a:xfrm>
            <a:off x="727100" y="1685500"/>
            <a:ext cx="8610599" cy="4548300"/>
          </a:xfrm>
          <a:prstGeom prst="rect">
            <a:avLst/>
          </a:prstGeom>
          <a:noFill/>
          <a:ln>
            <a:noFill/>
          </a:ln>
        </p:spPr>
        <p:txBody>
          <a:bodyPr anchorCtr="0" anchor="t" bIns="91425" lIns="91425" rIns="91425" tIns="91425">
            <a:noAutofit/>
          </a:bodyPr>
          <a:lstStyle/>
          <a:p>
            <a:pPr indent="-381000" lvl="0" marL="457200" marR="0" rtl="0" algn="l">
              <a:lnSpc>
                <a:spcPct val="90000"/>
              </a:lnSpc>
              <a:spcBef>
                <a:spcPts val="0"/>
              </a:spcBef>
              <a:spcAft>
                <a:spcPts val="0"/>
              </a:spcAft>
              <a:buClr>
                <a:schemeClr val="dk1"/>
              </a:buClr>
              <a:buSzPct val="103125"/>
              <a:buFont typeface="Arial"/>
              <a:buChar char="•"/>
            </a:pPr>
            <a:r>
              <a:rPr b="0" i="0" lang="en-US" sz="3200" u="none" cap="none" strike="noStrike">
                <a:solidFill>
                  <a:schemeClr val="dk1"/>
                </a:solidFill>
                <a:latin typeface="Calibri"/>
                <a:ea typeface="Calibri"/>
                <a:cs typeface="Calibri"/>
                <a:sym typeface="Calibri"/>
              </a:rPr>
              <a:t>Open Forum after General Body </a:t>
            </a:r>
            <a:r>
              <a:rPr b="1" i="1" lang="en-US" sz="4400" u="sng" cap="none" strike="noStrike">
                <a:solidFill>
                  <a:schemeClr val="dk1"/>
                </a:solidFill>
                <a:latin typeface="Calibri"/>
                <a:ea typeface="Calibri"/>
                <a:cs typeface="Calibri"/>
                <a:sym typeface="Calibri"/>
              </a:rPr>
              <a:t>TONIGHT</a:t>
            </a:r>
          </a:p>
          <a:p>
            <a:pPr indent="-381000" lvl="0" marL="457200" marR="0" rtl="0" algn="l">
              <a:lnSpc>
                <a:spcPct val="90000"/>
              </a:lnSpc>
              <a:spcBef>
                <a:spcPts val="1000"/>
              </a:spcBef>
              <a:spcAft>
                <a:spcPts val="0"/>
              </a:spcAft>
              <a:buClr>
                <a:schemeClr val="dk1"/>
              </a:buClr>
              <a:buSzPct val="75000"/>
              <a:buFont typeface="Arial"/>
              <a:buChar char="•"/>
            </a:pPr>
            <a:r>
              <a:rPr b="0" i="0" lang="en-US" sz="3200" u="none" cap="none" strike="noStrike">
                <a:solidFill>
                  <a:schemeClr val="dk1"/>
                </a:solidFill>
                <a:latin typeface="Calibri"/>
                <a:ea typeface="Calibri"/>
                <a:cs typeface="Calibri"/>
                <a:sym typeface="Calibri"/>
              </a:rPr>
              <a:t>Problems with curriculum, course load, professors, facilities etc.</a:t>
            </a:r>
          </a:p>
          <a:p>
            <a:pPr indent="-381000" lvl="0" marL="457200" marR="0" rtl="0" algn="l">
              <a:lnSpc>
                <a:spcPct val="90000"/>
              </a:lnSpc>
              <a:spcBef>
                <a:spcPts val="1000"/>
              </a:spcBef>
              <a:spcAft>
                <a:spcPts val="0"/>
              </a:spcAft>
              <a:buClr>
                <a:schemeClr val="dk1"/>
              </a:buClr>
              <a:buSzPct val="75000"/>
              <a:buFont typeface="Arial"/>
              <a:buChar char="•"/>
            </a:pPr>
            <a:r>
              <a:rPr b="0" i="0" lang="en-US" sz="3200" u="none" cap="none" strike="noStrike">
                <a:solidFill>
                  <a:schemeClr val="dk1"/>
                </a:solidFill>
                <a:latin typeface="Calibri"/>
                <a:ea typeface="Calibri"/>
                <a:cs typeface="Calibri"/>
                <a:sym typeface="Calibri"/>
              </a:rPr>
              <a:t>Opinions? Comments? Concerns? Contact Khaled Aboumerhi @ aboumekd@mail.uc.edu </a:t>
            </a:r>
          </a:p>
        </p:txBody>
      </p:sp>
      <p:sp>
        <p:nvSpPr>
          <p:cNvPr id="888" name="Shape 888"/>
          <p:cNvSpPr txBox="1"/>
          <p:nvPr>
            <p:ph type="title"/>
          </p:nvPr>
        </p:nvSpPr>
        <p:spPr>
          <a:xfrm>
            <a:off x="1056375" y="609833"/>
            <a:ext cx="7696199" cy="1143000"/>
          </a:xfrm>
          <a:prstGeom prst="rect">
            <a:avLst/>
          </a:prstGeom>
          <a:noFill/>
          <a:ln>
            <a:noFill/>
          </a:ln>
        </p:spPr>
        <p:txBody>
          <a:bodyPr anchorCtr="0" anchor="ctr" bIns="91425" lIns="91425" rIns="91425" tIns="91425">
            <a:noAutofit/>
          </a:bodyPr>
          <a:lstStyle/>
          <a:p>
            <a:pPr indent="0" lvl="0" marL="0" marR="0" rtl="0" algn="ctr">
              <a:lnSpc>
                <a:spcPct val="120000"/>
              </a:lnSpc>
              <a:spcBef>
                <a:spcPts val="0"/>
              </a:spcBef>
              <a:spcAft>
                <a:spcPts val="0"/>
              </a:spcAft>
              <a:buClr>
                <a:schemeClr val="dk1"/>
              </a:buClr>
              <a:buSzPct val="25000"/>
              <a:buFont typeface="PT Sans"/>
              <a:buNone/>
            </a:pPr>
            <a:r>
              <a:rPr b="1" i="0" lang="en-US" sz="4400" u="none" cap="none" strike="noStrike">
                <a:solidFill>
                  <a:schemeClr val="dk1"/>
                </a:solidFill>
                <a:latin typeface="PT Sans"/>
                <a:ea typeface="PT Sans"/>
                <a:cs typeface="PT Sans"/>
                <a:sym typeface="PT Sans"/>
              </a:rPr>
              <a:t>Collegiate Affairs</a:t>
            </a:r>
          </a:p>
        </p:txBody>
      </p:sp>
      <p:sp>
        <p:nvSpPr>
          <p:cNvPr id="889" name="Shape 889"/>
          <p:cNvSpPr txBox="1"/>
          <p:nvPr/>
        </p:nvSpPr>
        <p:spPr>
          <a:xfrm>
            <a:off x="7152700" y="-90250"/>
            <a:ext cx="3000000" cy="884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PT Sans"/>
              <a:buNone/>
            </a:pPr>
            <a:r>
              <a:rPr b="1" i="0" lang="en-US" sz="1600" u="sng" cap="none" strike="noStrike">
                <a:solidFill>
                  <a:schemeClr val="dk1"/>
                </a:solidFill>
                <a:latin typeface="PT Sans"/>
                <a:ea typeface="PT Sans"/>
                <a:cs typeface="PT Sans"/>
                <a:sym typeface="PT Sans"/>
              </a:rPr>
              <a:t>Committee Chair:</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Khaled Aboumerhi</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3" name="Shape 893"/>
        <p:cNvGrpSpPr/>
        <p:nvPr/>
      </p:nvGrpSpPr>
      <p:grpSpPr>
        <a:xfrm>
          <a:off x="0" y="0"/>
          <a:ext cx="0" cy="0"/>
          <a:chOff x="0" y="0"/>
          <a:chExt cx="0" cy="0"/>
        </a:xfrm>
      </p:grpSpPr>
      <p:sp>
        <p:nvSpPr>
          <p:cNvPr id="894" name="Shape 894"/>
          <p:cNvSpPr txBox="1"/>
          <p:nvPr>
            <p:ph type="title"/>
          </p:nvPr>
        </p:nvSpPr>
        <p:spPr>
          <a:xfrm>
            <a:off x="914400" y="457200"/>
            <a:ext cx="8077199" cy="12954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PT Sans"/>
              <a:buNone/>
            </a:pPr>
            <a:r>
              <a:rPr b="1" i="0" lang="en-US" sz="4400" u="sng" cap="none" strike="noStrike">
                <a:solidFill>
                  <a:schemeClr val="dk2"/>
                </a:solidFill>
                <a:latin typeface="PT Sans"/>
                <a:ea typeface="PT Sans"/>
                <a:cs typeface="PT Sans"/>
                <a:sym typeface="PT Sans"/>
              </a:rPr>
              <a:t>FELD</a:t>
            </a:r>
          </a:p>
        </p:txBody>
      </p:sp>
      <p:sp>
        <p:nvSpPr>
          <p:cNvPr id="895" name="Shape 895"/>
          <p:cNvSpPr txBox="1"/>
          <p:nvPr>
            <p:ph idx="1" type="body"/>
          </p:nvPr>
        </p:nvSpPr>
        <p:spPr>
          <a:xfrm>
            <a:off x="914400" y="1752600"/>
            <a:ext cx="8001000" cy="4267198"/>
          </a:xfrm>
          <a:prstGeom prst="rect">
            <a:avLst/>
          </a:prstGeom>
          <a:noFill/>
          <a:ln>
            <a:noFill/>
          </a:ln>
        </p:spPr>
        <p:txBody>
          <a:bodyPr anchorCtr="0" anchor="t" bIns="45700" lIns="91425" rIns="91425" tIns="45700">
            <a:noAutofit/>
          </a:bodyPr>
          <a:lstStyle/>
          <a:p>
            <a:pPr indent="-284163" lvl="1" marL="741363"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PT Sans"/>
                <a:ea typeface="PT Sans"/>
                <a:cs typeface="PT Sans"/>
                <a:sym typeface="PT Sans"/>
              </a:rPr>
              <a:t>Deadpool Movie this Friday at 9:45pm! Check the GroupMe for meet up time!</a:t>
            </a:r>
          </a:p>
          <a:p>
            <a:pPr indent="-284163" lvl="1" marL="741363" marR="0" rtl="0" algn="l">
              <a:lnSpc>
                <a:spcPct val="100000"/>
              </a:lnSpc>
              <a:spcBef>
                <a:spcPts val="0"/>
              </a:spcBef>
              <a:spcAft>
                <a:spcPts val="0"/>
              </a:spcAft>
              <a:buClr>
                <a:schemeClr val="dk1"/>
              </a:buClr>
              <a:buSzPct val="100000"/>
              <a:buFont typeface="Arial"/>
              <a:buNone/>
            </a:pPr>
            <a:r>
              <a:t/>
            </a:r>
            <a:endParaRPr b="0" i="0" sz="2400" u="none" cap="none" strike="noStrike">
              <a:solidFill>
                <a:schemeClr val="dk1"/>
              </a:solidFill>
              <a:latin typeface="PT Sans"/>
              <a:ea typeface="PT Sans"/>
              <a:cs typeface="PT Sans"/>
              <a:sym typeface="PT Sans"/>
            </a:endParaRPr>
          </a:p>
          <a:p>
            <a:pPr indent="-284163" lvl="1" marL="741363" marR="0" rtl="0" algn="l">
              <a:lnSpc>
                <a:spcPct val="100000"/>
              </a:lnSpc>
              <a:spcBef>
                <a:spcPts val="0"/>
              </a:spcBef>
              <a:spcAft>
                <a:spcPts val="0"/>
              </a:spcAft>
              <a:buClr>
                <a:schemeClr val="dk1"/>
              </a:buClr>
              <a:buSzPct val="100000"/>
              <a:buFont typeface="Arial"/>
              <a:buChar char="•"/>
            </a:pPr>
            <a:r>
              <a:rPr b="0" i="0" lang="en-US" sz="2400" u="none" cap="none" strike="noStrike">
                <a:solidFill>
                  <a:schemeClr val="dk1"/>
                </a:solidFill>
                <a:latin typeface="PT Sans"/>
                <a:ea typeface="PT Sans"/>
                <a:cs typeface="PT Sans"/>
                <a:sym typeface="PT Sans"/>
              </a:rPr>
              <a:t>Next FELD Meeting, </a:t>
            </a:r>
            <a:r>
              <a:rPr b="1" i="0" lang="en-US" sz="2400" u="none" cap="none" strike="noStrike">
                <a:solidFill>
                  <a:schemeClr val="dk1"/>
                </a:solidFill>
                <a:latin typeface="PT Sans"/>
                <a:ea typeface="PT Sans"/>
                <a:cs typeface="PT Sans"/>
                <a:sym typeface="PT Sans"/>
              </a:rPr>
              <a:t>Thursday, February 18th </a:t>
            </a:r>
            <a:r>
              <a:rPr b="0" i="0" lang="en-US" sz="2400" u="none" cap="none" strike="noStrike">
                <a:solidFill>
                  <a:schemeClr val="dk1"/>
                </a:solidFill>
                <a:latin typeface="PT Sans"/>
                <a:ea typeface="PT Sans"/>
                <a:cs typeface="PT Sans"/>
                <a:sym typeface="PT Sans"/>
              </a:rPr>
              <a:t>from </a:t>
            </a:r>
            <a:r>
              <a:rPr b="1" i="0" lang="en-US" sz="2400" u="none" cap="none" strike="noStrike">
                <a:solidFill>
                  <a:schemeClr val="dk1"/>
                </a:solidFill>
                <a:latin typeface="PT Sans"/>
                <a:ea typeface="PT Sans"/>
                <a:cs typeface="PT Sans"/>
                <a:sym typeface="PT Sans"/>
              </a:rPr>
              <a:t>7pm-8pm</a:t>
            </a:r>
            <a:r>
              <a:rPr b="0" i="0" lang="en-US" sz="2400" u="none" cap="none" strike="noStrike">
                <a:solidFill>
                  <a:schemeClr val="dk1"/>
                </a:solidFill>
                <a:latin typeface="PT Sans"/>
                <a:ea typeface="PT Sans"/>
                <a:cs typeface="PT Sans"/>
                <a:sym typeface="PT Sans"/>
              </a:rPr>
              <a:t> </a:t>
            </a:r>
          </a:p>
          <a:p>
            <a:pPr indent="-284163" lvl="1" marL="741363"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PT Sans"/>
              <a:ea typeface="PT Sans"/>
              <a:cs typeface="PT Sans"/>
              <a:sym typeface="PT Sans"/>
            </a:endParaRPr>
          </a:p>
          <a:p>
            <a:pPr indent="-284163" lvl="1" marL="741363"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PT Sans"/>
                <a:ea typeface="PT Sans"/>
                <a:cs typeface="PT Sans"/>
                <a:sym typeface="PT Sans"/>
              </a:rPr>
              <a:t>648 Baldwin</a:t>
            </a:r>
          </a:p>
          <a:p>
            <a:pPr indent="-284163" lvl="1" marL="741363" marR="0" rtl="0" algn="l">
              <a:lnSpc>
                <a:spcPct val="100000"/>
              </a:lnSpc>
              <a:spcBef>
                <a:spcPts val="480"/>
              </a:spcBef>
              <a:spcAft>
                <a:spcPts val="0"/>
              </a:spcAft>
              <a:buClr>
                <a:schemeClr val="dk1"/>
              </a:buClr>
              <a:buSzPct val="100000"/>
              <a:buFont typeface="Arial"/>
              <a:buChar char="•"/>
            </a:pPr>
            <a:r>
              <a:rPr b="0" i="0" lang="en-US" sz="2400" u="none" cap="none" strike="noStrike">
                <a:solidFill>
                  <a:schemeClr val="dk1"/>
                </a:solidFill>
                <a:latin typeface="PT Sans"/>
                <a:ea typeface="PT Sans"/>
                <a:cs typeface="PT Sans"/>
                <a:sym typeface="PT Sans"/>
              </a:rPr>
              <a:t>Free Food</a:t>
            </a:r>
          </a:p>
          <a:p>
            <a:pPr indent="-284163" lvl="1" marL="741363" marR="0" rtl="0" algn="l">
              <a:lnSpc>
                <a:spcPct val="100000"/>
              </a:lnSpc>
              <a:spcBef>
                <a:spcPts val="480"/>
              </a:spcBef>
              <a:spcAft>
                <a:spcPts val="0"/>
              </a:spcAft>
              <a:buClr>
                <a:schemeClr val="dk1"/>
              </a:buClr>
              <a:buSzPct val="25000"/>
              <a:buFont typeface="Arial"/>
              <a:buNone/>
            </a:pPr>
            <a:r>
              <a:t/>
            </a:r>
            <a:endParaRPr b="0" i="0" sz="2400" u="none" cap="none" strike="noStrike">
              <a:solidFill>
                <a:schemeClr val="dk1"/>
              </a:solidFill>
              <a:latin typeface="PT Sans"/>
              <a:ea typeface="PT Sans"/>
              <a:cs typeface="PT Sans"/>
              <a:sym typeface="PT Sans"/>
            </a:endParaRPr>
          </a:p>
          <a:p>
            <a:pPr indent="0" lvl="1" marL="457200" marR="0" rtl="0" algn="l">
              <a:lnSpc>
                <a:spcPct val="100000"/>
              </a:lnSpc>
              <a:spcBef>
                <a:spcPts val="480"/>
              </a:spcBef>
              <a:spcAft>
                <a:spcPts val="0"/>
              </a:spcAft>
              <a:buClr>
                <a:schemeClr val="dk1"/>
              </a:buClr>
              <a:buSzPct val="25000"/>
              <a:buFont typeface="PT Sans"/>
              <a:buNone/>
            </a:pPr>
            <a:r>
              <a:rPr b="0" i="0" lang="en-US" sz="2400" u="none" cap="none" strike="noStrike">
                <a:solidFill>
                  <a:schemeClr val="dk1"/>
                </a:solidFill>
                <a:latin typeface="PT Sans"/>
                <a:ea typeface="PT Sans"/>
                <a:cs typeface="PT Sans"/>
                <a:sym typeface="PT Sans"/>
              </a:rPr>
              <a:t>Email </a:t>
            </a:r>
            <a:r>
              <a:rPr b="0" i="0" lang="en-US" sz="2400" u="sng" cap="none" strike="noStrike">
                <a:solidFill>
                  <a:srgbClr val="00B0F0"/>
                </a:solidFill>
                <a:latin typeface="PT Sans"/>
                <a:ea typeface="PT Sans"/>
                <a:cs typeface="PT Sans"/>
                <a:sym typeface="PT Sans"/>
              </a:rPr>
              <a:t>johnsp8@mail.uc.edu</a:t>
            </a:r>
            <a:r>
              <a:rPr b="0" i="0" lang="en-US" sz="2400" u="none" cap="none" strike="noStrike">
                <a:solidFill>
                  <a:schemeClr val="dk1"/>
                </a:solidFill>
                <a:latin typeface="PT Sans"/>
                <a:ea typeface="PT Sans"/>
                <a:cs typeface="PT Sans"/>
                <a:sym typeface="PT Sans"/>
              </a:rPr>
              <a:t> with questions or to be added to the mailing list.</a:t>
            </a:r>
          </a:p>
          <a:p>
            <a:pPr indent="0" lvl="1" marL="457200" marR="0" rtl="0" algn="l">
              <a:lnSpc>
                <a:spcPct val="100000"/>
              </a:lnSpc>
              <a:spcBef>
                <a:spcPts val="480"/>
              </a:spcBef>
              <a:spcAft>
                <a:spcPts val="0"/>
              </a:spcAft>
              <a:buClr>
                <a:schemeClr val="dk1"/>
              </a:buClr>
              <a:buSzPct val="25000"/>
              <a:buFont typeface="PT Sans"/>
              <a:buNone/>
            </a:pPr>
            <a:r>
              <a:rPr b="1" i="0" lang="en-US" sz="2400" u="none" cap="none" strike="noStrike">
                <a:solidFill>
                  <a:schemeClr val="dk1"/>
                </a:solidFill>
                <a:latin typeface="PT Sans"/>
                <a:ea typeface="PT Sans"/>
                <a:cs typeface="PT Sans"/>
                <a:sym typeface="PT Sans"/>
              </a:rPr>
              <a:t> </a:t>
            </a:r>
            <a:r>
              <a:rPr b="0" i="0" lang="en-US" sz="2400" u="none" cap="none" strike="noStrike">
                <a:solidFill>
                  <a:schemeClr val="dk1"/>
                </a:solidFill>
                <a:latin typeface="PT Sans"/>
                <a:ea typeface="PT Sans"/>
                <a:cs typeface="PT Sans"/>
                <a:sym typeface="PT Sans"/>
              </a:rPr>
              <a:t>					</a:t>
            </a:r>
          </a:p>
        </p:txBody>
      </p:sp>
      <p:sp>
        <p:nvSpPr>
          <p:cNvPr id="896" name="Shape 896"/>
          <p:cNvSpPr txBox="1"/>
          <p:nvPr/>
        </p:nvSpPr>
        <p:spPr>
          <a:xfrm>
            <a:off x="7010400" y="0"/>
            <a:ext cx="2133598"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PT Sans"/>
              <a:buNone/>
            </a:pPr>
            <a:r>
              <a:rPr b="1" i="0" lang="en-US" sz="1600" u="sng" cap="none" strike="noStrike">
                <a:solidFill>
                  <a:schemeClr val="dk2"/>
                </a:solidFill>
                <a:latin typeface="PT Sans"/>
                <a:ea typeface="PT Sans"/>
                <a:cs typeface="PT Sans"/>
                <a:sym typeface="PT Sans"/>
              </a:rPr>
              <a:t>Chair:</a:t>
            </a:r>
          </a:p>
          <a:p>
            <a:pPr indent="0" lvl="0" marL="0" marR="0" rtl="0" algn="l">
              <a:lnSpc>
                <a:spcPct val="100000"/>
              </a:lnSpc>
              <a:spcBef>
                <a:spcPts val="0"/>
              </a:spcBef>
              <a:spcAft>
                <a:spcPts val="0"/>
              </a:spcAft>
              <a:buClr>
                <a:schemeClr val="dk2"/>
              </a:buClr>
              <a:buSzPct val="25000"/>
              <a:buFont typeface="PT Sans"/>
              <a:buNone/>
            </a:pPr>
            <a:r>
              <a:rPr b="0" i="0" lang="en-US" sz="1600" u="none" cap="none" strike="noStrike">
                <a:solidFill>
                  <a:schemeClr val="dk2"/>
                </a:solidFill>
                <a:latin typeface="PT Sans"/>
                <a:ea typeface="PT Sans"/>
                <a:cs typeface="PT Sans"/>
                <a:sym typeface="PT Sans"/>
              </a:rPr>
              <a:t>Paige Johnson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1" name="Shape 901"/>
        <p:cNvGrpSpPr/>
        <p:nvPr/>
      </p:nvGrpSpPr>
      <p:grpSpPr>
        <a:xfrm>
          <a:off x="0" y="0"/>
          <a:ext cx="0" cy="0"/>
          <a:chOff x="0" y="0"/>
          <a:chExt cx="0" cy="0"/>
        </a:xfrm>
      </p:grpSpPr>
      <p:sp>
        <p:nvSpPr>
          <p:cNvPr id="902" name="Shape 902"/>
          <p:cNvSpPr txBox="1"/>
          <p:nvPr>
            <p:ph idx="1" type="body"/>
          </p:nvPr>
        </p:nvSpPr>
        <p:spPr>
          <a:xfrm>
            <a:off x="969600" y="1126874"/>
            <a:ext cx="8174400" cy="5255699"/>
          </a:xfrm>
          <a:prstGeom prst="rect">
            <a:avLst/>
          </a:prstGeom>
          <a:noFill/>
          <a:ln>
            <a:noFill/>
          </a:ln>
        </p:spPr>
        <p:txBody>
          <a:bodyPr anchorCtr="0" anchor="t" bIns="91425" lIns="91425" rIns="91425" tIns="91425">
            <a:noAutofit/>
          </a:bodyPr>
          <a:lstStyle/>
          <a:p>
            <a:pPr indent="-381000" lvl="0" marL="457200" marR="0" rtl="0" algn="l">
              <a:lnSpc>
                <a:spcPct val="90000"/>
              </a:lnSpc>
              <a:spcBef>
                <a:spcPts val="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Responsible for initiating projects and ideas to better the college and support CEAS students</a:t>
            </a:r>
          </a:p>
          <a:p>
            <a:pPr indent="-381000" lvl="0" marL="45720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Projects:</a:t>
            </a:r>
          </a:p>
          <a:p>
            <a:pPr indent="-387350" lvl="1" marL="85725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Course surveys</a:t>
            </a:r>
          </a:p>
          <a:p>
            <a:pPr indent="-387350" lvl="1" marL="85725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3D Printer</a:t>
            </a:r>
          </a:p>
          <a:p>
            <a:pPr indent="-387350" lvl="1" marL="85725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Rhodes/Baldwin microwaves </a:t>
            </a:r>
          </a:p>
          <a:p>
            <a:pPr indent="-387350" lvl="1" marL="857250" marR="0" rtl="0" algn="l">
              <a:lnSpc>
                <a:spcPct val="90000"/>
              </a:lnSpc>
              <a:spcBef>
                <a:spcPts val="1000"/>
              </a:spcBef>
              <a:spcAft>
                <a:spcPts val="0"/>
              </a:spcAft>
              <a:buClr>
                <a:schemeClr val="dk1"/>
              </a:buClr>
              <a:buSzPct val="75000"/>
              <a:buFont typeface="Arial"/>
              <a:buChar char="–"/>
            </a:pPr>
            <a:r>
              <a:rPr b="0" i="0" lang="en-US" sz="3000" u="none" cap="none" strike="noStrike">
                <a:solidFill>
                  <a:schemeClr val="dk1"/>
                </a:solidFill>
                <a:latin typeface="Calibri"/>
                <a:ea typeface="Calibri"/>
                <a:cs typeface="Calibri"/>
                <a:sym typeface="Calibri"/>
              </a:rPr>
              <a:t>Exploratory Week</a:t>
            </a:r>
          </a:p>
          <a:p>
            <a:pPr indent="-381000" lvl="0" marL="457200" marR="0" rtl="0" algn="l">
              <a:lnSpc>
                <a:spcPct val="90000"/>
              </a:lnSpc>
              <a:spcBef>
                <a:spcPts val="1000"/>
              </a:spcBef>
              <a:spcAft>
                <a:spcPts val="0"/>
              </a:spcAft>
              <a:buClr>
                <a:srgbClr val="000000"/>
              </a:buClr>
              <a:buSzPct val="75000"/>
              <a:buFont typeface="Arial"/>
              <a:buChar char="•"/>
            </a:pPr>
            <a:r>
              <a:rPr b="0" i="0" lang="en-US" sz="3000" u="none" cap="none" strike="noStrike">
                <a:solidFill>
                  <a:srgbClr val="000000"/>
                </a:solidFill>
                <a:latin typeface="Calibri"/>
                <a:ea typeface="Calibri"/>
                <a:cs typeface="Calibri"/>
                <a:sym typeface="Calibri"/>
              </a:rPr>
              <a:t>Next meeting: Tuesday February 9</a:t>
            </a:r>
            <a:r>
              <a:rPr b="0" baseline="30000" i="0" lang="en-US" sz="3000" u="none" cap="none" strike="noStrike">
                <a:solidFill>
                  <a:srgbClr val="000000"/>
                </a:solidFill>
                <a:latin typeface="Calibri"/>
                <a:ea typeface="Calibri"/>
                <a:cs typeface="Calibri"/>
                <a:sym typeface="Calibri"/>
              </a:rPr>
              <a:t>th</a:t>
            </a:r>
            <a:r>
              <a:rPr b="0" i="0" lang="en-US" sz="3000" u="none" cap="none" strike="noStrike">
                <a:solidFill>
                  <a:srgbClr val="000000"/>
                </a:solidFill>
                <a:latin typeface="Calibri"/>
                <a:ea typeface="Calibri"/>
                <a:cs typeface="Calibri"/>
                <a:sym typeface="Calibri"/>
              </a:rPr>
              <a:t>, 5:30 pm in the Tribunal office</a:t>
            </a:r>
          </a:p>
          <a:p>
            <a:pPr indent="-381000" lvl="0" marL="457200" marR="0" rtl="0" algn="l">
              <a:lnSpc>
                <a:spcPct val="90000"/>
              </a:lnSpc>
              <a:spcBef>
                <a:spcPts val="1000"/>
              </a:spcBef>
              <a:spcAft>
                <a:spcPts val="0"/>
              </a:spcAft>
              <a:buClr>
                <a:srgbClr val="000000"/>
              </a:buClr>
              <a:buSzPct val="75000"/>
              <a:buFont typeface="Arial"/>
              <a:buChar char="•"/>
            </a:pPr>
            <a:r>
              <a:rPr b="0" i="0" lang="en-US" sz="3000" u="none" cap="none" strike="noStrike">
                <a:solidFill>
                  <a:srgbClr val="000000"/>
                </a:solidFill>
                <a:latin typeface="Calibri"/>
                <a:ea typeface="Calibri"/>
                <a:cs typeface="Calibri"/>
                <a:sym typeface="Calibri"/>
              </a:rPr>
              <a:t>demjanes@mail.uc.edu </a:t>
            </a:r>
          </a:p>
          <a:p>
            <a:pPr indent="-387350" lvl="1" marL="857250" marR="0" rtl="0" algn="l">
              <a:lnSpc>
                <a:spcPct val="90000"/>
              </a:lnSpc>
              <a:spcBef>
                <a:spcPts val="1000"/>
              </a:spcBef>
              <a:spcAft>
                <a:spcPts val="0"/>
              </a:spcAft>
              <a:buClr>
                <a:schemeClr val="dk1"/>
              </a:buClr>
              <a:buSzPct val="75000"/>
              <a:buFont typeface="Arial"/>
              <a:buNone/>
            </a:pPr>
            <a:r>
              <a:t/>
            </a:r>
            <a:endParaRPr b="0" i="0" sz="3200" u="none" cap="none" strike="noStrike">
              <a:solidFill>
                <a:schemeClr val="dk1"/>
              </a:solidFill>
              <a:latin typeface="Calibri"/>
              <a:ea typeface="Calibri"/>
              <a:cs typeface="Calibri"/>
              <a:sym typeface="Calibri"/>
            </a:endParaRPr>
          </a:p>
        </p:txBody>
      </p:sp>
      <p:sp>
        <p:nvSpPr>
          <p:cNvPr id="903" name="Shape 903"/>
          <p:cNvSpPr txBox="1"/>
          <p:nvPr>
            <p:ph type="title"/>
          </p:nvPr>
        </p:nvSpPr>
        <p:spPr>
          <a:xfrm>
            <a:off x="1056375" y="349433"/>
            <a:ext cx="7696199" cy="1143000"/>
          </a:xfrm>
          <a:prstGeom prst="rect">
            <a:avLst/>
          </a:prstGeom>
          <a:noFill/>
          <a:ln>
            <a:noFill/>
          </a:ln>
        </p:spPr>
        <p:txBody>
          <a:bodyPr anchorCtr="0" anchor="ctr" bIns="91425" lIns="91425" rIns="91425" tIns="91425">
            <a:noAutofit/>
          </a:bodyPr>
          <a:lstStyle/>
          <a:p>
            <a:pPr indent="0" lvl="0" marL="0" marR="0" rtl="0" algn="ctr">
              <a:lnSpc>
                <a:spcPct val="120000"/>
              </a:lnSpc>
              <a:spcBef>
                <a:spcPts val="0"/>
              </a:spcBef>
              <a:spcAft>
                <a:spcPts val="0"/>
              </a:spcAft>
              <a:buClr>
                <a:schemeClr val="dk1"/>
              </a:buClr>
              <a:buSzPct val="25000"/>
              <a:buFont typeface="PT Sans"/>
              <a:buNone/>
            </a:pPr>
            <a:r>
              <a:rPr b="1" i="0" lang="en-US" sz="4400" u="none" cap="none" strike="noStrike">
                <a:solidFill>
                  <a:schemeClr val="dk1"/>
                </a:solidFill>
                <a:latin typeface="PT Sans"/>
                <a:ea typeface="PT Sans"/>
                <a:cs typeface="PT Sans"/>
                <a:sym typeface="PT Sans"/>
              </a:rPr>
              <a:t>Innovation Committee </a:t>
            </a:r>
          </a:p>
        </p:txBody>
      </p:sp>
      <p:sp>
        <p:nvSpPr>
          <p:cNvPr id="904" name="Shape 904"/>
          <p:cNvSpPr txBox="1"/>
          <p:nvPr/>
        </p:nvSpPr>
        <p:spPr>
          <a:xfrm>
            <a:off x="7152700" y="-90250"/>
            <a:ext cx="3000000" cy="884998"/>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dk1"/>
              </a:buClr>
              <a:buSzPct val="25000"/>
              <a:buFont typeface="PT Sans"/>
              <a:buNone/>
            </a:pPr>
            <a:r>
              <a:rPr b="1" i="0" lang="en-US" sz="1600" u="sng" cap="none" strike="noStrike">
                <a:solidFill>
                  <a:schemeClr val="dk1"/>
                </a:solidFill>
                <a:latin typeface="PT Sans"/>
                <a:ea typeface="PT Sans"/>
                <a:cs typeface="PT Sans"/>
                <a:sym typeface="PT Sans"/>
              </a:rPr>
              <a:t>Committee Chair:</a:t>
            </a:r>
          </a:p>
          <a:p>
            <a:pPr indent="0" lvl="0" marL="0" marR="0" rtl="0" algn="l">
              <a:lnSpc>
                <a:spcPct val="100000"/>
              </a:lnSpc>
              <a:spcBef>
                <a:spcPts val="0"/>
              </a:spcBef>
              <a:spcAft>
                <a:spcPts val="0"/>
              </a:spcAft>
              <a:buClr>
                <a:schemeClr val="dk1"/>
              </a:buClr>
              <a:buSzPct val="25000"/>
              <a:buFont typeface="PT Sans"/>
              <a:buNone/>
            </a:pPr>
            <a:r>
              <a:rPr b="0" i="0" lang="en-US" sz="1600" u="none" cap="none" strike="noStrike">
                <a:solidFill>
                  <a:schemeClr val="dk1"/>
                </a:solidFill>
                <a:latin typeface="PT Sans"/>
                <a:ea typeface="PT Sans"/>
                <a:cs typeface="PT Sans"/>
                <a:sym typeface="PT Sans"/>
              </a:rPr>
              <a:t>Emily Demjanenko</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8" name="Shape 908"/>
        <p:cNvGrpSpPr/>
        <p:nvPr/>
      </p:nvGrpSpPr>
      <p:grpSpPr>
        <a:xfrm>
          <a:off x="0" y="0"/>
          <a:ext cx="0" cy="0"/>
          <a:chOff x="0" y="0"/>
          <a:chExt cx="0" cy="0"/>
        </a:xfrm>
      </p:grpSpPr>
      <p:sp>
        <p:nvSpPr>
          <p:cNvPr id="909" name="Shape 909"/>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i="0" lang="en-US" sz="7200" u="none" cap="none" strike="noStrike">
                <a:solidFill>
                  <a:schemeClr val="dk1"/>
                </a:solidFill>
                <a:latin typeface="PT Sans"/>
                <a:ea typeface="PT Sans"/>
                <a:cs typeface="PT Sans"/>
                <a:sym typeface="PT Sans"/>
              </a:rPr>
              <a:t>Other Announcements</a:t>
            </a:r>
          </a:p>
          <a:p>
            <a:pPr indent="-341313" lvl="0" marL="341313" marR="0" rtl="0" algn="l">
              <a:spcBef>
                <a:spcPts val="640"/>
              </a:spcBef>
              <a:spcAft>
                <a:spcPts val="0"/>
              </a:spcAft>
              <a:buClr>
                <a:schemeClr val="dk1"/>
              </a:buClr>
              <a:buSzPct val="100000"/>
              <a:buFont typeface="PT Sans"/>
              <a:buNone/>
            </a:pPr>
            <a:r>
              <a:t/>
            </a:r>
            <a:endParaRPr b="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3" name="Shape 913"/>
        <p:cNvGrpSpPr/>
        <p:nvPr/>
      </p:nvGrpSpPr>
      <p:grpSpPr>
        <a:xfrm>
          <a:off x="0" y="0"/>
          <a:ext cx="0" cy="0"/>
          <a:chOff x="0" y="0"/>
          <a:chExt cx="0" cy="0"/>
        </a:xfrm>
      </p:grpSpPr>
      <p:sp>
        <p:nvSpPr>
          <p:cNvPr id="914" name="Shape 914"/>
          <p:cNvSpPr txBox="1"/>
          <p:nvPr>
            <p:ph type="title"/>
          </p:nvPr>
        </p:nvSpPr>
        <p:spPr>
          <a:xfrm>
            <a:off x="533400" y="2857500"/>
            <a:ext cx="8077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PT Sans"/>
                <a:ea typeface="PT Sans"/>
                <a:cs typeface="PT Sans"/>
                <a:sym typeface="PT Sans"/>
              </a:rPr>
              <a:t>RAFFLE!</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9" name="Shape 919"/>
        <p:cNvGrpSpPr/>
        <p:nvPr/>
      </p:nvGrpSpPr>
      <p:grpSpPr>
        <a:xfrm>
          <a:off x="0" y="0"/>
          <a:ext cx="0" cy="0"/>
          <a:chOff x="0" y="0"/>
          <a:chExt cx="0" cy="0"/>
        </a:xfrm>
      </p:grpSpPr>
      <p:sp>
        <p:nvSpPr>
          <p:cNvPr id="920" name="Shape 920"/>
          <p:cNvSpPr txBox="1"/>
          <p:nvPr>
            <p:ph type="title"/>
          </p:nvPr>
        </p:nvSpPr>
        <p:spPr>
          <a:xfrm>
            <a:off x="67056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chemeClr val="dk2"/>
                </a:solidFill>
                <a:latin typeface="PT Sans"/>
                <a:ea typeface="PT Sans"/>
                <a:cs typeface="PT Sans"/>
                <a:sym typeface="PT Sans"/>
              </a:rPr>
              <a:t>Constructive Criticism</a:t>
            </a:r>
          </a:p>
        </p:txBody>
      </p:sp>
      <p:sp>
        <p:nvSpPr>
          <p:cNvPr id="921" name="Shape 921"/>
          <p:cNvSpPr txBox="1"/>
          <p:nvPr>
            <p:ph idx="1" type="body"/>
          </p:nvPr>
        </p:nvSpPr>
        <p:spPr>
          <a:xfrm>
            <a:off x="441960" y="2362200"/>
            <a:ext cx="8686800" cy="2209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What do you like/dislike about the college?</a:t>
            </a:r>
          </a:p>
          <a:p>
            <a:pPr indent="0" lvl="0" marL="0" marR="0" rtl="0" algn="ctr">
              <a:spcBef>
                <a:spcPts val="64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Comments / Questions?</a:t>
            </a:r>
          </a:p>
          <a:p>
            <a:pPr indent="0" lvl="0" marL="0" marR="0" rtl="0" algn="ctr">
              <a:spcBef>
                <a:spcPts val="480"/>
              </a:spcBef>
              <a:spcAft>
                <a:spcPts val="0"/>
              </a:spcAft>
              <a:buClr>
                <a:srgbClr val="FF0000"/>
              </a:buClr>
              <a:buSzPct val="25000"/>
              <a:buFont typeface="PT Sans"/>
              <a:buNone/>
            </a:pPr>
            <a:r>
              <a:rPr b="0" i="0" lang="en-US" sz="2400" u="none" cap="none" strike="noStrike">
                <a:solidFill>
                  <a:srgbClr val="FF0000"/>
                </a:solidFill>
                <a:latin typeface="PT Sans"/>
                <a:ea typeface="PT Sans"/>
                <a:cs typeface="PT Sans"/>
                <a:sym typeface="PT Sans"/>
              </a:rPr>
              <a:t>questions.ceastribunal@gmail.com</a:t>
            </a:r>
          </a:p>
          <a:p>
            <a:pPr indent="0" lvl="0" marL="0" marR="0" rtl="0" algn="ctr">
              <a:spcBef>
                <a:spcPts val="480"/>
              </a:spcBef>
              <a:spcAft>
                <a:spcPts val="0"/>
              </a:spcAft>
              <a:buClr>
                <a:schemeClr val="dk1"/>
              </a:buClr>
              <a:buSzPct val="25000"/>
              <a:buFont typeface="PT Sans"/>
              <a:buNone/>
            </a:pPr>
            <a:r>
              <a:t/>
            </a:r>
            <a:endParaRPr b="0" i="0" sz="2400" u="none" cap="none" strike="noStrike">
              <a:solidFill>
                <a:srgbClr val="FF0000"/>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rPr b="0" i="0" lang="en-US" sz="3200" u="none" cap="none" strike="noStrike">
                <a:solidFill>
                  <a:schemeClr val="dk1"/>
                </a:solidFill>
                <a:latin typeface="PT Sans"/>
                <a:ea typeface="PT Sans"/>
                <a:cs typeface="PT Sans"/>
                <a:sym typeface="PT Sans"/>
              </a:rPr>
              <a:t>What would you like to see Tribunal do next?</a:t>
            </a:r>
          </a:p>
          <a:p>
            <a:pPr indent="0" lvl="0" marL="0" marR="0" rtl="0" algn="ctr">
              <a:spcBef>
                <a:spcPts val="640"/>
              </a:spcBef>
              <a:spcAft>
                <a:spcPts val="0"/>
              </a:spcAft>
              <a:buClr>
                <a:schemeClr val="dk1"/>
              </a:buClr>
              <a:buSzPct val="25000"/>
              <a:buFont typeface="PT Sans"/>
              <a:buNone/>
            </a:pPr>
            <a:r>
              <a:t/>
            </a:r>
            <a:endParaRPr b="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5" name="Shape 925"/>
        <p:cNvGrpSpPr/>
        <p:nvPr/>
      </p:nvGrpSpPr>
      <p:grpSpPr>
        <a:xfrm>
          <a:off x="0" y="0"/>
          <a:ext cx="0" cy="0"/>
          <a:chOff x="0" y="0"/>
          <a:chExt cx="0" cy="0"/>
        </a:xfrm>
      </p:grpSpPr>
      <p:sp>
        <p:nvSpPr>
          <p:cNvPr id="926" name="Shape 926"/>
          <p:cNvSpPr txBox="1"/>
          <p:nvPr>
            <p:ph type="ctrTitle"/>
          </p:nvPr>
        </p:nvSpPr>
        <p:spPr>
          <a:xfrm>
            <a:off x="914400" y="2362201"/>
            <a:ext cx="7619999" cy="99060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i="0" lang="en-US" sz="4400" u="none" cap="none" strike="noStrike">
                <a:solidFill>
                  <a:schemeClr val="dk2"/>
                </a:solidFill>
                <a:latin typeface="PT Sans"/>
                <a:ea typeface="PT Sans"/>
                <a:cs typeface="PT Sans"/>
                <a:sym typeface="PT Sans"/>
              </a:rPr>
              <a:t>Next Meeting:</a:t>
            </a:r>
          </a:p>
        </p:txBody>
      </p:sp>
      <p:sp>
        <p:nvSpPr>
          <p:cNvPr id="927" name="Shape 927"/>
          <p:cNvSpPr txBox="1"/>
          <p:nvPr>
            <p:ph idx="1" type="subTitle"/>
          </p:nvPr>
        </p:nvSpPr>
        <p:spPr>
          <a:xfrm>
            <a:off x="1447800" y="3352801"/>
            <a:ext cx="6400799" cy="1752600"/>
          </a:xfrm>
          <a:prstGeom prst="rect">
            <a:avLst/>
          </a:prstGeom>
          <a:noFill/>
          <a:ln>
            <a:noFill/>
          </a:ln>
        </p:spPr>
        <p:txBody>
          <a:bodyPr anchorCtr="0" anchor="t" bIns="45700" lIns="91425" rIns="91425" tIns="45700">
            <a:noAutofit/>
          </a:bodyPr>
          <a:lstStyle/>
          <a:p>
            <a:pPr lvl="0" rtl="0">
              <a:spcBef>
                <a:spcPts val="0"/>
              </a:spcBef>
              <a:buClr>
                <a:schemeClr val="dk1"/>
              </a:buClr>
              <a:buSzPct val="25000"/>
              <a:buFont typeface="Arial"/>
              <a:buNone/>
            </a:pPr>
            <a:r>
              <a:rPr lang="en-US" sz="3200">
                <a:solidFill>
                  <a:schemeClr val="dk1"/>
                </a:solidFill>
                <a:latin typeface="PT Sans"/>
                <a:ea typeface="PT Sans"/>
                <a:cs typeface="PT Sans"/>
                <a:sym typeface="PT Sans"/>
              </a:rPr>
              <a:t>February 22, 2016</a:t>
            </a:r>
          </a:p>
          <a:p>
            <a:pPr lvl="0" rtl="0">
              <a:spcBef>
                <a:spcPts val="0"/>
              </a:spcBef>
              <a:buClr>
                <a:schemeClr val="dk1"/>
              </a:buClr>
              <a:buSzPct val="25000"/>
              <a:buFont typeface="PT Sans"/>
              <a:buNone/>
            </a:pPr>
            <a:r>
              <a:rPr lang="en-US" sz="3200">
                <a:solidFill>
                  <a:schemeClr val="dk1"/>
                </a:solidFill>
                <a:latin typeface="PT Sans"/>
                <a:ea typeface="PT Sans"/>
                <a:cs typeface="PT Sans"/>
                <a:sym typeface="PT Sans"/>
              </a:rPr>
              <a:t>5:30pm</a:t>
            </a:r>
          </a:p>
          <a:p>
            <a:pPr lvl="0" rtl="0">
              <a:spcBef>
                <a:spcPts val="0"/>
              </a:spcBef>
              <a:buClr>
                <a:schemeClr val="dk1"/>
              </a:buClr>
              <a:buSzPct val="25000"/>
              <a:buFont typeface="PT Sans"/>
              <a:buNone/>
            </a:pPr>
            <a:r>
              <a:rPr lang="en-US" sz="3200">
                <a:solidFill>
                  <a:schemeClr val="dk1"/>
                </a:solidFill>
                <a:latin typeface="PT Sans"/>
                <a:ea typeface="PT Sans"/>
                <a:cs typeface="PT Sans"/>
                <a:sym typeface="PT Sans"/>
              </a:rPr>
              <a:t>525 Old Chem</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2" name="Shape 692"/>
        <p:cNvGrpSpPr/>
        <p:nvPr/>
      </p:nvGrpSpPr>
      <p:grpSpPr>
        <a:xfrm>
          <a:off x="0" y="0"/>
          <a:ext cx="0" cy="0"/>
          <a:chOff x="0" y="0"/>
          <a:chExt cx="0" cy="0"/>
        </a:xfrm>
      </p:grpSpPr>
      <p:sp>
        <p:nvSpPr>
          <p:cNvPr id="693" name="Shape 693"/>
          <p:cNvSpPr/>
          <p:nvPr/>
        </p:nvSpPr>
        <p:spPr>
          <a:xfrm>
            <a:off x="1447800" y="381000"/>
            <a:ext cx="73152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none" cap="none" strike="noStrike">
                <a:solidFill>
                  <a:srgbClr val="000000"/>
                </a:solidFill>
                <a:latin typeface="PT Sans"/>
                <a:ea typeface="PT Sans"/>
                <a:cs typeface="PT Sans"/>
                <a:sym typeface="PT Sans"/>
              </a:rPr>
              <a:t>Purpose</a:t>
            </a:r>
          </a:p>
        </p:txBody>
      </p:sp>
      <p:sp>
        <p:nvSpPr>
          <p:cNvPr id="694" name="Shape 694"/>
          <p:cNvSpPr/>
          <p:nvPr/>
        </p:nvSpPr>
        <p:spPr>
          <a:xfrm>
            <a:off x="1168400" y="1752600"/>
            <a:ext cx="7594599" cy="3809999"/>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Clr>
                <a:schemeClr val="lt1"/>
              </a:buClr>
              <a:buFont typeface="Calibri"/>
              <a:buNone/>
            </a:pPr>
            <a:r>
              <a:t/>
            </a:r>
            <a:endParaRPr b="0" i="0" sz="4400" u="none" cap="none" strike="noStrike">
              <a:solidFill>
                <a:srgbClr val="000000"/>
              </a:solidFill>
              <a:latin typeface="PT Sans"/>
              <a:ea typeface="PT Sans"/>
              <a:cs typeface="PT Sans"/>
              <a:sym typeface="PT Sans"/>
            </a:endParaRPr>
          </a:p>
        </p:txBody>
      </p:sp>
      <p:sp>
        <p:nvSpPr>
          <p:cNvPr id="695" name="Shape 695"/>
          <p:cNvSpPr txBox="1"/>
          <p:nvPr/>
        </p:nvSpPr>
        <p:spPr>
          <a:xfrm>
            <a:off x="895675" y="1524000"/>
            <a:ext cx="8001000" cy="3293099"/>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Arial"/>
              <a:buChar char="•"/>
            </a:pPr>
            <a:r>
              <a:rPr b="0" i="0" lang="en-US" sz="2800" u="none" cap="none" strike="noStrike">
                <a:solidFill>
                  <a:schemeClr val="dk1"/>
                </a:solidFill>
                <a:latin typeface="PT Sans"/>
                <a:ea typeface="PT Sans"/>
                <a:cs typeface="PT Sans"/>
                <a:sym typeface="PT Sans"/>
              </a:rPr>
              <a:t>What we are: CEAS Branch of Student Government</a:t>
            </a:r>
          </a:p>
          <a:p>
            <a:pPr indent="-285750" lvl="0" marL="285750" marR="0" rtl="0" algn="l">
              <a:spcBef>
                <a:spcPts val="0"/>
              </a:spcBef>
              <a:buClr>
                <a:schemeClr val="dk1"/>
              </a:buClr>
              <a:buSzPct val="100000"/>
              <a:buFont typeface="Arial"/>
              <a:buChar char="•"/>
            </a:pPr>
            <a:r>
              <a:rPr b="0" i="0" lang="en-US" sz="2800" u="none" cap="none" strike="noStrike">
                <a:solidFill>
                  <a:schemeClr val="dk1"/>
                </a:solidFill>
                <a:latin typeface="PT Sans"/>
                <a:ea typeface="PT Sans"/>
                <a:cs typeface="PT Sans"/>
                <a:sym typeface="PT Sans"/>
              </a:rPr>
              <a:t>What we do:</a:t>
            </a:r>
          </a:p>
          <a:p>
            <a:pPr indent="-571500" lvl="1" marL="1028700" marR="0" rtl="0" algn="l">
              <a:spcBef>
                <a:spcPts val="0"/>
              </a:spcBef>
              <a:buClr>
                <a:schemeClr val="dk1"/>
              </a:buClr>
              <a:buSzPct val="100000"/>
              <a:buFont typeface="Courier New"/>
              <a:buChar char="o"/>
            </a:pPr>
            <a:r>
              <a:rPr b="0" i="0" lang="en-US" sz="2800" u="none" cap="none" strike="noStrike">
                <a:solidFill>
                  <a:schemeClr val="dk1"/>
                </a:solidFill>
                <a:latin typeface="PT Sans"/>
                <a:ea typeface="PT Sans"/>
                <a:cs typeface="PT Sans"/>
                <a:sym typeface="PT Sans"/>
              </a:rPr>
              <a:t>Host programs for the college</a:t>
            </a:r>
          </a:p>
          <a:p>
            <a:pPr indent="-571500" lvl="1" marL="1028700" marR="0" rtl="0" algn="l">
              <a:spcBef>
                <a:spcPts val="0"/>
              </a:spcBef>
              <a:buClr>
                <a:schemeClr val="dk1"/>
              </a:buClr>
              <a:buSzPct val="100000"/>
              <a:buFont typeface="Courier New"/>
              <a:buChar char="o"/>
            </a:pPr>
            <a:r>
              <a:rPr b="0" i="0" lang="en-US" sz="2800" u="none" cap="none" strike="noStrike">
                <a:solidFill>
                  <a:schemeClr val="dk1"/>
                </a:solidFill>
                <a:latin typeface="PT Sans"/>
                <a:ea typeface="PT Sans"/>
                <a:cs typeface="PT Sans"/>
                <a:sym typeface="PT Sans"/>
              </a:rPr>
              <a:t>Input on curriculum, grievances, and student/faculty relations</a:t>
            </a:r>
          </a:p>
          <a:p>
            <a:pPr indent="-571500" lvl="1" marL="1028700" marR="0" rtl="0" algn="l">
              <a:spcBef>
                <a:spcPts val="0"/>
              </a:spcBef>
              <a:buClr>
                <a:schemeClr val="dk1"/>
              </a:buClr>
              <a:buSzPct val="100000"/>
              <a:buFont typeface="Courier New"/>
              <a:buChar char="o"/>
            </a:pPr>
            <a:r>
              <a:rPr b="0" i="0" lang="en-US" sz="2800" u="none" cap="none" strike="noStrike">
                <a:solidFill>
                  <a:schemeClr val="dk1"/>
                </a:solidFill>
                <a:latin typeface="PT Sans"/>
                <a:ea typeface="PT Sans"/>
                <a:cs typeface="PT Sans"/>
                <a:sym typeface="PT Sans"/>
              </a:rPr>
              <a:t>Improve student experience in the college</a:t>
            </a:r>
          </a:p>
          <a:p>
            <a:pPr indent="-571500" lvl="1" marL="1028700" marR="0" rtl="0" algn="l">
              <a:spcBef>
                <a:spcPts val="0"/>
              </a:spcBef>
              <a:buClr>
                <a:schemeClr val="dk1"/>
              </a:buClr>
              <a:buFont typeface="Courier New"/>
              <a:buNone/>
            </a:pPr>
            <a:r>
              <a:t/>
            </a:r>
            <a:endParaRPr b="0" i="0" sz="40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1" name="Shape 931"/>
        <p:cNvGrpSpPr/>
        <p:nvPr/>
      </p:nvGrpSpPr>
      <p:grpSpPr>
        <a:xfrm>
          <a:off x="0" y="0"/>
          <a:ext cx="0" cy="0"/>
          <a:chOff x="0" y="0"/>
          <a:chExt cx="0" cy="0"/>
        </a:xfrm>
      </p:grpSpPr>
      <p:sp>
        <p:nvSpPr>
          <p:cNvPr id="932" name="Shape 932"/>
          <p:cNvSpPr txBox="1"/>
          <p:nvPr>
            <p:ph type="ctrTitle"/>
          </p:nvPr>
        </p:nvSpPr>
        <p:spPr>
          <a:xfrm>
            <a:off x="838200" y="2693986"/>
            <a:ext cx="7772400" cy="1470000"/>
          </a:xfrm>
          <a:prstGeom prst="rect">
            <a:avLst/>
          </a:prstGeom>
          <a:noFill/>
          <a:ln>
            <a:noFill/>
          </a:ln>
        </p:spPr>
        <p:txBody>
          <a:bodyPr anchorCtr="0" anchor="ctr" bIns="45700" lIns="91425" rIns="91425" tIns="45700">
            <a:noAutofit/>
          </a:bodyPr>
          <a:lstStyle/>
          <a:p>
            <a:pPr indent="0" lvl="0" marL="0" marR="0" rtl="0" algn="ctr">
              <a:spcBef>
                <a:spcPts val="0"/>
              </a:spcBef>
              <a:buClr>
                <a:srgbClr val="002060"/>
              </a:buClr>
              <a:buSzPct val="25000"/>
              <a:buFont typeface="Arial"/>
              <a:buNone/>
            </a:pPr>
            <a:r>
              <a:rPr b="1" i="0" lang="en-US" sz="4400" u="none" cap="none" strike="noStrike">
                <a:solidFill>
                  <a:srgbClr val="002060"/>
                </a:solidFill>
                <a:latin typeface="Arial"/>
                <a:ea typeface="Arial"/>
                <a:cs typeface="Arial"/>
                <a:sym typeface="Arial"/>
              </a:rPr>
              <a:t>Association of Fundraising Professionals</a:t>
            </a:r>
          </a:p>
        </p:txBody>
      </p:sp>
      <p:sp>
        <p:nvSpPr>
          <p:cNvPr id="933" name="Shape 933"/>
          <p:cNvSpPr txBox="1"/>
          <p:nvPr/>
        </p:nvSpPr>
        <p:spPr>
          <a:xfrm>
            <a:off x="2438400" y="6378728"/>
            <a:ext cx="5029199" cy="3078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1" lang="en-US" sz="1400" u="none" cap="none" strike="noStrike">
                <a:solidFill>
                  <a:srgbClr val="0000FF"/>
                </a:solidFill>
                <a:latin typeface="Arial"/>
                <a:ea typeface="Arial"/>
                <a:cs typeface="Arial"/>
                <a:sym typeface="Arial"/>
              </a:rPr>
              <a:t>University of Cincinnati Collegiate Chapter</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8" name="Shape 938"/>
        <p:cNvGrpSpPr/>
        <p:nvPr/>
      </p:nvGrpSpPr>
      <p:grpSpPr>
        <a:xfrm>
          <a:off x="0" y="0"/>
          <a:ext cx="0" cy="0"/>
          <a:chOff x="0" y="0"/>
          <a:chExt cx="0" cy="0"/>
        </a:xfrm>
      </p:grpSpPr>
      <p:sp>
        <p:nvSpPr>
          <p:cNvPr id="939" name="Shape 93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Background and Mission</a:t>
            </a:r>
          </a:p>
        </p:txBody>
      </p:sp>
      <p:sp>
        <p:nvSpPr>
          <p:cNvPr id="940" name="Shape 940"/>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457200" lvl="0" marL="457200" marR="0" rtl="0" algn="l">
              <a:spcBef>
                <a:spcPts val="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AFP</a:t>
            </a:r>
          </a:p>
          <a:p>
            <a:pPr indent="-463550" lvl="1" marL="1200150" marR="0" rtl="0" algn="l">
              <a:spcBef>
                <a:spcPts val="36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An international organization of professionals working to promote and grow the field of advancement and fundraising.</a:t>
            </a:r>
          </a:p>
          <a:p>
            <a:pPr indent="-6350" lvl="1" marL="742950" marR="0" rtl="0" algn="l">
              <a:spcBef>
                <a:spcPts val="360"/>
              </a:spcBef>
              <a:spcAft>
                <a:spcPts val="0"/>
              </a:spcAft>
              <a:buClr>
                <a:srgbClr val="0000FF"/>
              </a:buClr>
              <a:buSzPct val="25000"/>
              <a:buFont typeface="Arial"/>
              <a:buNone/>
            </a:pPr>
            <a:r>
              <a:t/>
            </a:r>
            <a:endParaRPr b="0" i="0" sz="1800" u="none" cap="none" strike="noStrike">
              <a:solidFill>
                <a:srgbClr val="0000FF"/>
              </a:solidFill>
              <a:latin typeface="Arial"/>
              <a:ea typeface="Arial"/>
              <a:cs typeface="Arial"/>
              <a:sym typeface="Arial"/>
            </a:endParaRPr>
          </a:p>
          <a:p>
            <a:pPr indent="-457200" lvl="0" marL="4572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Mission Statement</a:t>
            </a:r>
          </a:p>
          <a:p>
            <a:pPr indent="-463550" lvl="1" marL="1200150" marR="0" rtl="0" algn="l">
              <a:spcBef>
                <a:spcPts val="36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To promote the field of advancement and educate our peers on the impact and importance of philanthropy at the University of Cincinnati. </a:t>
            </a:r>
          </a:p>
          <a:p>
            <a:pPr indent="-463550" lvl="1" marL="1200150" marR="0" rtl="0" algn="l">
              <a:spcBef>
                <a:spcPts val="360"/>
              </a:spcBef>
              <a:spcAft>
                <a:spcPts val="0"/>
              </a:spcAft>
              <a:buClr>
                <a:srgbClr val="0000FF"/>
              </a:buClr>
              <a:buSzPct val="100000"/>
              <a:buFont typeface="Courier New"/>
              <a:buNone/>
            </a:pPr>
            <a:r>
              <a:t/>
            </a:r>
            <a:endParaRPr b="0" i="0" sz="1800" u="none" cap="none" strike="noStrike">
              <a:solidFill>
                <a:srgbClr val="0000FF"/>
              </a:solidFill>
              <a:latin typeface="Arial"/>
              <a:ea typeface="Arial"/>
              <a:cs typeface="Arial"/>
              <a:sym typeface="Arial"/>
            </a:endParaRPr>
          </a:p>
          <a:p>
            <a:pPr indent="-457200" lvl="0" marL="4572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Vision Statement</a:t>
            </a:r>
          </a:p>
          <a:p>
            <a:pPr indent="-463550" lvl="1" marL="1200150" marR="0" rtl="0" algn="l">
              <a:spcBef>
                <a:spcPts val="36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Our mission will be fulfilled by providing students with the best educational, professional and social experiences as they relate to the field of advancement and philanthropy.</a:t>
            </a:r>
          </a:p>
          <a:p>
            <a:pPr indent="-463550" lvl="1" marL="1200150" marR="0" rtl="0" algn="l">
              <a:spcBef>
                <a:spcPts val="400"/>
              </a:spcBef>
              <a:spcAft>
                <a:spcPts val="0"/>
              </a:spcAft>
              <a:buClr>
                <a:srgbClr val="0000FF"/>
              </a:buClr>
              <a:buSzPct val="100000"/>
              <a:buFont typeface="Arial"/>
              <a:buNone/>
            </a:pPr>
            <a:r>
              <a:t/>
            </a:r>
            <a:endParaRPr b="0" i="0" sz="2000" u="none" cap="none" strike="noStrike">
              <a:solidFill>
                <a:srgbClr val="0000FF"/>
              </a:solidFill>
              <a:latin typeface="Arial"/>
              <a:ea typeface="Arial"/>
              <a:cs typeface="Arial"/>
              <a:sym typeface="Arial"/>
            </a:endParaRPr>
          </a:p>
          <a:p>
            <a:pPr indent="-463550" lvl="1" marL="1200150" marR="0" rtl="0" algn="l">
              <a:spcBef>
                <a:spcPts val="400"/>
              </a:spcBef>
              <a:buClr>
                <a:srgbClr val="0000FF"/>
              </a:buClr>
              <a:buSzPct val="100000"/>
              <a:buFont typeface="Arial"/>
              <a:buNone/>
            </a:pPr>
            <a:r>
              <a:t/>
            </a:r>
            <a:endParaRPr b="0" i="0" sz="2000" u="none" cap="none" strike="noStrike">
              <a:solidFill>
                <a:srgbClr val="002060"/>
              </a:solidFill>
              <a:latin typeface="Arial"/>
              <a:ea typeface="Arial"/>
              <a:cs typeface="Arial"/>
              <a:sym typeface="Arial"/>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5" name="Shape 945"/>
        <p:cNvGrpSpPr/>
        <p:nvPr/>
      </p:nvGrpSpPr>
      <p:grpSpPr>
        <a:xfrm>
          <a:off x="0" y="0"/>
          <a:ext cx="0" cy="0"/>
          <a:chOff x="0" y="0"/>
          <a:chExt cx="0" cy="0"/>
        </a:xfrm>
      </p:grpSpPr>
      <p:sp>
        <p:nvSpPr>
          <p:cNvPr id="946" name="Shape 94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What is…</a:t>
            </a:r>
          </a:p>
        </p:txBody>
      </p:sp>
      <p:sp>
        <p:nvSpPr>
          <p:cNvPr id="947" name="Shape 947"/>
          <p:cNvSpPr txBox="1"/>
          <p:nvPr>
            <p:ph idx="1" type="body"/>
          </p:nvPr>
        </p:nvSpPr>
        <p:spPr>
          <a:xfrm>
            <a:off x="457200" y="3733800"/>
            <a:ext cx="8229600" cy="27431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rgbClr val="800000"/>
              </a:buClr>
              <a:buSzPct val="25000"/>
              <a:buFont typeface="Arial"/>
              <a:buNone/>
            </a:pPr>
            <a:r>
              <a:rPr b="1" i="0" lang="en-US" sz="1800" u="none" cap="none" strike="noStrike">
                <a:solidFill>
                  <a:srgbClr val="3333CC"/>
                </a:solidFill>
                <a:latin typeface="Arial"/>
                <a:ea typeface="Arial"/>
                <a:cs typeface="Arial"/>
                <a:sym typeface="Arial"/>
              </a:rPr>
              <a:t>Charities &amp; Non-Profit Organizations with Advancement Services</a:t>
            </a:r>
          </a:p>
          <a:p>
            <a:pPr indent="-228600" lvl="6" marL="2971800" marR="0" rtl="0" algn="l">
              <a:lnSpc>
                <a:spcPct val="90000"/>
              </a:lnSpc>
              <a:spcBef>
                <a:spcPts val="0"/>
              </a:spcBef>
              <a:spcAft>
                <a:spcPts val="0"/>
              </a:spcAft>
              <a:buClr>
                <a:srgbClr val="800000"/>
              </a:buClr>
              <a:buSzPct val="100000"/>
              <a:buFont typeface="Courier New"/>
              <a:buChar char="o"/>
            </a:pPr>
            <a:r>
              <a:rPr b="0" i="0" lang="en-US" sz="1800" u="none" cap="none" strike="noStrike">
                <a:solidFill>
                  <a:srgbClr val="3333CC"/>
                </a:solidFill>
                <a:latin typeface="Arial"/>
                <a:ea typeface="Arial"/>
                <a:cs typeface="Arial"/>
                <a:sym typeface="Arial"/>
              </a:rPr>
              <a:t>Universities/colleges</a:t>
            </a:r>
          </a:p>
          <a:p>
            <a:pPr indent="-228600" lvl="6" marL="2971800" marR="0" rtl="0" algn="l">
              <a:lnSpc>
                <a:spcPct val="90000"/>
              </a:lnSpc>
              <a:spcBef>
                <a:spcPts val="0"/>
              </a:spcBef>
              <a:spcAft>
                <a:spcPts val="0"/>
              </a:spcAft>
              <a:buClr>
                <a:srgbClr val="800000"/>
              </a:buClr>
              <a:buSzPct val="100000"/>
              <a:buFont typeface="Courier New"/>
              <a:buChar char="o"/>
            </a:pPr>
            <a:r>
              <a:rPr b="0" i="0" lang="en-US" sz="1800" u="none" cap="none" strike="noStrike">
                <a:solidFill>
                  <a:srgbClr val="3333CC"/>
                </a:solidFill>
                <a:latin typeface="Arial"/>
                <a:ea typeface="Arial"/>
                <a:cs typeface="Arial"/>
                <a:sym typeface="Arial"/>
              </a:rPr>
              <a:t>Political action committees</a:t>
            </a:r>
          </a:p>
          <a:p>
            <a:pPr indent="-228600" lvl="6" marL="2971800" marR="0" rtl="0" algn="l">
              <a:lnSpc>
                <a:spcPct val="90000"/>
              </a:lnSpc>
              <a:spcBef>
                <a:spcPts val="0"/>
              </a:spcBef>
              <a:spcAft>
                <a:spcPts val="0"/>
              </a:spcAft>
              <a:buClr>
                <a:srgbClr val="800000"/>
              </a:buClr>
              <a:buSzPct val="100000"/>
              <a:buFont typeface="Courier New"/>
              <a:buChar char="o"/>
            </a:pPr>
            <a:r>
              <a:rPr b="0" i="0" lang="en-US" sz="1800" u="none" cap="none" strike="noStrike">
                <a:solidFill>
                  <a:srgbClr val="3333CC"/>
                </a:solidFill>
                <a:latin typeface="Arial"/>
                <a:ea typeface="Arial"/>
                <a:cs typeface="Arial"/>
                <a:sym typeface="Arial"/>
              </a:rPr>
              <a:t>Social Service organizations</a:t>
            </a:r>
          </a:p>
          <a:p>
            <a:pPr indent="-228600" lvl="7" marL="3429000" marR="0" rtl="0" algn="l">
              <a:lnSpc>
                <a:spcPct val="90000"/>
              </a:lnSpc>
              <a:spcBef>
                <a:spcPts val="0"/>
              </a:spcBef>
              <a:spcAft>
                <a:spcPts val="0"/>
              </a:spcAft>
              <a:buClr>
                <a:srgbClr val="800000"/>
              </a:buClr>
              <a:buSzPct val="100000"/>
              <a:buFont typeface="Noto Sans Symbols"/>
              <a:buChar char="▪"/>
            </a:pPr>
            <a:r>
              <a:rPr b="0" i="0" lang="en-US" sz="1800" u="none" cap="none" strike="noStrike">
                <a:solidFill>
                  <a:srgbClr val="3333CC"/>
                </a:solidFill>
                <a:latin typeface="Arial"/>
                <a:ea typeface="Arial"/>
                <a:cs typeface="Arial"/>
                <a:sym typeface="Arial"/>
              </a:rPr>
              <a:t>Red Cross</a:t>
            </a:r>
          </a:p>
          <a:p>
            <a:pPr indent="-228600" lvl="7" marL="3429000" marR="0" rtl="0" algn="l">
              <a:lnSpc>
                <a:spcPct val="90000"/>
              </a:lnSpc>
              <a:spcBef>
                <a:spcPts val="0"/>
              </a:spcBef>
              <a:spcAft>
                <a:spcPts val="0"/>
              </a:spcAft>
              <a:buClr>
                <a:srgbClr val="800000"/>
              </a:buClr>
              <a:buSzPct val="100000"/>
              <a:buFont typeface="Noto Sans Symbols"/>
              <a:buChar char="▪"/>
            </a:pPr>
            <a:r>
              <a:rPr b="0" i="0" lang="en-US" sz="1800" u="none" cap="none" strike="noStrike">
                <a:solidFill>
                  <a:srgbClr val="3333CC"/>
                </a:solidFill>
                <a:latin typeface="Arial"/>
                <a:ea typeface="Arial"/>
                <a:cs typeface="Arial"/>
                <a:sym typeface="Arial"/>
              </a:rPr>
              <a:t>Habitat for Humanity</a:t>
            </a:r>
          </a:p>
          <a:p>
            <a:pPr indent="-228600" lvl="7" marL="3429000" marR="0" rtl="0" algn="l">
              <a:lnSpc>
                <a:spcPct val="90000"/>
              </a:lnSpc>
              <a:spcBef>
                <a:spcPts val="0"/>
              </a:spcBef>
              <a:spcAft>
                <a:spcPts val="0"/>
              </a:spcAft>
              <a:buClr>
                <a:srgbClr val="800000"/>
              </a:buClr>
              <a:buSzPct val="100000"/>
              <a:buFont typeface="Noto Sans Symbols"/>
              <a:buChar char="▪"/>
            </a:pPr>
            <a:r>
              <a:rPr b="0" i="0" lang="en-US" sz="1800" u="none" cap="none" strike="noStrike">
                <a:solidFill>
                  <a:srgbClr val="3333CC"/>
                </a:solidFill>
                <a:latin typeface="Arial"/>
                <a:ea typeface="Arial"/>
                <a:cs typeface="Arial"/>
                <a:sym typeface="Arial"/>
              </a:rPr>
              <a:t>American Cancer Society</a:t>
            </a:r>
          </a:p>
          <a:p>
            <a:pPr indent="-292100" lvl="7" marL="3035300" marR="0" rtl="0" algn="l">
              <a:lnSpc>
                <a:spcPct val="90000"/>
              </a:lnSpc>
              <a:spcBef>
                <a:spcPts val="0"/>
              </a:spcBef>
              <a:spcAft>
                <a:spcPts val="0"/>
              </a:spcAft>
              <a:buClr>
                <a:srgbClr val="800000"/>
              </a:buClr>
              <a:buSzPct val="100000"/>
              <a:buFont typeface="Courier New"/>
              <a:buChar char="▪"/>
            </a:pPr>
            <a:r>
              <a:rPr b="0" i="0" lang="en-US" sz="1800" u="none" cap="none" strike="noStrike">
                <a:solidFill>
                  <a:srgbClr val="3333CC"/>
                </a:solidFill>
                <a:latin typeface="Arial"/>
                <a:ea typeface="Arial"/>
                <a:cs typeface="Arial"/>
                <a:sym typeface="Arial"/>
              </a:rPr>
              <a:t>Hospitals</a:t>
            </a:r>
          </a:p>
          <a:p>
            <a:pPr indent="-292100" lvl="7" marL="3035300" marR="0" rtl="0" algn="l">
              <a:lnSpc>
                <a:spcPct val="90000"/>
              </a:lnSpc>
              <a:spcBef>
                <a:spcPts val="0"/>
              </a:spcBef>
              <a:spcAft>
                <a:spcPts val="0"/>
              </a:spcAft>
              <a:buClr>
                <a:srgbClr val="800000"/>
              </a:buClr>
              <a:buSzPct val="100000"/>
              <a:buFont typeface="Courier New"/>
              <a:buChar char="▪"/>
            </a:pPr>
            <a:r>
              <a:rPr b="0" i="0" lang="en-US" sz="1800" u="none" cap="none" strike="noStrike">
                <a:solidFill>
                  <a:srgbClr val="3333CC"/>
                </a:solidFill>
                <a:latin typeface="Arial"/>
                <a:ea typeface="Arial"/>
                <a:cs typeface="Arial"/>
                <a:sym typeface="Arial"/>
              </a:rPr>
              <a:t>Organizations that promote Fine Arts</a:t>
            </a:r>
          </a:p>
          <a:p>
            <a:pPr indent="-292100" lvl="7" marL="3035300" marR="0" rtl="0" algn="l">
              <a:lnSpc>
                <a:spcPct val="90000"/>
              </a:lnSpc>
              <a:spcBef>
                <a:spcPts val="0"/>
              </a:spcBef>
              <a:spcAft>
                <a:spcPts val="0"/>
              </a:spcAft>
              <a:buClr>
                <a:srgbClr val="800000"/>
              </a:buClr>
              <a:buSzPct val="100000"/>
              <a:buFont typeface="Courier New"/>
              <a:buChar char="▪"/>
            </a:pPr>
            <a:r>
              <a:rPr b="0" i="0" lang="en-US" sz="1800" u="none" cap="none" strike="noStrike">
                <a:solidFill>
                  <a:srgbClr val="3333CC"/>
                </a:solidFill>
                <a:latin typeface="Arial"/>
                <a:ea typeface="Arial"/>
                <a:cs typeface="Arial"/>
                <a:sym typeface="Arial"/>
              </a:rPr>
              <a:t>Churches &amp; Religion based structures</a:t>
            </a:r>
          </a:p>
          <a:p>
            <a:pPr indent="0" lvl="0" marL="0" marR="0" rtl="0" algn="l">
              <a:lnSpc>
                <a:spcPct val="90000"/>
              </a:lnSpc>
              <a:spcBef>
                <a:spcPts val="400"/>
              </a:spcBef>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p:txBody>
      </p:sp>
      <p:grpSp>
        <p:nvGrpSpPr>
          <p:cNvPr id="948" name="Shape 948"/>
          <p:cNvGrpSpPr/>
          <p:nvPr/>
        </p:nvGrpSpPr>
        <p:grpSpPr>
          <a:xfrm>
            <a:off x="1871527" y="1315183"/>
            <a:ext cx="6510473" cy="2286000"/>
            <a:chOff x="1371600" y="1179393"/>
            <a:chExt cx="6510473" cy="2286000"/>
          </a:xfrm>
        </p:grpSpPr>
        <p:grpSp>
          <p:nvGrpSpPr>
            <p:cNvPr id="949" name="Shape 949"/>
            <p:cNvGrpSpPr/>
            <p:nvPr/>
          </p:nvGrpSpPr>
          <p:grpSpPr>
            <a:xfrm>
              <a:off x="1371600" y="1179393"/>
              <a:ext cx="5215072" cy="2286000"/>
              <a:chOff x="3385703" y="3429000"/>
              <a:chExt cx="5215072" cy="2286000"/>
            </a:xfrm>
          </p:grpSpPr>
          <p:cxnSp>
            <p:nvCxnSpPr>
              <p:cNvPr id="950" name="Shape 950"/>
              <p:cNvCxnSpPr/>
              <p:nvPr/>
            </p:nvCxnSpPr>
            <p:spPr>
              <a:xfrm>
                <a:off x="3385703" y="3886200"/>
                <a:ext cx="4953000" cy="0"/>
              </a:xfrm>
              <a:prstGeom prst="straightConnector1">
                <a:avLst/>
              </a:prstGeom>
              <a:noFill/>
              <a:ln cap="flat" cmpd="sng" w="9525">
                <a:solidFill>
                  <a:srgbClr val="262699"/>
                </a:solidFill>
                <a:prstDash val="solid"/>
                <a:round/>
                <a:headEnd len="med" w="med" type="none"/>
                <a:tailEnd len="med" w="med" type="none"/>
              </a:ln>
            </p:spPr>
          </p:cxnSp>
          <p:cxnSp>
            <p:nvCxnSpPr>
              <p:cNvPr id="951" name="Shape 951"/>
              <p:cNvCxnSpPr/>
              <p:nvPr/>
            </p:nvCxnSpPr>
            <p:spPr>
              <a:xfrm>
                <a:off x="6086176" y="3429000"/>
                <a:ext cx="0" cy="2286000"/>
              </a:xfrm>
              <a:prstGeom prst="straightConnector1">
                <a:avLst/>
              </a:prstGeom>
              <a:noFill/>
              <a:ln cap="flat" cmpd="sng" w="9525">
                <a:solidFill>
                  <a:srgbClr val="262699"/>
                </a:solidFill>
                <a:prstDash val="solid"/>
                <a:round/>
                <a:headEnd len="med" w="med" type="none"/>
                <a:tailEnd len="med" w="med" type="none"/>
              </a:ln>
            </p:spPr>
          </p:cxnSp>
          <p:sp>
            <p:nvSpPr>
              <p:cNvPr id="952" name="Shape 952"/>
              <p:cNvSpPr txBox="1"/>
              <p:nvPr/>
            </p:nvSpPr>
            <p:spPr>
              <a:xfrm>
                <a:off x="3748221" y="3430362"/>
                <a:ext cx="1804499" cy="4616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D2DB9"/>
                  </a:buClr>
                  <a:buSzPct val="25000"/>
                  <a:buFont typeface="Arial"/>
                  <a:buNone/>
                </a:pPr>
                <a:r>
                  <a:rPr b="0" i="0" lang="en-US" sz="2400" u="none" cap="none" strike="noStrike">
                    <a:solidFill>
                      <a:srgbClr val="2D2DB9"/>
                    </a:solidFill>
                    <a:latin typeface="Arial"/>
                    <a:ea typeface="Arial"/>
                    <a:cs typeface="Arial"/>
                    <a:sym typeface="Arial"/>
                  </a:rPr>
                  <a:t>Fundraising</a:t>
                </a:r>
              </a:p>
            </p:txBody>
          </p:sp>
          <p:sp>
            <p:nvSpPr>
              <p:cNvPr id="953" name="Shape 953"/>
              <p:cNvSpPr txBox="1"/>
              <p:nvPr/>
            </p:nvSpPr>
            <p:spPr>
              <a:xfrm>
                <a:off x="6086176" y="3461139"/>
                <a:ext cx="2514599" cy="4616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2D2DB9"/>
                  </a:buClr>
                  <a:buSzPct val="25000"/>
                  <a:buFont typeface="Arial"/>
                  <a:buNone/>
                </a:pPr>
                <a:r>
                  <a:rPr b="0" i="0" lang="en-US" sz="2400" u="none" cap="none" strike="noStrike">
                    <a:solidFill>
                      <a:srgbClr val="2D2DB9"/>
                    </a:solidFill>
                    <a:latin typeface="Arial"/>
                    <a:ea typeface="Arial"/>
                    <a:cs typeface="Arial"/>
                    <a:sym typeface="Arial"/>
                  </a:rPr>
                  <a:t>Advancement</a:t>
                </a:r>
              </a:p>
            </p:txBody>
          </p:sp>
          <p:sp>
            <p:nvSpPr>
              <p:cNvPr id="954" name="Shape 954"/>
              <p:cNvSpPr txBox="1"/>
              <p:nvPr/>
            </p:nvSpPr>
            <p:spPr>
              <a:xfrm>
                <a:off x="3495376" y="3947755"/>
                <a:ext cx="2366700" cy="646199"/>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2D2DB9"/>
                  </a:buClr>
                  <a:buSzPct val="100000"/>
                  <a:buFont typeface="Arial"/>
                  <a:buChar char="•"/>
                </a:pPr>
                <a:r>
                  <a:rPr b="0" i="0" lang="en-US" sz="1800" u="none" cap="none" strike="noStrike">
                    <a:solidFill>
                      <a:srgbClr val="2D2DB9"/>
                    </a:solidFill>
                    <a:latin typeface="Arial"/>
                    <a:ea typeface="Arial"/>
                    <a:cs typeface="Arial"/>
                    <a:sym typeface="Arial"/>
                  </a:rPr>
                  <a:t>The act or process of raising funds</a:t>
                </a:r>
              </a:p>
            </p:txBody>
          </p:sp>
        </p:grpSp>
        <p:sp>
          <p:nvSpPr>
            <p:cNvPr id="955" name="Shape 955"/>
            <p:cNvSpPr txBox="1"/>
            <p:nvPr/>
          </p:nvSpPr>
          <p:spPr>
            <a:xfrm>
              <a:off x="4224473" y="1698150"/>
              <a:ext cx="3657600" cy="1569599"/>
            </a:xfrm>
            <a:prstGeom prst="rect">
              <a:avLst/>
            </a:prstGeom>
            <a:noFill/>
            <a:ln>
              <a:noFill/>
            </a:ln>
          </p:spPr>
          <p:txBody>
            <a:bodyPr anchorCtr="0" anchor="t" bIns="45700" lIns="91425" rIns="91425" tIns="45700">
              <a:noAutofit/>
            </a:bodyPr>
            <a:lstStyle/>
            <a:p>
              <a:pPr indent="-285750" lvl="0" marL="285750" marR="0" rtl="0" algn="l">
                <a:lnSpc>
                  <a:spcPct val="100000"/>
                </a:lnSpc>
                <a:spcBef>
                  <a:spcPts val="0"/>
                </a:spcBef>
                <a:spcAft>
                  <a:spcPts val="0"/>
                </a:spcAft>
                <a:buClr>
                  <a:srgbClr val="2D2DB9"/>
                </a:buClr>
                <a:buSzPct val="100000"/>
                <a:buFont typeface="Arial"/>
                <a:buChar char="•"/>
              </a:pPr>
              <a:r>
                <a:rPr b="0" i="0" lang="en-US" sz="1600" u="none" cap="none" strike="noStrike">
                  <a:solidFill>
                    <a:srgbClr val="2D2DB9"/>
                  </a:solidFill>
                  <a:latin typeface="Arial"/>
                  <a:ea typeface="Arial"/>
                  <a:cs typeface="Arial"/>
                  <a:sym typeface="Arial"/>
                </a:rPr>
                <a:t>Services that protect and advance the missions of their respected organizations. </a:t>
              </a:r>
            </a:p>
            <a:p>
              <a:pPr indent="-285750" lvl="0" marL="285750" marR="0" rtl="0" algn="l">
                <a:lnSpc>
                  <a:spcPct val="100000"/>
                </a:lnSpc>
                <a:spcBef>
                  <a:spcPts val="0"/>
                </a:spcBef>
                <a:spcAft>
                  <a:spcPts val="0"/>
                </a:spcAft>
                <a:buClr>
                  <a:srgbClr val="2D2DB9"/>
                </a:buClr>
                <a:buSzPct val="100000"/>
                <a:buFont typeface="Arial"/>
                <a:buChar char="•"/>
              </a:pPr>
              <a:r>
                <a:rPr b="0" i="0" lang="en-US" sz="1600" u="none" cap="none" strike="noStrike">
                  <a:solidFill>
                    <a:srgbClr val="2D2DB9"/>
                  </a:solidFill>
                  <a:latin typeface="Arial"/>
                  <a:ea typeface="Arial"/>
                  <a:cs typeface="Arial"/>
                  <a:sym typeface="Arial"/>
                </a:rPr>
                <a:t>Supporting these goals is achieved through education of mission, fundraising, and inspiration. </a:t>
              </a:r>
            </a:p>
          </p:txBody>
        </p:sp>
      </p:gr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0" name="Shape 960"/>
        <p:cNvGrpSpPr/>
        <p:nvPr/>
      </p:nvGrpSpPr>
      <p:grpSpPr>
        <a:xfrm>
          <a:off x="0" y="0"/>
          <a:ext cx="0" cy="0"/>
          <a:chOff x="0" y="0"/>
          <a:chExt cx="0" cy="0"/>
        </a:xfrm>
      </p:grpSpPr>
      <p:sp>
        <p:nvSpPr>
          <p:cNvPr id="961" name="Shape 96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Role on Campus</a:t>
            </a:r>
          </a:p>
        </p:txBody>
      </p:sp>
      <p:sp>
        <p:nvSpPr>
          <p:cNvPr id="962" name="Shape 962"/>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External</a:t>
            </a:r>
          </a:p>
          <a:p>
            <a:pPr indent="-349250" lvl="1" marL="1085850" marR="0" rtl="0" algn="l">
              <a:lnSpc>
                <a:spcPct val="90000"/>
              </a:lnSpc>
              <a:spcBef>
                <a:spcPts val="380"/>
              </a:spcBef>
              <a:spcAft>
                <a:spcPts val="0"/>
              </a:spcAft>
              <a:buClr>
                <a:srgbClr val="C00000"/>
              </a:buClr>
              <a:buSzPct val="100000"/>
              <a:buFont typeface="Courier New"/>
              <a:buChar char="o"/>
            </a:pPr>
            <a:r>
              <a:rPr b="0" i="0" lang="en-US" sz="1900" u="none" cap="none" strike="noStrike">
                <a:solidFill>
                  <a:srgbClr val="0000FF"/>
                </a:solidFill>
                <a:latin typeface="Arial"/>
                <a:ea typeface="Arial"/>
                <a:cs typeface="Arial"/>
                <a:sym typeface="Arial"/>
              </a:rPr>
              <a:t>Serve as a resource for student organizations in regards to their philanthropic efforts</a:t>
            </a:r>
          </a:p>
          <a:p>
            <a:pPr indent="-342900" lvl="2" marL="1485900" marR="0" rtl="0" algn="l">
              <a:lnSpc>
                <a:spcPct val="90000"/>
              </a:lnSpc>
              <a:spcBef>
                <a:spcPts val="380"/>
              </a:spcBef>
              <a:spcAft>
                <a:spcPts val="0"/>
              </a:spcAft>
              <a:buClr>
                <a:srgbClr val="C00000"/>
              </a:buClr>
              <a:buSzPct val="100000"/>
              <a:buFont typeface="Noto Sans Symbols"/>
              <a:buChar char="▪"/>
            </a:pPr>
            <a:r>
              <a:rPr b="0" i="0" lang="en-US" sz="1900" u="none" cap="none" strike="noStrike">
                <a:solidFill>
                  <a:srgbClr val="0000FF"/>
                </a:solidFill>
                <a:latin typeface="Arial"/>
                <a:ea typeface="Arial"/>
                <a:cs typeface="Arial"/>
                <a:sym typeface="Arial"/>
              </a:rPr>
              <a:t>Have access to special events, professional networks and contacts, case for support assistance, etc.</a:t>
            </a:r>
          </a:p>
          <a:p>
            <a:pPr indent="-349250" lvl="1" marL="1085850" marR="0" rtl="0" algn="l">
              <a:lnSpc>
                <a:spcPct val="90000"/>
              </a:lnSpc>
              <a:spcBef>
                <a:spcPts val="380"/>
              </a:spcBef>
              <a:spcAft>
                <a:spcPts val="0"/>
              </a:spcAft>
              <a:buClr>
                <a:srgbClr val="C00000"/>
              </a:buClr>
              <a:buSzPct val="100000"/>
              <a:buFont typeface="Courier New"/>
              <a:buChar char="o"/>
            </a:pPr>
            <a:r>
              <a:rPr b="0" i="0" lang="en-US" sz="1900" u="none" cap="none" strike="noStrike">
                <a:solidFill>
                  <a:srgbClr val="0000FF"/>
                </a:solidFill>
                <a:latin typeface="Arial"/>
                <a:ea typeface="Arial"/>
                <a:cs typeface="Arial"/>
                <a:sym typeface="Arial"/>
              </a:rPr>
              <a:t>Further promote a spirit of philanthropy across campus</a:t>
            </a:r>
          </a:p>
          <a:p>
            <a:pPr indent="-342900" lvl="2" marL="1485900" marR="0" rtl="0" algn="l">
              <a:lnSpc>
                <a:spcPct val="90000"/>
              </a:lnSpc>
              <a:spcBef>
                <a:spcPts val="380"/>
              </a:spcBef>
              <a:spcAft>
                <a:spcPts val="0"/>
              </a:spcAft>
              <a:buClr>
                <a:srgbClr val="C00000"/>
              </a:buClr>
              <a:buSzPct val="100000"/>
              <a:buFont typeface="Noto Sans Symbols"/>
              <a:buChar char="▪"/>
            </a:pPr>
            <a:r>
              <a:rPr b="0" i="0" lang="en-US" sz="1900" u="none" cap="none" strike="noStrike">
                <a:solidFill>
                  <a:srgbClr val="0000FF"/>
                </a:solidFill>
                <a:latin typeface="Arial"/>
                <a:ea typeface="Arial"/>
                <a:cs typeface="Arial"/>
                <a:sym typeface="Arial"/>
              </a:rPr>
              <a:t>Time</a:t>
            </a:r>
          </a:p>
          <a:p>
            <a:pPr indent="-342900" lvl="2" marL="1485900" marR="0" rtl="0" algn="l">
              <a:lnSpc>
                <a:spcPct val="90000"/>
              </a:lnSpc>
              <a:spcBef>
                <a:spcPts val="380"/>
              </a:spcBef>
              <a:spcAft>
                <a:spcPts val="0"/>
              </a:spcAft>
              <a:buClr>
                <a:srgbClr val="C00000"/>
              </a:buClr>
              <a:buSzPct val="100000"/>
              <a:buFont typeface="Noto Sans Symbols"/>
              <a:buChar char="▪"/>
            </a:pPr>
            <a:r>
              <a:rPr b="0" i="0" lang="en-US" sz="1900" u="none" cap="none" strike="noStrike">
                <a:solidFill>
                  <a:srgbClr val="0000FF"/>
                </a:solidFill>
                <a:latin typeface="Arial"/>
                <a:ea typeface="Arial"/>
                <a:cs typeface="Arial"/>
                <a:sym typeface="Arial"/>
              </a:rPr>
              <a:t>Talent</a:t>
            </a:r>
          </a:p>
          <a:p>
            <a:pPr indent="-342900" lvl="2" marL="1485900" marR="0" rtl="0" algn="l">
              <a:lnSpc>
                <a:spcPct val="90000"/>
              </a:lnSpc>
              <a:spcBef>
                <a:spcPts val="380"/>
              </a:spcBef>
              <a:spcAft>
                <a:spcPts val="0"/>
              </a:spcAft>
              <a:buClr>
                <a:srgbClr val="C00000"/>
              </a:buClr>
              <a:buSzPct val="100000"/>
              <a:buFont typeface="Noto Sans Symbols"/>
              <a:buChar char="▪"/>
            </a:pPr>
            <a:r>
              <a:rPr b="0" i="0" lang="en-US" sz="1900" u="none" cap="none" strike="noStrike">
                <a:solidFill>
                  <a:srgbClr val="0000FF"/>
                </a:solidFill>
                <a:latin typeface="Arial"/>
                <a:ea typeface="Arial"/>
                <a:cs typeface="Arial"/>
                <a:sym typeface="Arial"/>
              </a:rPr>
              <a:t>Treasure</a:t>
            </a:r>
          </a:p>
          <a:p>
            <a:pPr indent="-342900" lvl="0" marL="342900" marR="0" rtl="0" algn="l">
              <a:lnSpc>
                <a:spcPct val="90000"/>
              </a:lnSpc>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Internal – Chapter Members</a:t>
            </a:r>
          </a:p>
          <a:p>
            <a:pPr indent="-349250" lvl="1" marL="1085850" marR="0" rtl="0" algn="l">
              <a:lnSpc>
                <a:spcPct val="90000"/>
              </a:lnSpc>
              <a:spcBef>
                <a:spcPts val="36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Educate our members on the field of advancement</a:t>
            </a:r>
          </a:p>
          <a:p>
            <a:pPr indent="-349250" lvl="1" marL="1085850" marR="0" rtl="0" algn="l">
              <a:lnSpc>
                <a:spcPct val="90000"/>
              </a:lnSpc>
              <a:spcBef>
                <a:spcPts val="36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Provide the resources needed to practice philanthropy right here at UC</a:t>
            </a:r>
          </a:p>
          <a:p>
            <a:pPr indent="-349250" lvl="1" marL="1085850" marR="0" rtl="0" algn="l">
              <a:lnSpc>
                <a:spcPct val="90000"/>
              </a:lnSpc>
              <a:spcBef>
                <a:spcPts val="360"/>
              </a:spcBef>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Assist in professional growth</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67" name="Shape 967"/>
        <p:cNvGrpSpPr/>
        <p:nvPr/>
      </p:nvGrpSpPr>
      <p:grpSpPr>
        <a:xfrm>
          <a:off x="0" y="0"/>
          <a:ext cx="0" cy="0"/>
          <a:chOff x="0" y="0"/>
          <a:chExt cx="0" cy="0"/>
        </a:xfrm>
      </p:grpSpPr>
      <p:sp>
        <p:nvSpPr>
          <p:cNvPr id="968" name="Shape 968"/>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Impact on Campus</a:t>
            </a:r>
          </a:p>
        </p:txBody>
      </p:sp>
      <p:sp>
        <p:nvSpPr>
          <p:cNvPr id="969" name="Shape 969"/>
          <p:cNvSpPr txBox="1"/>
          <p:nvPr>
            <p:ph idx="1" type="body"/>
          </p:nvPr>
        </p:nvSpPr>
        <p:spPr>
          <a:xfrm>
            <a:off x="458210" y="1295400"/>
            <a:ext cx="8229600" cy="45261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rgbClr val="632423"/>
              </a:buClr>
              <a:buSzPct val="25000"/>
              <a:buFont typeface="Arial"/>
              <a:buNone/>
            </a:pPr>
            <a:r>
              <a:rPr b="1" i="0" lang="en-US" sz="2200" u="none" cap="none" strike="noStrike">
                <a:solidFill>
                  <a:srgbClr val="632423"/>
                </a:solidFill>
                <a:latin typeface="Arial"/>
                <a:ea typeface="Arial"/>
                <a:cs typeface="Arial"/>
                <a:sym typeface="Arial"/>
              </a:rPr>
              <a:t>Events and Programs</a:t>
            </a:r>
          </a:p>
          <a:p>
            <a:pPr indent="-342900" lvl="0" marL="3429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National Philanthropy Day – hosted by the professional AFP chapter</a:t>
            </a:r>
          </a:p>
          <a:p>
            <a:pPr indent="-349250" lvl="1" marL="1085850" marR="0" rtl="0" algn="l">
              <a:spcBef>
                <a:spcPts val="400"/>
              </a:spcBef>
              <a:spcAft>
                <a:spcPts val="0"/>
              </a:spcAft>
              <a:buClr>
                <a:srgbClr val="C00000"/>
              </a:buClr>
              <a:buSzPct val="100000"/>
              <a:buFont typeface="Courier New"/>
              <a:buChar char="o"/>
            </a:pPr>
            <a:r>
              <a:rPr b="0" i="0" lang="en-US" sz="2000" u="none" cap="none" strike="noStrike">
                <a:solidFill>
                  <a:srgbClr val="0000FF"/>
                </a:solidFill>
                <a:latin typeface="Arial"/>
                <a:ea typeface="Arial"/>
                <a:cs typeface="Arial"/>
                <a:sym typeface="Arial"/>
              </a:rPr>
              <a:t>Thank-A-Giver Day (TAG Day): Dedicated to thanking donor</a:t>
            </a:r>
          </a:p>
          <a:p>
            <a:pPr indent="-6350" lvl="1" marL="742950" marR="0" rtl="0" algn="l">
              <a:spcBef>
                <a:spcPts val="400"/>
              </a:spcBef>
              <a:spcAft>
                <a:spcPts val="0"/>
              </a:spcAft>
              <a:buClr>
                <a:srgbClr val="C00000"/>
              </a:buClr>
              <a:buSzPct val="25000"/>
              <a:buFont typeface="Arial"/>
              <a:buNone/>
            </a:pPr>
            <a:r>
              <a:t/>
            </a:r>
            <a:endParaRPr b="0" i="0" sz="2000" u="none" cap="none" strike="noStrike">
              <a:solidFill>
                <a:srgbClr val="0000FF"/>
              </a:solidFill>
              <a:latin typeface="Arial"/>
              <a:ea typeface="Arial"/>
              <a:cs typeface="Arial"/>
              <a:sym typeface="Arial"/>
            </a:endParaRPr>
          </a:p>
          <a:p>
            <a:pPr indent="-342900" lvl="0" marL="3429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Collaborations</a:t>
            </a:r>
          </a:p>
          <a:p>
            <a:pPr indent="-349250" lvl="1" marL="1085850" marR="0" rtl="0" algn="l">
              <a:spcBef>
                <a:spcPts val="400"/>
              </a:spcBef>
              <a:spcAft>
                <a:spcPts val="0"/>
              </a:spcAft>
              <a:buClr>
                <a:srgbClr val="C00000"/>
              </a:buClr>
              <a:buSzPct val="100000"/>
              <a:buFont typeface="Courier New"/>
              <a:buChar char="o"/>
            </a:pPr>
            <a:r>
              <a:rPr b="0" i="0" lang="en-US" sz="2000" u="none" cap="none" strike="noStrike">
                <a:solidFill>
                  <a:srgbClr val="0000FF"/>
                </a:solidFill>
                <a:latin typeface="Arial"/>
                <a:ea typeface="Arial"/>
                <a:cs typeface="Arial"/>
                <a:sym typeface="Arial"/>
              </a:rPr>
              <a:t>Student Alumni Council (SAC)</a:t>
            </a:r>
          </a:p>
          <a:p>
            <a:pPr indent="-349250" lvl="1" marL="1085850" marR="0" rtl="0" algn="l">
              <a:spcBef>
                <a:spcPts val="400"/>
              </a:spcBef>
              <a:spcAft>
                <a:spcPts val="0"/>
              </a:spcAft>
              <a:buClr>
                <a:srgbClr val="C00000"/>
              </a:buClr>
              <a:buSzPct val="100000"/>
              <a:buFont typeface="Courier New"/>
              <a:buChar char="o"/>
            </a:pPr>
            <a:r>
              <a:rPr b="0" i="0" lang="en-US" sz="2000" u="none" cap="none" strike="noStrike">
                <a:solidFill>
                  <a:srgbClr val="0000FF"/>
                </a:solidFill>
                <a:latin typeface="Arial"/>
                <a:ea typeface="Arial"/>
                <a:cs typeface="Arial"/>
                <a:sym typeface="Arial"/>
              </a:rPr>
              <a:t>College of Law: Dhani Jones Bow Tie Cause</a:t>
            </a:r>
          </a:p>
          <a:p>
            <a:pPr indent="-6350" lvl="1" marL="742950" marR="0" rtl="0" algn="l">
              <a:spcBef>
                <a:spcPts val="400"/>
              </a:spcBef>
              <a:spcAft>
                <a:spcPts val="0"/>
              </a:spcAft>
              <a:buClr>
                <a:srgbClr val="C00000"/>
              </a:buClr>
              <a:buSzPct val="25000"/>
              <a:buFont typeface="Arial"/>
              <a:buNone/>
            </a:pPr>
            <a:r>
              <a:t/>
            </a:r>
            <a:endParaRPr b="0" i="0" sz="2000" u="none" cap="none" strike="noStrike">
              <a:solidFill>
                <a:srgbClr val="0000FF"/>
              </a:solidFill>
              <a:latin typeface="Arial"/>
              <a:ea typeface="Arial"/>
              <a:cs typeface="Arial"/>
              <a:sym typeface="Arial"/>
            </a:endParaRPr>
          </a:p>
          <a:p>
            <a:pPr indent="-342900" lvl="0" marL="3429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Professional Workshops</a:t>
            </a:r>
          </a:p>
          <a:p>
            <a:pPr indent="0" lvl="0" marL="0" marR="0" rtl="0" algn="l">
              <a:spcBef>
                <a:spcPts val="40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342900" lvl="0" marL="342900" marR="0" rtl="0" algn="l">
              <a:spcBef>
                <a:spcPts val="400"/>
              </a:spcBef>
              <a:spcAft>
                <a:spcPts val="0"/>
              </a:spcAft>
              <a:buClr>
                <a:srgbClr val="0000FF"/>
              </a:buClr>
              <a:buSzPct val="100000"/>
              <a:buFont typeface="Arial"/>
              <a:buChar char="•"/>
            </a:pPr>
            <a:r>
              <a:rPr b="1" i="0" lang="en-US" sz="2000" u="none" cap="none" strike="noStrike">
                <a:solidFill>
                  <a:srgbClr val="0000FF"/>
                </a:solidFill>
                <a:latin typeface="Arial"/>
                <a:ea typeface="Arial"/>
                <a:cs typeface="Arial"/>
                <a:sym typeface="Arial"/>
              </a:rPr>
              <a:t>ONECCM</a:t>
            </a:r>
          </a:p>
          <a:p>
            <a:pPr indent="-349250" lvl="1" marL="1085850" marR="0" rtl="0" algn="l">
              <a:spcBef>
                <a:spcPts val="400"/>
              </a:spcBef>
              <a:buClr>
                <a:srgbClr val="0000FF"/>
              </a:buClr>
              <a:buSzPct val="100000"/>
              <a:buFont typeface="Arial"/>
              <a:buNone/>
            </a:pPr>
            <a:r>
              <a:t/>
            </a:r>
            <a:endParaRPr b="0" i="0" sz="2000" u="none" cap="none" strike="noStrike">
              <a:solidFill>
                <a:srgbClr val="0000FF"/>
              </a:solidFill>
              <a:latin typeface="Arial"/>
              <a:ea typeface="Arial"/>
              <a:cs typeface="Arial"/>
              <a:sym typeface="Arial"/>
            </a:endParaRPr>
          </a:p>
        </p:txBody>
      </p:sp>
      <p:pic>
        <p:nvPicPr>
          <p:cNvPr id="970" name="Shape 970"/>
          <p:cNvPicPr preferRelativeResize="0"/>
          <p:nvPr/>
        </p:nvPicPr>
        <p:blipFill rotWithShape="1">
          <a:blip r:embed="rId3">
            <a:alphaModFix/>
          </a:blip>
          <a:srcRect b="0" l="0" r="0" t="0"/>
          <a:stretch/>
        </p:blipFill>
        <p:spPr>
          <a:xfrm>
            <a:off x="5411337" y="4114800"/>
            <a:ext cx="3276600" cy="2182200"/>
          </a:xfrm>
          <a:prstGeom prst="rect">
            <a:avLst/>
          </a:prstGeom>
          <a:noFill/>
          <a:ln>
            <a:noFill/>
          </a:ln>
        </p:spPr>
      </p:pic>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5" name="Shape 975"/>
        <p:cNvGrpSpPr/>
        <p:nvPr/>
      </p:nvGrpSpPr>
      <p:grpSpPr>
        <a:xfrm>
          <a:off x="0" y="0"/>
          <a:ext cx="0" cy="0"/>
          <a:chOff x="0" y="0"/>
          <a:chExt cx="0" cy="0"/>
        </a:xfrm>
      </p:grpSpPr>
      <p:sp>
        <p:nvSpPr>
          <p:cNvPr id="976" name="Shape 97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Benefits of Being an AFP Member</a:t>
            </a:r>
          </a:p>
        </p:txBody>
      </p:sp>
      <p:sp>
        <p:nvSpPr>
          <p:cNvPr id="977" name="Shape 977"/>
          <p:cNvSpPr txBox="1"/>
          <p:nvPr>
            <p:ph idx="1" type="body"/>
          </p:nvPr>
        </p:nvSpPr>
        <p:spPr>
          <a:xfrm>
            <a:off x="457200" y="1295400"/>
            <a:ext cx="8229600" cy="4648199"/>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0000FF"/>
              </a:buClr>
              <a:buSzPct val="25000"/>
              <a:buFont typeface="Arial"/>
              <a:buNone/>
            </a:pPr>
            <a:r>
              <a:rPr b="1" i="0" lang="en-US" sz="2000" u="none" cap="none" strike="noStrike">
                <a:solidFill>
                  <a:srgbClr val="0000FF"/>
                </a:solidFill>
                <a:latin typeface="Arial"/>
                <a:ea typeface="Arial"/>
                <a:cs typeface="Arial"/>
                <a:sym typeface="Arial"/>
              </a:rPr>
              <a:t>For a minor membership fee of $35*, you get the benefits of being a collegiate member of AFP International!</a:t>
            </a:r>
          </a:p>
          <a:p>
            <a:pPr indent="0" lvl="0" marL="0" marR="0" rtl="0" algn="l">
              <a:spcBef>
                <a:spcPts val="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Access to exclusive networking events with community leaders</a:t>
            </a:r>
          </a:p>
          <a:p>
            <a:pPr indent="-285750" lvl="0" marL="285750" marR="0" rtl="0" algn="l">
              <a:spcBef>
                <a:spcPts val="0"/>
              </a:spcBef>
              <a:spcAft>
                <a:spcPts val="0"/>
              </a:spcAft>
              <a:buClr>
                <a:srgbClr val="C00000"/>
              </a:buClr>
              <a:buSzPct val="100000"/>
              <a:buFont typeface="Courier New"/>
              <a:buNone/>
            </a:pPr>
            <a:r>
              <a:t/>
            </a:r>
            <a:endParaRPr b="0" i="0" sz="18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Access to educational and professional development events</a:t>
            </a:r>
          </a:p>
          <a:p>
            <a:pPr indent="-285750" lvl="0" marL="285750" marR="0" rtl="0" algn="l">
              <a:spcBef>
                <a:spcPts val="0"/>
              </a:spcBef>
              <a:spcAft>
                <a:spcPts val="0"/>
              </a:spcAft>
              <a:buClr>
                <a:srgbClr val="C00000"/>
              </a:buClr>
              <a:buSzPct val="100000"/>
              <a:buFont typeface="Courier New"/>
              <a:buNone/>
            </a:pPr>
            <a:r>
              <a:t/>
            </a:r>
            <a:endParaRPr b="0" i="0" sz="18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Internship, co-op, and post grad opportunities across the globe</a:t>
            </a:r>
          </a:p>
          <a:p>
            <a:pPr indent="-285750" lvl="0" marL="285750" marR="0" rtl="0" algn="l">
              <a:spcBef>
                <a:spcPts val="0"/>
              </a:spcBef>
              <a:spcAft>
                <a:spcPts val="0"/>
              </a:spcAft>
              <a:buClr>
                <a:srgbClr val="C00000"/>
              </a:buClr>
              <a:buSzPct val="100000"/>
              <a:buFont typeface="Courier New"/>
              <a:buNone/>
            </a:pPr>
            <a:r>
              <a:t/>
            </a:r>
            <a:endParaRPr b="0" i="0" sz="18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Membership apparel </a:t>
            </a:r>
          </a:p>
          <a:p>
            <a:pPr indent="-285750" lvl="0" marL="285750" marR="0" rtl="0" algn="l">
              <a:spcBef>
                <a:spcPts val="0"/>
              </a:spcBef>
              <a:spcAft>
                <a:spcPts val="0"/>
              </a:spcAft>
              <a:buClr>
                <a:srgbClr val="C00000"/>
              </a:buClr>
              <a:buSzPct val="100000"/>
              <a:buFont typeface="Courier New"/>
              <a:buNone/>
            </a:pPr>
            <a:r>
              <a:t/>
            </a:r>
            <a:endParaRPr b="0" i="0" sz="18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C00000"/>
              </a:buClr>
              <a:buSzPct val="100000"/>
              <a:buFont typeface="Courier New"/>
              <a:buChar char="o"/>
            </a:pPr>
            <a:r>
              <a:rPr b="0" i="0" lang="en-US" sz="1800" u="none" cap="none" strike="noStrike">
                <a:solidFill>
                  <a:srgbClr val="0000FF"/>
                </a:solidFill>
                <a:latin typeface="Arial"/>
                <a:ea typeface="Arial"/>
                <a:cs typeface="Arial"/>
                <a:sym typeface="Arial"/>
              </a:rPr>
              <a:t>Opportunity to work with campus leaders</a:t>
            </a:r>
          </a:p>
          <a:p>
            <a:pPr indent="0" lvl="0" marL="0" marR="0" rtl="0" algn="l">
              <a:spcBef>
                <a:spcPts val="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0" lvl="0" marL="0" marR="0" rtl="0" algn="ctr">
              <a:spcBef>
                <a:spcPts val="0"/>
              </a:spcBef>
              <a:spcAft>
                <a:spcPts val="0"/>
              </a:spcAft>
              <a:buClr>
                <a:srgbClr val="0000FF"/>
              </a:buClr>
              <a:buSzPct val="25000"/>
              <a:buFont typeface="Arial"/>
              <a:buNone/>
            </a:pPr>
            <a:r>
              <a:rPr b="1" i="0" lang="en-US" sz="2000" u="none" cap="none" strike="noStrike">
                <a:solidFill>
                  <a:srgbClr val="0000FF"/>
                </a:solidFill>
                <a:latin typeface="Arial"/>
                <a:ea typeface="Arial"/>
                <a:cs typeface="Arial"/>
                <a:sym typeface="Arial"/>
              </a:rPr>
              <a:t>     …and more! </a:t>
            </a:r>
          </a:p>
          <a:p>
            <a:pPr indent="-342900" lvl="0" marL="342900" marR="0" rtl="0" algn="l">
              <a:spcBef>
                <a:spcPts val="0"/>
              </a:spcBef>
              <a:spcAft>
                <a:spcPts val="0"/>
              </a:spcAft>
              <a:buClr>
                <a:srgbClr val="0000FF"/>
              </a:buClr>
              <a:buSzPct val="100000"/>
              <a:buFont typeface="Arial"/>
              <a:buNone/>
            </a:pPr>
            <a:r>
              <a:t/>
            </a:r>
            <a:endParaRPr b="1" i="0" sz="2000" u="none" cap="none" strike="noStrike">
              <a:solidFill>
                <a:srgbClr val="0000FF"/>
              </a:solidFill>
              <a:latin typeface="Arial"/>
              <a:ea typeface="Arial"/>
              <a:cs typeface="Arial"/>
              <a:sym typeface="Arial"/>
            </a:endParaRPr>
          </a:p>
          <a:p>
            <a:pPr indent="0" lvl="0" marL="0" marR="0" rtl="0" algn="l">
              <a:spcBef>
                <a:spcPts val="0"/>
              </a:spcBef>
              <a:spcAft>
                <a:spcPts val="0"/>
              </a:spcAft>
              <a:buClr>
                <a:srgbClr val="0000FF"/>
              </a:buClr>
              <a:buSzPct val="25000"/>
              <a:buFont typeface="Arial"/>
              <a:buNone/>
            </a:pPr>
            <a:r>
              <a:rPr b="0" i="0" lang="en-US" sz="1600" u="none" cap="none" strike="noStrike">
                <a:solidFill>
                  <a:srgbClr val="0000FF"/>
                </a:solidFill>
                <a:latin typeface="Arial"/>
                <a:ea typeface="Arial"/>
                <a:cs typeface="Arial"/>
                <a:sym typeface="Arial"/>
              </a:rPr>
              <a:t>*paid to the international AFP organization. Not our collegiate chapter.</a:t>
            </a:r>
          </a:p>
          <a:p>
            <a:pPr indent="0" lvl="0" marL="0" marR="0" rtl="0" algn="l">
              <a:spcBef>
                <a:spcPts val="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342900" lvl="0" marL="342900" marR="0" rtl="0" algn="l">
              <a:spcBef>
                <a:spcPts val="0"/>
              </a:spcBef>
              <a:spcAft>
                <a:spcPts val="0"/>
              </a:spcAft>
              <a:buClr>
                <a:srgbClr val="0000FF"/>
              </a:buClr>
              <a:buSzPct val="100000"/>
              <a:buFont typeface="Arial"/>
              <a:buNone/>
            </a:pPr>
            <a:r>
              <a:t/>
            </a:r>
            <a:endParaRPr b="1" i="0" sz="2000" u="none" cap="none" strike="noStrike">
              <a:solidFill>
                <a:srgbClr val="0000FF"/>
              </a:solidFill>
              <a:latin typeface="Arial"/>
              <a:ea typeface="Arial"/>
              <a:cs typeface="Arial"/>
              <a:sym typeface="Arial"/>
            </a:endParaRPr>
          </a:p>
          <a:p>
            <a:pPr indent="0" lvl="0" marL="0" marR="0" rtl="0" algn="l">
              <a:spcBef>
                <a:spcPts val="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0" lvl="0" marL="0" marR="0" rtl="0" algn="l">
              <a:spcBef>
                <a:spcPts val="0"/>
              </a:spcBef>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1" name="Shape 981"/>
        <p:cNvGrpSpPr/>
        <p:nvPr/>
      </p:nvGrpSpPr>
      <p:grpSpPr>
        <a:xfrm>
          <a:off x="0" y="0"/>
          <a:ext cx="0" cy="0"/>
          <a:chOff x="0" y="0"/>
          <a:chExt cx="0" cy="0"/>
        </a:xfrm>
      </p:grpSpPr>
      <p:sp>
        <p:nvSpPr>
          <p:cNvPr id="982" name="Shape 982"/>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Professional Testimonials</a:t>
            </a:r>
          </a:p>
        </p:txBody>
      </p:sp>
      <p:sp>
        <p:nvSpPr>
          <p:cNvPr id="983" name="Shape 983"/>
          <p:cNvSpPr txBox="1"/>
          <p:nvPr>
            <p:ph idx="1" type="body"/>
          </p:nvPr>
        </p:nvSpPr>
        <p:spPr>
          <a:xfrm>
            <a:off x="457200" y="1600200"/>
            <a:ext cx="8229600" cy="45261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Clr>
                <a:srgbClr val="800000"/>
              </a:buClr>
              <a:buSzPct val="25000"/>
              <a:buFont typeface="Arial"/>
              <a:buNone/>
            </a:pPr>
            <a:r>
              <a:t/>
            </a:r>
            <a:endParaRPr b="0" i="0" sz="2400" u="none" cap="none" strike="noStrike">
              <a:solidFill>
                <a:srgbClr val="3333CC"/>
              </a:solidFill>
              <a:latin typeface="Arial"/>
              <a:ea typeface="Arial"/>
              <a:cs typeface="Arial"/>
              <a:sym typeface="Arial"/>
            </a:endParaRPr>
          </a:p>
          <a:p>
            <a:pPr indent="0" lvl="0" marL="0" marR="0" rtl="0" algn="l">
              <a:spcBef>
                <a:spcPts val="0"/>
              </a:spcBef>
              <a:spcAft>
                <a:spcPts val="0"/>
              </a:spcAft>
              <a:buClr>
                <a:srgbClr val="800000"/>
              </a:buClr>
              <a:buSzPct val="25000"/>
              <a:buFont typeface="Arial"/>
              <a:buNone/>
            </a:pPr>
            <a:r>
              <a:rPr b="0" i="0" lang="en-US" sz="2400" u="none" cap="none" strike="noStrike">
                <a:solidFill>
                  <a:srgbClr val="3333CC"/>
                </a:solidFill>
                <a:latin typeface="Arial"/>
                <a:ea typeface="Arial"/>
                <a:cs typeface="Arial"/>
                <a:sym typeface="Arial"/>
              </a:rPr>
              <a:t>“My membership has strengthened my professional abilities every step of the way.”- </a:t>
            </a:r>
            <a:r>
              <a:rPr b="0" i="0" lang="en-US" sz="2400" u="none" cap="none" strike="noStrike">
                <a:solidFill>
                  <a:srgbClr val="980000"/>
                </a:solidFill>
                <a:latin typeface="Arial"/>
                <a:ea typeface="Arial"/>
                <a:cs typeface="Arial"/>
                <a:sym typeface="Arial"/>
              </a:rPr>
              <a:t>Rod Grabowski, President, University of Cincinnati Foundation</a:t>
            </a:r>
          </a:p>
          <a:p>
            <a:pPr indent="0" lvl="0" marL="0" marR="0" rtl="0" algn="l">
              <a:spcBef>
                <a:spcPts val="400"/>
              </a:spcBef>
              <a:spcAft>
                <a:spcPts val="0"/>
              </a:spcAft>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a:p>
            <a:pPr indent="0" lvl="0" marL="0" marR="0" rtl="0" algn="l">
              <a:spcBef>
                <a:spcPts val="0"/>
              </a:spcBef>
              <a:spcAft>
                <a:spcPts val="0"/>
              </a:spcAft>
              <a:buClr>
                <a:srgbClr val="800000"/>
              </a:buClr>
              <a:buSzPct val="25000"/>
              <a:buFont typeface="Arial"/>
              <a:buNone/>
            </a:pPr>
            <a:r>
              <a:rPr b="0" i="0" lang="en-US" sz="2400" u="none" cap="none" strike="noStrike">
                <a:solidFill>
                  <a:srgbClr val="3333CC"/>
                </a:solidFill>
                <a:latin typeface="Arial"/>
                <a:ea typeface="Arial"/>
                <a:cs typeface="Arial"/>
                <a:sym typeface="Arial"/>
              </a:rPr>
              <a:t>“Had it not been for the connections I made at AFP, I don’t know if I would be in the completely satisfying career that I’m in now.“- </a:t>
            </a:r>
            <a:r>
              <a:rPr b="0" i="0" lang="en-US" sz="2400" u="none" cap="none" strike="noStrike">
                <a:solidFill>
                  <a:srgbClr val="980000"/>
                </a:solidFill>
                <a:latin typeface="Arial"/>
                <a:ea typeface="Arial"/>
                <a:cs typeface="Arial"/>
                <a:sym typeface="Arial"/>
              </a:rPr>
              <a:t>Adrienne McDade, Director of Diversity, AFP Greater Cincinnati </a:t>
            </a:r>
          </a:p>
          <a:p>
            <a:pPr indent="0" lvl="0" marL="0" marR="0" rtl="0" algn="l">
              <a:spcBef>
                <a:spcPts val="400"/>
              </a:spcBef>
              <a:buClr>
                <a:srgbClr val="0000FF"/>
              </a:buClr>
              <a:buSzPct val="25000"/>
              <a:buFont typeface="Arial"/>
              <a:buNone/>
            </a:pPr>
            <a:r>
              <a:t/>
            </a:r>
            <a:endParaRPr b="1" i="0" sz="2000" u="none" cap="none" strike="noStrike">
              <a:solidFill>
                <a:srgbClr val="0000FF"/>
              </a:solidFill>
              <a:latin typeface="Arial"/>
              <a:ea typeface="Arial"/>
              <a:cs typeface="Arial"/>
              <a:sym typeface="Arial"/>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8" name="Shape 988"/>
        <p:cNvGrpSpPr/>
        <p:nvPr/>
      </p:nvGrpSpPr>
      <p:grpSpPr>
        <a:xfrm>
          <a:off x="0" y="0"/>
          <a:ext cx="0" cy="0"/>
          <a:chOff x="0" y="0"/>
          <a:chExt cx="0" cy="0"/>
        </a:xfrm>
      </p:grpSpPr>
      <p:sp>
        <p:nvSpPr>
          <p:cNvPr id="989" name="Shape 989"/>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Why join AFP-UC?</a:t>
            </a:r>
          </a:p>
        </p:txBody>
      </p:sp>
      <p:sp>
        <p:nvSpPr>
          <p:cNvPr id="990" name="Shape 990"/>
          <p:cNvSpPr txBox="1"/>
          <p:nvPr>
            <p:ph idx="1" type="body"/>
          </p:nvPr>
        </p:nvSpPr>
        <p:spPr>
          <a:xfrm>
            <a:off x="457200" y="1447800"/>
            <a:ext cx="8229600" cy="4526100"/>
          </a:xfrm>
          <a:prstGeom prst="rect">
            <a:avLst/>
          </a:prstGeom>
          <a:noFill/>
          <a:ln>
            <a:noFill/>
          </a:ln>
        </p:spPr>
        <p:txBody>
          <a:bodyPr anchorCtr="0" anchor="t" bIns="45700" lIns="91425" rIns="91425" tIns="45700">
            <a:noAutofit/>
          </a:bodyPr>
          <a:lstStyle/>
          <a:p>
            <a:pPr indent="-342900" lvl="0" marL="342900" marR="0" rtl="0" algn="l">
              <a:lnSpc>
                <a:spcPct val="90000"/>
              </a:lnSpc>
              <a:spcBef>
                <a:spcPts val="0"/>
              </a:spcBef>
              <a:spcAft>
                <a:spcPts val="0"/>
              </a:spcAft>
              <a:buClr>
                <a:srgbClr val="0000FF"/>
              </a:buClr>
              <a:buSzPct val="97368"/>
              <a:buFont typeface="Arial"/>
              <a:buChar char="•"/>
            </a:pPr>
            <a:r>
              <a:rPr b="1" i="0" lang="en-US" sz="1850" u="none" cap="none" strike="noStrike">
                <a:solidFill>
                  <a:srgbClr val="0000FF"/>
                </a:solidFill>
                <a:latin typeface="Arial"/>
                <a:ea typeface="Arial"/>
                <a:cs typeface="Arial"/>
                <a:sym typeface="Arial"/>
              </a:rPr>
              <a:t>Networking opportunities</a:t>
            </a:r>
          </a:p>
          <a:p>
            <a:pPr indent="-349250" lvl="1" marL="1085850" marR="0" rtl="0" algn="l">
              <a:lnSpc>
                <a:spcPct val="90000"/>
              </a:lnSpc>
              <a:spcBef>
                <a:spcPts val="333"/>
              </a:spcBef>
              <a:spcAft>
                <a:spcPts val="0"/>
              </a:spcAft>
              <a:buClr>
                <a:srgbClr val="C00000"/>
              </a:buClr>
              <a:buSzPct val="97941"/>
              <a:buFont typeface="Courier New"/>
              <a:buChar char="o"/>
            </a:pPr>
            <a:r>
              <a:rPr b="0" i="0" lang="en-US" sz="1665" u="none" cap="none" strike="noStrike">
                <a:solidFill>
                  <a:srgbClr val="0000FF"/>
                </a:solidFill>
                <a:latin typeface="Arial"/>
                <a:ea typeface="Arial"/>
                <a:cs typeface="Arial"/>
                <a:sym typeface="Arial"/>
              </a:rPr>
              <a:t>Professional chapter educational events</a:t>
            </a:r>
          </a:p>
          <a:p>
            <a:pPr indent="-349250" lvl="1" marL="1085850" marR="0" rtl="0" algn="l">
              <a:lnSpc>
                <a:spcPct val="90000"/>
              </a:lnSpc>
              <a:spcBef>
                <a:spcPts val="333"/>
              </a:spcBef>
              <a:spcAft>
                <a:spcPts val="0"/>
              </a:spcAft>
              <a:buClr>
                <a:srgbClr val="C00000"/>
              </a:buClr>
              <a:buSzPct val="97941"/>
              <a:buFont typeface="Courier New"/>
              <a:buChar char="o"/>
            </a:pPr>
            <a:r>
              <a:rPr b="0" i="0" lang="en-US" sz="1665" u="none" cap="none" strike="noStrike">
                <a:solidFill>
                  <a:srgbClr val="0000FF"/>
                </a:solidFill>
                <a:latin typeface="Arial"/>
                <a:ea typeface="Arial"/>
                <a:cs typeface="Arial"/>
                <a:sym typeface="Arial"/>
              </a:rPr>
              <a:t>Access to community leaders and corporate leaders</a:t>
            </a:r>
          </a:p>
          <a:p>
            <a:pPr indent="-6350" lvl="1" marL="742950" marR="0" rtl="0" algn="l">
              <a:lnSpc>
                <a:spcPct val="90000"/>
              </a:lnSpc>
              <a:spcBef>
                <a:spcPts val="370"/>
              </a:spcBef>
              <a:spcAft>
                <a:spcPts val="0"/>
              </a:spcAft>
              <a:buClr>
                <a:srgbClr val="0000FF"/>
              </a:buClr>
              <a:buSzPct val="25000"/>
              <a:buFont typeface="Arial"/>
              <a:buNone/>
            </a:pPr>
            <a:r>
              <a:t/>
            </a:r>
            <a:endParaRPr b="0" i="0" sz="1850" u="none" cap="none" strike="noStrike">
              <a:solidFill>
                <a:srgbClr val="0000FF"/>
              </a:solidFill>
              <a:latin typeface="Arial"/>
              <a:ea typeface="Arial"/>
              <a:cs typeface="Arial"/>
              <a:sym typeface="Arial"/>
            </a:endParaRPr>
          </a:p>
          <a:p>
            <a:pPr indent="-342900" lvl="0" marL="342900" marR="0" rtl="0" algn="l">
              <a:lnSpc>
                <a:spcPct val="90000"/>
              </a:lnSpc>
              <a:spcBef>
                <a:spcPts val="370"/>
              </a:spcBef>
              <a:spcAft>
                <a:spcPts val="0"/>
              </a:spcAft>
              <a:buClr>
                <a:srgbClr val="0000FF"/>
              </a:buClr>
              <a:buSzPct val="97368"/>
              <a:buFont typeface="Arial"/>
              <a:buChar char="•"/>
            </a:pPr>
            <a:r>
              <a:rPr b="1" i="0" lang="en-US" sz="1850" u="none" cap="none" strike="noStrike">
                <a:solidFill>
                  <a:srgbClr val="0000FF"/>
                </a:solidFill>
                <a:latin typeface="Arial"/>
                <a:ea typeface="Arial"/>
                <a:cs typeface="Arial"/>
                <a:sym typeface="Arial"/>
              </a:rPr>
              <a:t>Ability to view webinars, engage in seminars, and attend conferences</a:t>
            </a:r>
          </a:p>
          <a:p>
            <a:pPr indent="-349249" lvl="1" marL="1085850" marR="0" rtl="0" algn="l">
              <a:lnSpc>
                <a:spcPct val="90000"/>
              </a:lnSpc>
              <a:spcBef>
                <a:spcPts val="351"/>
              </a:spcBef>
              <a:spcAft>
                <a:spcPts val="0"/>
              </a:spcAft>
              <a:buClr>
                <a:srgbClr val="C00000"/>
              </a:buClr>
              <a:buSzPct val="97611"/>
              <a:buFont typeface="Courier New"/>
              <a:buChar char="o"/>
            </a:pPr>
            <a:r>
              <a:rPr b="0" i="0" lang="en-US" sz="1757" u="none" cap="none" strike="noStrike">
                <a:solidFill>
                  <a:srgbClr val="0000FF"/>
                </a:solidFill>
                <a:latin typeface="Arial"/>
                <a:ea typeface="Arial"/>
                <a:cs typeface="Arial"/>
                <a:sym typeface="Arial"/>
              </a:rPr>
              <a:t>Members can have access to scholarships to fund these opportunities</a:t>
            </a:r>
          </a:p>
          <a:p>
            <a:pPr indent="0" lvl="0" marL="0" marR="0" rtl="0" algn="l">
              <a:lnSpc>
                <a:spcPct val="90000"/>
              </a:lnSpc>
              <a:spcBef>
                <a:spcPts val="370"/>
              </a:spcBef>
              <a:spcAft>
                <a:spcPts val="0"/>
              </a:spcAft>
              <a:buClr>
                <a:srgbClr val="0000FF"/>
              </a:buClr>
              <a:buSzPct val="25000"/>
              <a:buFont typeface="Arial"/>
              <a:buNone/>
            </a:pPr>
            <a:r>
              <a:t/>
            </a:r>
            <a:endParaRPr b="1" i="0" sz="1850" u="none" cap="none" strike="noStrike">
              <a:solidFill>
                <a:srgbClr val="0000FF"/>
              </a:solidFill>
              <a:latin typeface="Arial"/>
              <a:ea typeface="Arial"/>
              <a:cs typeface="Arial"/>
              <a:sym typeface="Arial"/>
            </a:endParaRPr>
          </a:p>
          <a:p>
            <a:pPr indent="-342900" lvl="0" marL="342900" marR="0" rtl="0" algn="l">
              <a:lnSpc>
                <a:spcPct val="90000"/>
              </a:lnSpc>
              <a:spcBef>
                <a:spcPts val="370"/>
              </a:spcBef>
              <a:spcAft>
                <a:spcPts val="0"/>
              </a:spcAft>
              <a:buClr>
                <a:srgbClr val="0000FF"/>
              </a:buClr>
              <a:buSzPct val="97368"/>
              <a:buFont typeface="Arial"/>
              <a:buChar char="•"/>
            </a:pPr>
            <a:r>
              <a:rPr b="1" i="0" lang="en-US" sz="1850" u="none" cap="none" strike="noStrike">
                <a:solidFill>
                  <a:srgbClr val="0000FF"/>
                </a:solidFill>
                <a:latin typeface="Arial"/>
                <a:ea typeface="Arial"/>
                <a:cs typeface="Arial"/>
                <a:sym typeface="Arial"/>
              </a:rPr>
              <a:t>Develop key professional skills</a:t>
            </a:r>
          </a:p>
          <a:p>
            <a:pPr indent="-349250" lvl="1" marL="1085850" marR="0" rtl="0" algn="l">
              <a:lnSpc>
                <a:spcPct val="90000"/>
              </a:lnSpc>
              <a:spcBef>
                <a:spcPts val="333"/>
              </a:spcBef>
              <a:spcAft>
                <a:spcPts val="0"/>
              </a:spcAft>
              <a:buClr>
                <a:srgbClr val="C00000"/>
              </a:buClr>
              <a:buSzPct val="97941"/>
              <a:buFont typeface="Courier New"/>
              <a:buChar char="o"/>
            </a:pPr>
            <a:r>
              <a:rPr b="0" i="0" lang="en-US" sz="1665" u="none" cap="none" strike="noStrike">
                <a:solidFill>
                  <a:srgbClr val="0000FF"/>
                </a:solidFill>
                <a:latin typeface="Arial"/>
                <a:ea typeface="Arial"/>
                <a:cs typeface="Arial"/>
                <a:sym typeface="Arial"/>
              </a:rPr>
              <a:t>Communication</a:t>
            </a:r>
          </a:p>
          <a:p>
            <a:pPr indent="-349250" lvl="1" marL="1085850" marR="0" rtl="0" algn="l">
              <a:lnSpc>
                <a:spcPct val="90000"/>
              </a:lnSpc>
              <a:spcBef>
                <a:spcPts val="333"/>
              </a:spcBef>
              <a:spcAft>
                <a:spcPts val="0"/>
              </a:spcAft>
              <a:buClr>
                <a:srgbClr val="C00000"/>
              </a:buClr>
              <a:buSzPct val="97941"/>
              <a:buFont typeface="Courier New"/>
              <a:buChar char="o"/>
            </a:pPr>
            <a:r>
              <a:rPr b="0" i="0" lang="en-US" sz="1665" u="none" cap="none" strike="noStrike">
                <a:solidFill>
                  <a:srgbClr val="0000FF"/>
                </a:solidFill>
                <a:latin typeface="Arial"/>
                <a:ea typeface="Arial"/>
                <a:cs typeface="Arial"/>
                <a:sym typeface="Arial"/>
              </a:rPr>
              <a:t>Job preparation</a:t>
            </a:r>
          </a:p>
          <a:p>
            <a:pPr indent="-349250" lvl="1" marL="1085850" marR="0" rtl="0" algn="l">
              <a:lnSpc>
                <a:spcPct val="90000"/>
              </a:lnSpc>
              <a:spcBef>
                <a:spcPts val="333"/>
              </a:spcBef>
              <a:spcAft>
                <a:spcPts val="0"/>
              </a:spcAft>
              <a:buClr>
                <a:srgbClr val="C00000"/>
              </a:buClr>
              <a:buSzPct val="97941"/>
              <a:buFont typeface="Courier New"/>
              <a:buChar char="o"/>
            </a:pPr>
            <a:r>
              <a:rPr b="0" i="0" lang="en-US" sz="1665" u="none" cap="none" strike="noStrike">
                <a:solidFill>
                  <a:srgbClr val="0000FF"/>
                </a:solidFill>
                <a:latin typeface="Arial"/>
                <a:ea typeface="Arial"/>
                <a:cs typeface="Arial"/>
                <a:sym typeface="Arial"/>
              </a:rPr>
              <a:t>Presentation and planning skills</a:t>
            </a:r>
          </a:p>
          <a:p>
            <a:pPr indent="-6350" lvl="1" marL="742950" marR="0" rtl="0" algn="l">
              <a:lnSpc>
                <a:spcPct val="90000"/>
              </a:lnSpc>
              <a:spcBef>
                <a:spcPts val="370"/>
              </a:spcBef>
              <a:spcAft>
                <a:spcPts val="0"/>
              </a:spcAft>
              <a:buClr>
                <a:srgbClr val="0000FF"/>
              </a:buClr>
              <a:buSzPct val="25000"/>
              <a:buFont typeface="Arial"/>
              <a:buNone/>
            </a:pPr>
            <a:r>
              <a:t/>
            </a:r>
            <a:endParaRPr b="0" i="0" sz="1850" u="none" cap="none" strike="noStrike">
              <a:solidFill>
                <a:srgbClr val="0000FF"/>
              </a:solidFill>
              <a:latin typeface="Arial"/>
              <a:ea typeface="Arial"/>
              <a:cs typeface="Arial"/>
              <a:sym typeface="Arial"/>
            </a:endParaRPr>
          </a:p>
          <a:p>
            <a:pPr indent="-342900" lvl="0" marL="342900" marR="0" rtl="0" algn="l">
              <a:lnSpc>
                <a:spcPct val="90000"/>
              </a:lnSpc>
              <a:spcBef>
                <a:spcPts val="370"/>
              </a:spcBef>
              <a:spcAft>
                <a:spcPts val="0"/>
              </a:spcAft>
              <a:buClr>
                <a:srgbClr val="0000FF"/>
              </a:buClr>
              <a:buSzPct val="97368"/>
              <a:buFont typeface="Arial"/>
              <a:buChar char="•"/>
            </a:pPr>
            <a:r>
              <a:rPr b="1" i="0" lang="en-US" sz="1850" u="none" cap="none" strike="noStrike">
                <a:solidFill>
                  <a:srgbClr val="0000FF"/>
                </a:solidFill>
                <a:latin typeface="Arial"/>
                <a:ea typeface="Arial"/>
                <a:cs typeface="Arial"/>
                <a:sym typeface="Arial"/>
              </a:rPr>
              <a:t>Impact our campus and the chance to leave a legacy</a:t>
            </a:r>
          </a:p>
          <a:p>
            <a:pPr indent="-6350" lvl="1" marL="742950" marR="0" rtl="0" algn="l">
              <a:lnSpc>
                <a:spcPct val="90000"/>
              </a:lnSpc>
              <a:spcBef>
                <a:spcPts val="370"/>
              </a:spcBef>
              <a:buClr>
                <a:srgbClr val="0000FF"/>
              </a:buClr>
              <a:buSzPct val="25000"/>
              <a:buFont typeface="Arial"/>
              <a:buNone/>
            </a:pPr>
            <a:r>
              <a:t/>
            </a:r>
            <a:endParaRPr b="0" i="0" sz="1850" u="none" cap="none" strike="noStrike">
              <a:solidFill>
                <a:srgbClr val="0000FF"/>
              </a:solidFill>
              <a:latin typeface="Arial"/>
              <a:ea typeface="Arial"/>
              <a:cs typeface="Arial"/>
              <a:sym typeface="Arial"/>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5" name="Shape 995"/>
        <p:cNvGrpSpPr/>
        <p:nvPr/>
      </p:nvGrpSpPr>
      <p:grpSpPr>
        <a:xfrm>
          <a:off x="0" y="0"/>
          <a:ext cx="0" cy="0"/>
          <a:chOff x="0" y="0"/>
          <a:chExt cx="0" cy="0"/>
        </a:xfrm>
      </p:grpSpPr>
      <p:sp>
        <p:nvSpPr>
          <p:cNvPr id="996" name="Shape 996"/>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632423"/>
              </a:buClr>
              <a:buSzPct val="25000"/>
              <a:buFont typeface="Arial"/>
              <a:buNone/>
            </a:pPr>
            <a:r>
              <a:rPr b="1" i="0" lang="en-US" sz="3200" u="none" cap="none" strike="noStrike">
                <a:solidFill>
                  <a:srgbClr val="632423"/>
                </a:solidFill>
                <a:latin typeface="Arial"/>
                <a:ea typeface="Arial"/>
                <a:cs typeface="Arial"/>
                <a:sym typeface="Arial"/>
              </a:rPr>
              <a:t>Questions?</a:t>
            </a:r>
          </a:p>
        </p:txBody>
      </p:sp>
      <p:sp>
        <p:nvSpPr>
          <p:cNvPr id="997" name="Shape 997"/>
          <p:cNvSpPr/>
          <p:nvPr/>
        </p:nvSpPr>
        <p:spPr>
          <a:xfrm>
            <a:off x="0" y="5715000"/>
            <a:ext cx="9144000" cy="1143000"/>
          </a:xfrm>
          <a:prstGeom prst="rect">
            <a:avLst/>
          </a:prstGeom>
          <a:solidFill>
            <a:schemeClr val="lt1"/>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pic>
        <p:nvPicPr>
          <p:cNvPr id="998" name="Shape 998"/>
          <p:cNvPicPr preferRelativeResize="0"/>
          <p:nvPr/>
        </p:nvPicPr>
        <p:blipFill rotWithShape="1">
          <a:blip r:embed="rId3">
            <a:alphaModFix/>
          </a:blip>
          <a:srcRect b="0" l="0" r="0" t="0"/>
          <a:stretch/>
        </p:blipFill>
        <p:spPr>
          <a:xfrm>
            <a:off x="0" y="1679800"/>
            <a:ext cx="8458200" cy="5108700"/>
          </a:xfrm>
          <a:prstGeom prst="rect">
            <a:avLst/>
          </a:prstGeom>
          <a:noFill/>
          <a:ln>
            <a:noFill/>
          </a:ln>
        </p:spPr>
      </p:pic>
      <p:sp>
        <p:nvSpPr>
          <p:cNvPr id="999" name="Shape 999"/>
          <p:cNvSpPr txBox="1"/>
          <p:nvPr/>
        </p:nvSpPr>
        <p:spPr>
          <a:xfrm>
            <a:off x="4739185" y="1936283"/>
            <a:ext cx="4419599" cy="2985300"/>
          </a:xfrm>
          <a:prstGeom prst="rect">
            <a:avLst/>
          </a:prstGeom>
          <a:noFill/>
          <a:ln>
            <a:noFill/>
          </a:ln>
        </p:spPr>
        <p:txBody>
          <a:bodyPr anchorCtr="0" anchor="t" bIns="45700" lIns="91425" rIns="91425" tIns="45700">
            <a:noAutofit/>
          </a:bodyPr>
          <a:lstStyle/>
          <a:p>
            <a:pPr indent="0" lvl="0" marL="0" marR="0" rtl="0" algn="l">
              <a:spcBef>
                <a:spcPts val="0"/>
              </a:spcBef>
              <a:spcAft>
                <a:spcPts val="0"/>
              </a:spcAft>
              <a:buSzPct val="25000"/>
              <a:buNone/>
            </a:pPr>
            <a:r>
              <a:rPr b="1" i="0" lang="en-US" sz="2000" u="none" cap="none" strike="noStrike">
                <a:solidFill>
                  <a:srgbClr val="0000FF"/>
                </a:solidFill>
                <a:latin typeface="Arial"/>
                <a:ea typeface="Arial"/>
                <a:cs typeface="Arial"/>
                <a:sym typeface="Arial"/>
              </a:rPr>
              <a:t>Mike Huber – President </a:t>
            </a:r>
          </a:p>
          <a:p>
            <a:pPr indent="0" lvl="0" marL="0" marR="0" rtl="0" algn="l">
              <a:spcBef>
                <a:spcPts val="400"/>
              </a:spcBef>
              <a:spcAft>
                <a:spcPts val="0"/>
              </a:spcAft>
              <a:buSzPct val="25000"/>
              <a:buNone/>
            </a:pPr>
            <a:r>
              <a:rPr b="1" i="0" lang="en-US" sz="2000" u="sng" cap="none" strike="noStrike">
                <a:solidFill>
                  <a:schemeClr val="hlink"/>
                </a:solidFill>
                <a:latin typeface="Arial"/>
                <a:ea typeface="Arial"/>
                <a:cs typeface="Arial"/>
                <a:sym typeface="Arial"/>
                <a:hlinkClick r:id="rId4"/>
              </a:rPr>
              <a:t>huberm6@mail.uc.edu</a:t>
            </a:r>
          </a:p>
          <a:p>
            <a:pPr indent="0" lvl="0" marL="0" marR="0" rtl="0" algn="l">
              <a:spcBef>
                <a:spcPts val="400"/>
              </a:spcBef>
              <a:spcAft>
                <a:spcPts val="0"/>
              </a:spcAft>
              <a:buNone/>
            </a:pPr>
            <a:r>
              <a:t/>
            </a:r>
            <a:endParaRPr b="1" i="0" sz="2000" u="none" cap="none" strike="noStrike">
              <a:solidFill>
                <a:srgbClr val="0000FF"/>
              </a:solidFill>
              <a:latin typeface="Arial"/>
              <a:ea typeface="Arial"/>
              <a:cs typeface="Arial"/>
              <a:sym typeface="Arial"/>
            </a:endParaRPr>
          </a:p>
          <a:p>
            <a:pPr indent="0" lvl="0" marL="0" marR="0" rtl="0" algn="l">
              <a:spcBef>
                <a:spcPts val="400"/>
              </a:spcBef>
              <a:spcAft>
                <a:spcPts val="0"/>
              </a:spcAft>
              <a:buSzPct val="25000"/>
              <a:buNone/>
            </a:pPr>
            <a:r>
              <a:rPr b="1" i="0" lang="en-US" sz="2000" u="none" cap="none" strike="noStrike">
                <a:solidFill>
                  <a:srgbClr val="0000FF"/>
                </a:solidFill>
                <a:latin typeface="Arial"/>
                <a:ea typeface="Arial"/>
                <a:cs typeface="Arial"/>
                <a:sym typeface="Arial"/>
              </a:rPr>
              <a:t>Chelsea Hicks – Membership Chair</a:t>
            </a:r>
          </a:p>
          <a:p>
            <a:pPr indent="0" lvl="0" marL="0" marR="0" rtl="0" algn="l">
              <a:spcBef>
                <a:spcPts val="400"/>
              </a:spcBef>
              <a:spcAft>
                <a:spcPts val="0"/>
              </a:spcAft>
              <a:buSzPct val="25000"/>
              <a:buNone/>
            </a:pPr>
            <a:r>
              <a:rPr b="1" i="0" lang="en-US" sz="2000" u="sng" cap="none" strike="noStrike">
                <a:solidFill>
                  <a:schemeClr val="hlink"/>
                </a:solidFill>
                <a:latin typeface="Arial"/>
                <a:ea typeface="Arial"/>
                <a:cs typeface="Arial"/>
                <a:sym typeface="Arial"/>
                <a:hlinkClick r:id="rId5"/>
              </a:rPr>
              <a:t>afpucmemeber@gmail.com</a:t>
            </a:r>
          </a:p>
          <a:p>
            <a:pPr indent="0" lvl="0" marL="0" marR="0" rtl="0" algn="l">
              <a:spcBef>
                <a:spcPts val="400"/>
              </a:spcBef>
              <a:spcAft>
                <a:spcPts val="0"/>
              </a:spcAft>
              <a:buNone/>
            </a:pPr>
            <a:r>
              <a:t/>
            </a:r>
            <a:endParaRPr b="1" i="0" sz="2000" u="none" cap="none" strike="noStrike">
              <a:solidFill>
                <a:srgbClr val="0000FF"/>
              </a:solidFill>
              <a:latin typeface="Arial"/>
              <a:ea typeface="Arial"/>
              <a:cs typeface="Arial"/>
              <a:sym typeface="Arial"/>
            </a:endParaRPr>
          </a:p>
          <a:p>
            <a:pPr indent="0" lvl="0" marL="0" marR="0" rtl="0" algn="l">
              <a:spcBef>
                <a:spcPts val="400"/>
              </a:spcBef>
              <a:spcAft>
                <a:spcPts val="0"/>
              </a:spcAft>
              <a:buSzPct val="25000"/>
              <a:buNone/>
            </a:pPr>
            <a:r>
              <a:rPr b="1" i="0" lang="en-US" sz="2000" u="none" cap="none" strike="noStrike">
                <a:solidFill>
                  <a:srgbClr val="0000FF"/>
                </a:solidFill>
                <a:latin typeface="Arial"/>
                <a:ea typeface="Arial"/>
                <a:cs typeface="Arial"/>
                <a:sym typeface="Arial"/>
              </a:rPr>
              <a:t>Adrienne McDade – Advisor</a:t>
            </a:r>
          </a:p>
          <a:p>
            <a:pPr indent="0" lvl="0" marL="0" marR="0" rtl="0" algn="l">
              <a:spcBef>
                <a:spcPts val="400"/>
              </a:spcBef>
              <a:buSzPct val="25000"/>
              <a:buNone/>
            </a:pPr>
            <a:r>
              <a:rPr b="1" i="0" lang="en-US" sz="2000" u="sng" cap="none" strike="noStrike">
                <a:solidFill>
                  <a:schemeClr val="hlink"/>
                </a:solidFill>
                <a:latin typeface="Arial"/>
                <a:ea typeface="Arial"/>
                <a:cs typeface="Arial"/>
                <a:sym typeface="Arial"/>
                <a:hlinkClick r:id="rId6"/>
              </a:rPr>
              <a:t>adrienne.mcdade@uc.edu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99" name="Shape 699"/>
        <p:cNvGrpSpPr/>
        <p:nvPr/>
      </p:nvGrpSpPr>
      <p:grpSpPr>
        <a:xfrm>
          <a:off x="0" y="0"/>
          <a:ext cx="0" cy="0"/>
          <a:chOff x="0" y="0"/>
          <a:chExt cx="0" cy="0"/>
        </a:xfrm>
      </p:grpSpPr>
      <p:sp>
        <p:nvSpPr>
          <p:cNvPr id="700" name="Shape 700"/>
          <p:cNvSpPr txBox="1"/>
          <p:nvPr>
            <p:ph type="ctrTitle"/>
          </p:nvPr>
        </p:nvSpPr>
        <p:spPr>
          <a:xfrm>
            <a:off x="3717632" y="1090995"/>
            <a:ext cx="2325299" cy="415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1800" u="none" cap="none" strike="noStrike">
                <a:solidFill>
                  <a:schemeClr val="dk2"/>
                </a:solidFill>
                <a:latin typeface="PT Sans"/>
                <a:ea typeface="PT Sans"/>
                <a:cs typeface="PT Sans"/>
                <a:sym typeface="PT Sans"/>
              </a:rPr>
              <a:t>President</a:t>
            </a:r>
          </a:p>
        </p:txBody>
      </p:sp>
      <p:cxnSp>
        <p:nvCxnSpPr>
          <p:cNvPr id="701" name="Shape 701"/>
          <p:cNvCxnSpPr/>
          <p:nvPr/>
        </p:nvCxnSpPr>
        <p:spPr>
          <a:xfrm>
            <a:off x="4880260" y="1506775"/>
            <a:ext cx="0" cy="304799"/>
          </a:xfrm>
          <a:prstGeom prst="straightConnector1">
            <a:avLst/>
          </a:prstGeom>
          <a:noFill/>
          <a:ln cap="flat" cmpd="sng" w="9525">
            <a:solidFill>
              <a:schemeClr val="dk1"/>
            </a:solidFill>
            <a:prstDash val="solid"/>
            <a:round/>
            <a:headEnd len="med" w="med" type="none"/>
            <a:tailEnd len="med" w="med" type="none"/>
          </a:ln>
        </p:spPr>
      </p:cxnSp>
      <p:cxnSp>
        <p:nvCxnSpPr>
          <p:cNvPr id="702" name="Shape 702"/>
          <p:cNvCxnSpPr/>
          <p:nvPr/>
        </p:nvCxnSpPr>
        <p:spPr>
          <a:xfrm rot="10800000">
            <a:off x="1162567" y="1802334"/>
            <a:ext cx="3948600" cy="0"/>
          </a:xfrm>
          <a:prstGeom prst="straightConnector1">
            <a:avLst/>
          </a:prstGeom>
          <a:noFill/>
          <a:ln cap="flat" cmpd="sng" w="9525">
            <a:solidFill>
              <a:schemeClr val="dk1"/>
            </a:solidFill>
            <a:prstDash val="solid"/>
            <a:round/>
            <a:headEnd len="med" w="med" type="none"/>
            <a:tailEnd len="med" w="med" type="none"/>
          </a:ln>
        </p:spPr>
      </p:cxnSp>
      <p:cxnSp>
        <p:nvCxnSpPr>
          <p:cNvPr id="703" name="Shape 703"/>
          <p:cNvCxnSpPr/>
          <p:nvPr/>
        </p:nvCxnSpPr>
        <p:spPr>
          <a:xfrm rot="10800000">
            <a:off x="5114668" y="1802334"/>
            <a:ext cx="3146099" cy="0"/>
          </a:xfrm>
          <a:prstGeom prst="straightConnector1">
            <a:avLst/>
          </a:prstGeom>
          <a:noFill/>
          <a:ln cap="flat" cmpd="sng" w="9525">
            <a:solidFill>
              <a:schemeClr val="dk1"/>
            </a:solidFill>
            <a:prstDash val="solid"/>
            <a:round/>
            <a:headEnd len="med" w="med" type="none"/>
            <a:tailEnd len="med" w="med" type="none"/>
          </a:ln>
        </p:spPr>
      </p:cxnSp>
      <p:sp>
        <p:nvSpPr>
          <p:cNvPr id="704" name="Shape 704"/>
          <p:cNvSpPr txBox="1"/>
          <p:nvPr/>
        </p:nvSpPr>
        <p:spPr>
          <a:xfrm>
            <a:off x="2701628"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i="0" lang="en-US" sz="1350" u="none" cap="none" strike="noStrike">
                <a:solidFill>
                  <a:schemeClr val="dk1"/>
                </a:solidFill>
                <a:latin typeface="PT Sans"/>
                <a:ea typeface="PT Sans"/>
                <a:cs typeface="PT Sans"/>
                <a:sym typeface="PT Sans"/>
              </a:rPr>
              <a:t>Vice President</a:t>
            </a:r>
          </a:p>
        </p:txBody>
      </p:sp>
      <p:sp>
        <p:nvSpPr>
          <p:cNvPr id="705" name="Shape 705"/>
          <p:cNvSpPr txBox="1"/>
          <p:nvPr/>
        </p:nvSpPr>
        <p:spPr>
          <a:xfrm>
            <a:off x="4926441"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i="0" lang="en-US" sz="1350" u="none" cap="none" strike="noStrike">
                <a:solidFill>
                  <a:schemeClr val="dk1"/>
                </a:solidFill>
                <a:latin typeface="PT Sans"/>
                <a:ea typeface="PT Sans"/>
                <a:cs typeface="PT Sans"/>
                <a:sym typeface="PT Sans"/>
              </a:rPr>
              <a:t>Associate Vice President</a:t>
            </a:r>
          </a:p>
        </p:txBody>
      </p:sp>
      <p:sp>
        <p:nvSpPr>
          <p:cNvPr id="706" name="Shape 706"/>
          <p:cNvSpPr txBox="1"/>
          <p:nvPr/>
        </p:nvSpPr>
        <p:spPr>
          <a:xfrm>
            <a:off x="-7"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i="0" lang="en-US" sz="1350" u="none" cap="none" strike="noStrike">
                <a:solidFill>
                  <a:schemeClr val="dk1"/>
                </a:solidFill>
                <a:latin typeface="PT Sans"/>
                <a:ea typeface="PT Sans"/>
                <a:cs typeface="PT Sans"/>
                <a:sym typeface="PT Sans"/>
              </a:rPr>
              <a:t>Secretary</a:t>
            </a:r>
          </a:p>
        </p:txBody>
      </p:sp>
      <p:sp>
        <p:nvSpPr>
          <p:cNvPr id="707" name="Shape 707"/>
          <p:cNvSpPr txBox="1"/>
          <p:nvPr/>
        </p:nvSpPr>
        <p:spPr>
          <a:xfrm>
            <a:off x="1183400"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i="0" lang="en-US" sz="1350" u="none" cap="none" strike="noStrike">
                <a:solidFill>
                  <a:schemeClr val="dk1"/>
                </a:solidFill>
                <a:latin typeface="PT Sans"/>
                <a:ea typeface="PT Sans"/>
                <a:cs typeface="PT Sans"/>
                <a:sym typeface="PT Sans"/>
              </a:rPr>
              <a:t>Treasurer</a:t>
            </a:r>
          </a:p>
        </p:txBody>
      </p:sp>
      <p:sp>
        <p:nvSpPr>
          <p:cNvPr id="708" name="Shape 708"/>
          <p:cNvSpPr txBox="1"/>
          <p:nvPr/>
        </p:nvSpPr>
        <p:spPr>
          <a:xfrm>
            <a:off x="7098140" y="2342588"/>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i="0" lang="en-US" sz="1350" u="none" cap="none" strike="noStrike">
                <a:solidFill>
                  <a:schemeClr val="dk1"/>
                </a:solidFill>
                <a:latin typeface="PT Sans"/>
                <a:ea typeface="PT Sans"/>
                <a:cs typeface="PT Sans"/>
                <a:sym typeface="PT Sans"/>
              </a:rPr>
              <a:t>Senators (X2)</a:t>
            </a:r>
          </a:p>
        </p:txBody>
      </p:sp>
      <p:cxnSp>
        <p:nvCxnSpPr>
          <p:cNvPr id="709" name="Shape 709"/>
          <p:cNvCxnSpPr>
            <a:endCxn id="706" idx="0"/>
          </p:cNvCxnSpPr>
          <p:nvPr/>
        </p:nvCxnSpPr>
        <p:spPr>
          <a:xfrm>
            <a:off x="1162642" y="1802289"/>
            <a:ext cx="0" cy="540300"/>
          </a:xfrm>
          <a:prstGeom prst="straightConnector1">
            <a:avLst/>
          </a:prstGeom>
          <a:noFill/>
          <a:ln cap="flat" cmpd="sng" w="9525">
            <a:solidFill>
              <a:schemeClr val="dk1"/>
            </a:solidFill>
            <a:prstDash val="solid"/>
            <a:round/>
            <a:headEnd len="med" w="med" type="none"/>
            <a:tailEnd len="lg" w="lg" type="triangle"/>
          </a:ln>
        </p:spPr>
      </p:cxnSp>
      <p:cxnSp>
        <p:nvCxnSpPr>
          <p:cNvPr id="710" name="Shape 710"/>
          <p:cNvCxnSpPr/>
          <p:nvPr/>
        </p:nvCxnSpPr>
        <p:spPr>
          <a:xfrm>
            <a:off x="2346028" y="1793098"/>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711" name="Shape 711"/>
          <p:cNvCxnSpPr/>
          <p:nvPr/>
        </p:nvCxnSpPr>
        <p:spPr>
          <a:xfrm>
            <a:off x="3861942" y="180233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712" name="Shape 712"/>
          <p:cNvCxnSpPr/>
          <p:nvPr/>
        </p:nvCxnSpPr>
        <p:spPr>
          <a:xfrm>
            <a:off x="6062512" y="1802333"/>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713" name="Shape 713"/>
          <p:cNvCxnSpPr/>
          <p:nvPr/>
        </p:nvCxnSpPr>
        <p:spPr>
          <a:xfrm>
            <a:off x="8260767" y="1811432"/>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714" name="Shape 714"/>
          <p:cNvCxnSpPr/>
          <p:nvPr/>
        </p:nvCxnSpPr>
        <p:spPr>
          <a:xfrm>
            <a:off x="3864260"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715" name="Shape 715"/>
          <p:cNvCxnSpPr/>
          <p:nvPr/>
        </p:nvCxnSpPr>
        <p:spPr>
          <a:xfrm>
            <a:off x="6058473"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716" name="Shape 716"/>
          <p:cNvCxnSpPr/>
          <p:nvPr/>
        </p:nvCxnSpPr>
        <p:spPr>
          <a:xfrm rot="10800000">
            <a:off x="1601443" y="3889751"/>
            <a:ext cx="2260499" cy="0"/>
          </a:xfrm>
          <a:prstGeom prst="straightConnector1">
            <a:avLst/>
          </a:prstGeom>
          <a:noFill/>
          <a:ln cap="flat" cmpd="sng" w="9525">
            <a:solidFill>
              <a:schemeClr val="dk1"/>
            </a:solidFill>
            <a:prstDash val="solid"/>
            <a:round/>
            <a:headEnd len="med" w="med" type="none"/>
            <a:tailEnd len="med" w="med" type="none"/>
          </a:ln>
        </p:spPr>
      </p:cxnSp>
      <p:cxnSp>
        <p:nvCxnSpPr>
          <p:cNvPr id="717" name="Shape 717"/>
          <p:cNvCxnSpPr/>
          <p:nvPr/>
        </p:nvCxnSpPr>
        <p:spPr>
          <a:xfrm>
            <a:off x="1599033" y="389429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718" name="Shape 718"/>
          <p:cNvCxnSpPr/>
          <p:nvPr/>
        </p:nvCxnSpPr>
        <p:spPr>
          <a:xfrm flipH="1">
            <a:off x="2323747" y="3894294"/>
            <a:ext cx="1500" cy="1067099"/>
          </a:xfrm>
          <a:prstGeom prst="straightConnector1">
            <a:avLst/>
          </a:prstGeom>
          <a:noFill/>
          <a:ln cap="flat" cmpd="sng" w="9525">
            <a:solidFill>
              <a:schemeClr val="dk1"/>
            </a:solidFill>
            <a:prstDash val="solid"/>
            <a:round/>
            <a:headEnd len="med" w="med" type="none"/>
            <a:tailEnd len="lg" w="lg" type="triangle"/>
          </a:ln>
        </p:spPr>
      </p:cxnSp>
      <p:cxnSp>
        <p:nvCxnSpPr>
          <p:cNvPr id="719" name="Shape 719"/>
          <p:cNvCxnSpPr/>
          <p:nvPr/>
        </p:nvCxnSpPr>
        <p:spPr>
          <a:xfrm>
            <a:off x="3093301" y="3894294"/>
            <a:ext cx="1500" cy="1316400"/>
          </a:xfrm>
          <a:prstGeom prst="straightConnector1">
            <a:avLst/>
          </a:prstGeom>
          <a:noFill/>
          <a:ln cap="flat" cmpd="sng" w="9525">
            <a:solidFill>
              <a:schemeClr val="dk1"/>
            </a:solidFill>
            <a:prstDash val="solid"/>
            <a:round/>
            <a:headEnd len="med" w="med" type="none"/>
            <a:tailEnd len="lg" w="lg" type="triangle"/>
          </a:ln>
        </p:spPr>
      </p:cxnSp>
      <p:cxnSp>
        <p:nvCxnSpPr>
          <p:cNvPr id="720" name="Shape 720"/>
          <p:cNvCxnSpPr/>
          <p:nvPr/>
        </p:nvCxnSpPr>
        <p:spPr>
          <a:xfrm>
            <a:off x="3864826" y="3885210"/>
            <a:ext cx="0" cy="1667100"/>
          </a:xfrm>
          <a:prstGeom prst="straightConnector1">
            <a:avLst/>
          </a:prstGeom>
          <a:noFill/>
          <a:ln cap="flat" cmpd="sng" w="9525">
            <a:solidFill>
              <a:schemeClr val="dk1"/>
            </a:solidFill>
            <a:prstDash val="solid"/>
            <a:round/>
            <a:headEnd len="med" w="med" type="none"/>
            <a:tailEnd len="lg" w="lg" type="triangle"/>
          </a:ln>
        </p:spPr>
      </p:cxnSp>
      <p:sp>
        <p:nvSpPr>
          <p:cNvPr id="721" name="Shape 721"/>
          <p:cNvSpPr txBox="1"/>
          <p:nvPr/>
        </p:nvSpPr>
        <p:spPr>
          <a:xfrm>
            <a:off x="342296" y="437913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Career Fair (X2)</a:t>
            </a:r>
          </a:p>
        </p:txBody>
      </p:sp>
      <p:sp>
        <p:nvSpPr>
          <p:cNvPr id="722" name="Shape 722"/>
          <p:cNvSpPr txBox="1"/>
          <p:nvPr/>
        </p:nvSpPr>
        <p:spPr>
          <a:xfrm>
            <a:off x="1162620" y="479491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EWeek (</a:t>
            </a:r>
            <a:r>
              <a:rPr b="1" lang="en-US" sz="1350">
                <a:solidFill>
                  <a:srgbClr val="FF0000"/>
                </a:solidFill>
                <a:latin typeface="PT Sans"/>
                <a:ea typeface="PT Sans"/>
                <a:cs typeface="PT Sans"/>
                <a:sym typeface="PT Sans"/>
              </a:rPr>
              <a:t>X2)</a:t>
            </a:r>
          </a:p>
        </p:txBody>
      </p:sp>
      <p:sp>
        <p:nvSpPr>
          <p:cNvPr id="723" name="Shape 723"/>
          <p:cNvSpPr txBox="1"/>
          <p:nvPr/>
        </p:nvSpPr>
        <p:spPr>
          <a:xfrm>
            <a:off x="1974264" y="509473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Luau</a:t>
            </a:r>
          </a:p>
        </p:txBody>
      </p:sp>
      <p:sp>
        <p:nvSpPr>
          <p:cNvPr id="724" name="Shape 724"/>
          <p:cNvSpPr txBox="1"/>
          <p:nvPr/>
        </p:nvSpPr>
        <p:spPr>
          <a:xfrm>
            <a:off x="2733372" y="543800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Special Events</a:t>
            </a:r>
          </a:p>
        </p:txBody>
      </p:sp>
      <p:cxnSp>
        <p:nvCxnSpPr>
          <p:cNvPr id="725" name="Shape 725"/>
          <p:cNvCxnSpPr/>
          <p:nvPr/>
        </p:nvCxnSpPr>
        <p:spPr>
          <a:xfrm>
            <a:off x="6053841" y="3881746"/>
            <a:ext cx="0" cy="1667100"/>
          </a:xfrm>
          <a:prstGeom prst="straightConnector1">
            <a:avLst/>
          </a:prstGeom>
          <a:noFill/>
          <a:ln cap="flat" cmpd="sng" w="9525">
            <a:solidFill>
              <a:schemeClr val="dk1"/>
            </a:solidFill>
            <a:prstDash val="solid"/>
            <a:round/>
            <a:headEnd len="med" w="med" type="none"/>
            <a:tailEnd len="lg" w="lg" type="triangle"/>
          </a:ln>
        </p:spPr>
      </p:cxnSp>
      <p:cxnSp>
        <p:nvCxnSpPr>
          <p:cNvPr id="726" name="Shape 726"/>
          <p:cNvCxnSpPr/>
          <p:nvPr/>
        </p:nvCxnSpPr>
        <p:spPr>
          <a:xfrm>
            <a:off x="6637478" y="3889753"/>
            <a:ext cx="0" cy="1412999"/>
          </a:xfrm>
          <a:prstGeom prst="straightConnector1">
            <a:avLst/>
          </a:prstGeom>
          <a:noFill/>
          <a:ln cap="flat" cmpd="sng" w="9525">
            <a:solidFill>
              <a:schemeClr val="dk1"/>
            </a:solidFill>
            <a:prstDash val="solid"/>
            <a:round/>
            <a:headEnd len="med" w="med" type="none"/>
            <a:tailEnd len="lg" w="lg" type="triangle"/>
          </a:ln>
        </p:spPr>
      </p:cxnSp>
      <p:cxnSp>
        <p:nvCxnSpPr>
          <p:cNvPr id="727" name="Shape 727"/>
          <p:cNvCxnSpPr/>
          <p:nvPr/>
        </p:nvCxnSpPr>
        <p:spPr>
          <a:xfrm>
            <a:off x="7251696" y="3881748"/>
            <a:ext cx="0" cy="1079699"/>
          </a:xfrm>
          <a:prstGeom prst="straightConnector1">
            <a:avLst/>
          </a:prstGeom>
          <a:noFill/>
          <a:ln cap="flat" cmpd="sng" w="9525">
            <a:solidFill>
              <a:schemeClr val="dk1"/>
            </a:solidFill>
            <a:prstDash val="solid"/>
            <a:round/>
            <a:headEnd len="med" w="med" type="none"/>
            <a:tailEnd len="lg" w="lg" type="triangle"/>
          </a:ln>
        </p:spPr>
      </p:cxnSp>
      <p:cxnSp>
        <p:nvCxnSpPr>
          <p:cNvPr id="728" name="Shape 728"/>
          <p:cNvCxnSpPr/>
          <p:nvPr/>
        </p:nvCxnSpPr>
        <p:spPr>
          <a:xfrm>
            <a:off x="7875150" y="3881746"/>
            <a:ext cx="0" cy="825600"/>
          </a:xfrm>
          <a:prstGeom prst="straightConnector1">
            <a:avLst/>
          </a:prstGeom>
          <a:noFill/>
          <a:ln cap="flat" cmpd="sng" w="9525">
            <a:solidFill>
              <a:schemeClr val="dk1"/>
            </a:solidFill>
            <a:prstDash val="solid"/>
            <a:round/>
            <a:headEnd len="med" w="med" type="none"/>
            <a:tailEnd len="lg" w="lg" type="triangle"/>
          </a:ln>
        </p:spPr>
      </p:cxnSp>
      <p:cxnSp>
        <p:nvCxnSpPr>
          <p:cNvPr id="729" name="Shape 729"/>
          <p:cNvCxnSpPr/>
          <p:nvPr/>
        </p:nvCxnSpPr>
        <p:spPr>
          <a:xfrm>
            <a:off x="8559795" y="3889753"/>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730" name="Shape 730"/>
          <p:cNvCxnSpPr/>
          <p:nvPr/>
        </p:nvCxnSpPr>
        <p:spPr>
          <a:xfrm flipH="1" rot="10800000">
            <a:off x="6042887" y="3881653"/>
            <a:ext cx="2516999" cy="8100"/>
          </a:xfrm>
          <a:prstGeom prst="straightConnector1">
            <a:avLst/>
          </a:prstGeom>
          <a:noFill/>
          <a:ln cap="flat" cmpd="sng" w="9525">
            <a:solidFill>
              <a:schemeClr val="dk1"/>
            </a:solidFill>
            <a:prstDash val="solid"/>
            <a:round/>
            <a:headEnd len="med" w="med" type="none"/>
            <a:tailEnd len="med" w="med" type="none"/>
          </a:ln>
        </p:spPr>
      </p:cxnSp>
      <p:sp>
        <p:nvSpPr>
          <p:cNvPr id="731" name="Shape 731"/>
          <p:cNvSpPr txBox="1"/>
          <p:nvPr/>
        </p:nvSpPr>
        <p:spPr>
          <a:xfrm>
            <a:off x="4899883" y="543838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Collegiate Affairs</a:t>
            </a:r>
          </a:p>
        </p:txBody>
      </p:sp>
      <p:sp>
        <p:nvSpPr>
          <p:cNvPr id="732" name="Shape 732"/>
          <p:cNvSpPr txBox="1"/>
          <p:nvPr/>
        </p:nvSpPr>
        <p:spPr>
          <a:xfrm>
            <a:off x="5493032" y="5127967"/>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Recognition</a:t>
            </a:r>
          </a:p>
        </p:txBody>
      </p:sp>
      <p:sp>
        <p:nvSpPr>
          <p:cNvPr id="733" name="Shape 733"/>
          <p:cNvSpPr txBox="1"/>
          <p:nvPr/>
        </p:nvSpPr>
        <p:spPr>
          <a:xfrm>
            <a:off x="6089069" y="4856101"/>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SOCC</a:t>
            </a:r>
          </a:p>
        </p:txBody>
      </p:sp>
      <p:sp>
        <p:nvSpPr>
          <p:cNvPr id="734" name="Shape 734"/>
          <p:cNvSpPr txBox="1"/>
          <p:nvPr/>
        </p:nvSpPr>
        <p:spPr>
          <a:xfrm>
            <a:off x="6712523" y="461591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FELD</a:t>
            </a:r>
          </a:p>
        </p:txBody>
      </p:sp>
      <p:sp>
        <p:nvSpPr>
          <p:cNvPr id="735" name="Shape 735"/>
          <p:cNvSpPr txBox="1"/>
          <p:nvPr/>
        </p:nvSpPr>
        <p:spPr>
          <a:xfrm>
            <a:off x="7397167" y="443522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Public Affairs</a:t>
            </a:r>
          </a:p>
        </p:txBody>
      </p:sp>
      <p:cxnSp>
        <p:nvCxnSpPr>
          <p:cNvPr id="736" name="Shape 736"/>
          <p:cNvCxnSpPr/>
          <p:nvPr/>
        </p:nvCxnSpPr>
        <p:spPr>
          <a:xfrm>
            <a:off x="4880257" y="1797716"/>
            <a:ext cx="0" cy="1392300"/>
          </a:xfrm>
          <a:prstGeom prst="straightConnector1">
            <a:avLst/>
          </a:prstGeom>
          <a:noFill/>
          <a:ln cap="flat" cmpd="sng" w="9525">
            <a:solidFill>
              <a:schemeClr val="dk1"/>
            </a:solidFill>
            <a:prstDash val="solid"/>
            <a:round/>
            <a:headEnd len="med" w="med" type="none"/>
            <a:tailEnd len="lg" w="lg" type="triangle"/>
          </a:ln>
        </p:spPr>
      </p:cxnSp>
      <p:sp>
        <p:nvSpPr>
          <p:cNvPr id="737" name="Shape 737"/>
          <p:cNvSpPr txBox="1"/>
          <p:nvPr/>
        </p:nvSpPr>
        <p:spPr>
          <a:xfrm>
            <a:off x="3737255" y="305364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i="0" lang="en-US" sz="1350" u="none" cap="none" strike="noStrike">
                <a:solidFill>
                  <a:srgbClr val="FF0000"/>
                </a:solidFill>
                <a:latin typeface="PT Sans"/>
                <a:ea typeface="PT Sans"/>
                <a:cs typeface="PT Sans"/>
                <a:sym typeface="PT Sans"/>
              </a:rPr>
              <a:t>Technology</a:t>
            </a:r>
          </a:p>
        </p:txBody>
      </p:sp>
      <p:sp>
        <p:nvSpPr>
          <p:cNvPr id="738" name="Shape 738"/>
          <p:cNvSpPr txBox="1"/>
          <p:nvPr/>
        </p:nvSpPr>
        <p:spPr>
          <a:xfrm>
            <a:off x="1246350" y="6081080"/>
            <a:ext cx="7307099" cy="3692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1800" u="none" cap="none" strike="noStrike">
                <a:solidFill>
                  <a:schemeClr val="dk1"/>
                </a:solidFill>
                <a:latin typeface="PT Sans"/>
                <a:ea typeface="PT Sans"/>
                <a:cs typeface="PT Sans"/>
                <a:sym typeface="PT Sans"/>
              </a:rPr>
              <a:t>OFFICERS are in black. </a:t>
            </a:r>
            <a:r>
              <a:rPr b="1" i="0" lang="en-US" sz="1800" u="none" cap="none" strike="noStrike">
                <a:solidFill>
                  <a:srgbClr val="FF0000"/>
                </a:solidFill>
                <a:latin typeface="PT Sans"/>
                <a:ea typeface="PT Sans"/>
                <a:cs typeface="PT Sans"/>
                <a:sym typeface="PT Sans"/>
              </a:rPr>
              <a:t>COMMITTEE CHAIRS are in red.</a:t>
            </a:r>
          </a:p>
        </p:txBody>
      </p:sp>
      <p:sp>
        <p:nvSpPr>
          <p:cNvPr id="739" name="Shape 739"/>
          <p:cNvSpPr txBox="1"/>
          <p:nvPr/>
        </p:nvSpPr>
        <p:spPr>
          <a:xfrm>
            <a:off x="1275769" y="270254"/>
            <a:ext cx="7637399" cy="584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i="0" lang="en-US" sz="3200" u="none" cap="none" strike="noStrike">
                <a:solidFill>
                  <a:schemeClr val="dk1"/>
                </a:solidFill>
                <a:latin typeface="PT Sans"/>
                <a:ea typeface="PT Sans"/>
                <a:cs typeface="PT Sans"/>
                <a:sym typeface="PT Sans"/>
              </a:rPr>
              <a:t>CEAS TRIBUNAL EXECUTIVE STRUCTURE</a:t>
            </a:r>
          </a:p>
        </p:txBody>
      </p:sp>
      <p:sp>
        <p:nvSpPr>
          <p:cNvPr id="740" name="Shape 740"/>
          <p:cNvSpPr txBox="1"/>
          <p:nvPr/>
        </p:nvSpPr>
        <p:spPr>
          <a:xfrm>
            <a:off x="6042867" y="311617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Innovation</a:t>
            </a:r>
          </a:p>
        </p:txBody>
      </p:sp>
      <p:cxnSp>
        <p:nvCxnSpPr>
          <p:cNvPr id="741" name="Shape 741"/>
          <p:cNvCxnSpPr/>
          <p:nvPr/>
        </p:nvCxnSpPr>
        <p:spPr>
          <a:xfrm>
            <a:off x="7205532" y="1802316"/>
            <a:ext cx="0" cy="1392300"/>
          </a:xfrm>
          <a:prstGeom prst="straightConnector1">
            <a:avLst/>
          </a:prstGeom>
          <a:noFill/>
          <a:ln cap="flat" cmpd="sng" w="9525">
            <a:solidFill>
              <a:schemeClr val="dk1"/>
            </a:solidFill>
            <a:prstDash val="solid"/>
            <a:round/>
            <a:headEnd len="med" w="med" type="none"/>
            <a:tailEnd len="lg" w="lg" type="triangle"/>
          </a:ln>
        </p:spPr>
      </p:cxnSp>
      <p:cxnSp>
        <p:nvCxnSpPr>
          <p:cNvPr id="742" name="Shape 742"/>
          <p:cNvCxnSpPr/>
          <p:nvPr/>
        </p:nvCxnSpPr>
        <p:spPr>
          <a:xfrm>
            <a:off x="5689482" y="3888791"/>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743" name="Shape 743"/>
          <p:cNvCxnSpPr/>
          <p:nvPr/>
        </p:nvCxnSpPr>
        <p:spPr>
          <a:xfrm>
            <a:off x="5573175" y="3888800"/>
            <a:ext cx="485399" cy="900"/>
          </a:xfrm>
          <a:prstGeom prst="straightConnector1">
            <a:avLst/>
          </a:prstGeom>
          <a:noFill/>
          <a:ln cap="flat" cmpd="sng" w="9525">
            <a:solidFill>
              <a:schemeClr val="dk1"/>
            </a:solidFill>
            <a:prstDash val="solid"/>
            <a:round/>
            <a:headEnd len="med" w="med" type="none"/>
            <a:tailEnd len="med" w="med" type="none"/>
          </a:ln>
        </p:spPr>
      </p:cxnSp>
      <p:sp>
        <p:nvSpPr>
          <p:cNvPr id="744" name="Shape 744"/>
          <p:cNvSpPr txBox="1"/>
          <p:nvPr/>
        </p:nvSpPr>
        <p:spPr>
          <a:xfrm>
            <a:off x="5209637" y="4548775"/>
            <a:ext cx="943799" cy="66269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Order of the Engineer</a:t>
            </a:r>
          </a:p>
        </p:txBody>
      </p:sp>
      <p:cxnSp>
        <p:nvCxnSpPr>
          <p:cNvPr id="745" name="Shape 745"/>
          <p:cNvCxnSpPr/>
          <p:nvPr/>
        </p:nvCxnSpPr>
        <p:spPr>
          <a:xfrm>
            <a:off x="4710520" y="3889741"/>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746" name="Shape 746"/>
          <p:cNvCxnSpPr/>
          <p:nvPr/>
        </p:nvCxnSpPr>
        <p:spPr>
          <a:xfrm flipH="1" rot="10800000">
            <a:off x="4693850" y="3886300"/>
            <a:ext cx="877800" cy="3299"/>
          </a:xfrm>
          <a:prstGeom prst="straightConnector1">
            <a:avLst/>
          </a:prstGeom>
          <a:noFill/>
          <a:ln cap="flat" cmpd="sng" w="9525">
            <a:solidFill>
              <a:schemeClr val="dk1"/>
            </a:solidFill>
            <a:prstDash val="solid"/>
            <a:round/>
            <a:headEnd len="med" w="med" type="none"/>
            <a:tailEnd len="med" w="med" type="none"/>
          </a:ln>
        </p:spPr>
      </p:cxnSp>
      <p:sp>
        <p:nvSpPr>
          <p:cNvPr id="747" name="Shape 747"/>
          <p:cNvSpPr txBox="1"/>
          <p:nvPr/>
        </p:nvSpPr>
        <p:spPr>
          <a:xfrm>
            <a:off x="4099962" y="4443912"/>
            <a:ext cx="1180200" cy="662699"/>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Constitution &amp; Bylaws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1" name="Shape 751"/>
        <p:cNvGrpSpPr/>
        <p:nvPr/>
      </p:nvGrpSpPr>
      <p:grpSpPr>
        <a:xfrm>
          <a:off x="0" y="0"/>
          <a:ext cx="0" cy="0"/>
          <a:chOff x="0" y="0"/>
          <a:chExt cx="0" cy="0"/>
        </a:xfrm>
      </p:grpSpPr>
      <p:sp>
        <p:nvSpPr>
          <p:cNvPr id="752" name="Shape 752"/>
          <p:cNvSpPr txBox="1"/>
          <p:nvPr>
            <p:ph type="title"/>
          </p:nvPr>
        </p:nvSpPr>
        <p:spPr>
          <a:xfrm>
            <a:off x="228600" y="457202"/>
            <a:ext cx="8915400" cy="7588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4400" u="sng" cap="none" strike="noStrike">
                <a:solidFill>
                  <a:schemeClr val="dk2"/>
                </a:solidFill>
                <a:latin typeface="PT Sans"/>
                <a:ea typeface="PT Sans"/>
                <a:cs typeface="PT Sans"/>
                <a:sym typeface="PT Sans"/>
              </a:rPr>
              <a:t>Tribunal Officers</a:t>
            </a:r>
          </a:p>
        </p:txBody>
      </p:sp>
      <p:graphicFrame>
        <p:nvGraphicFramePr>
          <p:cNvPr id="753" name="Shape 753"/>
          <p:cNvGraphicFramePr/>
          <p:nvPr/>
        </p:nvGraphicFramePr>
        <p:xfrm>
          <a:off x="0" y="1524000"/>
          <a:ext cx="3000000" cy="3000000"/>
        </p:xfrm>
        <a:graphic>
          <a:graphicData uri="http://schemas.openxmlformats.org/drawingml/2006/table">
            <a:tbl>
              <a:tblPr bandRow="1" firstRow="1">
                <a:noFill/>
                <a:tableStyleId>{324AF452-7DCA-42BC-B95E-D3EFB107830D}</a:tableStyleId>
              </a:tblPr>
              <a:tblGrid>
                <a:gridCol w="4419700"/>
                <a:gridCol w="152300"/>
                <a:gridCol w="75950"/>
                <a:gridCol w="4472250"/>
              </a:tblGrid>
              <a:tr h="533825">
                <a:tc>
                  <a:txBody>
                    <a:bodyPr>
                      <a:noAutofit/>
                    </a:bodyPr>
                    <a:lstStyle/>
                    <a:p>
                      <a:pPr indent="0" lvl="0" marL="0" marR="0" rtl="0" algn="r">
                        <a:lnSpc>
                          <a:spcPct val="100000"/>
                        </a:lnSpc>
                        <a:spcBef>
                          <a:spcPts val="0"/>
                        </a:spcBef>
                        <a:spcAft>
                          <a:spcPts val="0"/>
                        </a:spcAft>
                        <a:buSzPct val="25000"/>
                        <a:buNone/>
                      </a:pPr>
                      <a:r>
                        <a:rPr b="1" lang="en-US" sz="2200"/>
                        <a:t>President:</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Carlo Perottino</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Vice President:</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Dane Sowers</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Associate Vice President:</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 McKenzie Kinzbach</a:t>
                      </a:r>
                    </a:p>
                  </a:txBody>
                  <a:tcPr marT="33450" marB="33450" marR="50425" marL="50425" anchor="ctr"/>
                </a:tc>
                <a:tc hMerge="1"/>
              </a:tr>
              <a:tr h="533825">
                <a:tc>
                  <a:txBody>
                    <a:bodyPr>
                      <a:noAutofit/>
                    </a:bodyPr>
                    <a:lstStyle/>
                    <a:p>
                      <a:pPr indent="0" lvl="0" marL="0" marR="0" rtl="0" algn="r">
                        <a:lnSpc>
                          <a:spcPct val="100000"/>
                        </a:lnSpc>
                        <a:spcBef>
                          <a:spcPts val="0"/>
                        </a:spcBef>
                        <a:spcAft>
                          <a:spcPts val="0"/>
                        </a:spcAft>
                        <a:buSzPct val="25000"/>
                        <a:buNone/>
                      </a:pPr>
                      <a:r>
                        <a:rPr b="1" lang="en-US" sz="2200"/>
                        <a:t>Treasurer:</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Clr>
                          <a:srgbClr val="000000"/>
                        </a:buClr>
                        <a:buSzPct val="25000"/>
                        <a:buFont typeface="Arial"/>
                        <a:buNone/>
                      </a:pPr>
                      <a:r>
                        <a:rPr b="1" lang="en-US" sz="2200"/>
                        <a:t>Max Inniger</a:t>
                      </a:r>
                    </a:p>
                  </a:txBody>
                  <a:tcPr marT="33450" marB="33450" marR="50425" marL="50425" anchor="ctr"/>
                </a:tc>
                <a:tc hMerge="1"/>
              </a:tr>
              <a:tr h="581025">
                <a:tc>
                  <a:txBody>
                    <a:bodyPr>
                      <a:noAutofit/>
                    </a:bodyPr>
                    <a:lstStyle/>
                    <a:p>
                      <a:pPr indent="0" lvl="0" marL="0" marR="0" rtl="0" algn="r">
                        <a:lnSpc>
                          <a:spcPct val="100000"/>
                        </a:lnSpc>
                        <a:spcBef>
                          <a:spcPts val="0"/>
                        </a:spcBef>
                        <a:spcAft>
                          <a:spcPts val="0"/>
                        </a:spcAft>
                        <a:buSzPct val="25000"/>
                        <a:buNone/>
                      </a:pPr>
                      <a:r>
                        <a:rPr b="1" lang="en-US" sz="2200"/>
                        <a:t>Secretary:</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Frazier Baker</a:t>
                      </a:r>
                    </a:p>
                  </a:txBody>
                  <a:tcPr marT="33450" marB="33450" marR="50425" marL="50425" anchor="ctr"/>
                </a:tc>
                <a:tc hMerge="1"/>
              </a:tr>
              <a:tr h="757900">
                <a:tc>
                  <a:txBody>
                    <a:bodyPr>
                      <a:noAutofit/>
                    </a:bodyPr>
                    <a:lstStyle/>
                    <a:p>
                      <a:pPr indent="0" lvl="0" marL="0" marR="0" rtl="0" algn="r">
                        <a:lnSpc>
                          <a:spcPct val="100000"/>
                        </a:lnSpc>
                        <a:spcBef>
                          <a:spcPts val="0"/>
                        </a:spcBef>
                        <a:spcAft>
                          <a:spcPts val="0"/>
                        </a:spcAft>
                        <a:buSzPct val="25000"/>
                        <a:buNone/>
                      </a:pPr>
                      <a:r>
                        <a:rPr b="1" lang="en-US" sz="2200"/>
                        <a:t>Senators:</a:t>
                      </a:r>
                    </a:p>
                  </a:txBody>
                  <a:tcPr marT="33450" marB="33450" marR="50425" marL="50425" anchor="ctr"/>
                </a:tc>
                <a:tc>
                  <a:txBody>
                    <a:bodyPr>
                      <a:noAutofit/>
                    </a:bodyPr>
                    <a:lstStyle/>
                    <a:p>
                      <a:pPr indent="0" lvl="0" marL="0" marR="0" rtl="0" algn="r">
                        <a:lnSpc>
                          <a:spcPct val="100000"/>
                        </a:lnSpc>
                        <a:spcBef>
                          <a:spcPts val="0"/>
                        </a:spcBef>
                        <a:spcAft>
                          <a:spcPts val="0"/>
                        </a:spcAft>
                        <a:buSzPct val="25000"/>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John Lewnard</a:t>
                      </a:r>
                    </a:p>
                    <a:p>
                      <a:pPr indent="0" lvl="0" marL="0" marR="0" rtl="0">
                        <a:lnSpc>
                          <a:spcPct val="100000"/>
                        </a:lnSpc>
                        <a:spcBef>
                          <a:spcPts val="0"/>
                        </a:spcBef>
                        <a:spcAft>
                          <a:spcPts val="0"/>
                        </a:spcAft>
                        <a:buSzPct val="25000"/>
                        <a:buNone/>
                      </a:pPr>
                      <a:r>
                        <a:rPr b="1" lang="en-US" sz="2200"/>
                        <a:t>Tim Kemper</a:t>
                      </a:r>
                    </a:p>
                  </a:txBody>
                  <a:tcPr marT="33450" marB="33450" marR="50425" marL="50425" anchor="ctr"/>
                </a:tc>
                <a:tc hMerge="1"/>
              </a:tr>
              <a:tr h="142350">
                <a:tc>
                  <a:txBody>
                    <a:bodyPr>
                      <a:noAutofit/>
                    </a:bodyPr>
                    <a:lstStyle/>
                    <a:p>
                      <a:pPr indent="0" lvl="0" marL="0" marR="0" rtl="0" algn="r">
                        <a:spcBef>
                          <a:spcPts val="0"/>
                        </a:spcBef>
                        <a:buSzPct val="25000"/>
                        <a:buNone/>
                      </a:pPr>
                      <a:r>
                        <a:t/>
                      </a:r>
                      <a:endParaRPr b="1" sz="1600" u="none" cap="none" strike="noStrike"/>
                    </a:p>
                  </a:txBody>
                  <a:tcPr marT="33450" marB="33450" marR="50425" marL="50425" anchor="ctr"/>
                </a:tc>
                <a:tc>
                  <a:txBody>
                    <a:bodyPr>
                      <a:noAutofit/>
                    </a:bodyPr>
                    <a:lstStyle/>
                    <a:p>
                      <a:pPr indent="0" lvl="0" marL="0" marR="0" rtl="0" algn="l">
                        <a:spcBef>
                          <a:spcPts val="0"/>
                        </a:spcBef>
                        <a:buSzPct val="25000"/>
                        <a:buNone/>
                      </a:pPr>
                      <a:r>
                        <a:t/>
                      </a:r>
                      <a:endParaRPr sz="1600" u="none" cap="none" strike="noStrike"/>
                    </a:p>
                  </a:txBody>
                  <a:tcPr marT="33450" marB="33450" marR="50425" marL="50425" anchor="ctr"/>
                </a:tc>
                <a:tc gridSpan="2">
                  <a:txBody>
                    <a:bodyPr>
                      <a:noAutofit/>
                    </a:bodyPr>
                    <a:lstStyle/>
                    <a:p>
                      <a:pPr indent="0" lvl="0" marL="0" marR="0" rtl="0" algn="r">
                        <a:spcBef>
                          <a:spcPts val="0"/>
                        </a:spcBef>
                        <a:buSzPct val="25000"/>
                        <a:buNone/>
                      </a:pPr>
                      <a:r>
                        <a:t/>
                      </a:r>
                      <a:endParaRPr b="1" sz="700" u="none" cap="none" strike="noStrike"/>
                    </a:p>
                  </a:txBody>
                  <a:tcPr marT="33450" marB="33450" marR="50425" marL="50425" anchor="ctr"/>
                </a:tc>
                <a:tc hMerge="1"/>
              </a:tr>
              <a:tr h="402225">
                <a:tc gridSpan="4">
                  <a:txBody>
                    <a:bodyPr>
                      <a:noAutofit/>
                    </a:bodyPr>
                    <a:lstStyle/>
                    <a:p>
                      <a:pPr indent="0" lvl="0" marL="0" marR="0" rtl="0" algn="ctr">
                        <a:spcBef>
                          <a:spcPts val="0"/>
                        </a:spcBef>
                        <a:buSzPct val="25000"/>
                        <a:buNone/>
                      </a:pPr>
                      <a:r>
                        <a:t/>
                      </a:r>
                      <a:endParaRPr b="1" sz="2200" u="sng" cap="none" strike="noStrike"/>
                    </a:p>
                  </a:txBody>
                  <a:tcPr marT="33450" marB="33450" marR="50425" marL="50425" anchor="ctr"/>
                </a:tc>
                <a:tc hMerge="1"/>
                <a:tc hMerge="1"/>
                <a:tc hMerge="1"/>
              </a:tr>
              <a:tr h="402225">
                <a:tc>
                  <a:txBody>
                    <a:bodyPr>
                      <a:noAutofit/>
                    </a:bodyPr>
                    <a:lstStyle/>
                    <a:p>
                      <a:pPr indent="0" lvl="0" marL="0" marR="0" rtl="0" algn="r">
                        <a:spcBef>
                          <a:spcPts val="0"/>
                        </a:spcBef>
                        <a:buSzPct val="25000"/>
                        <a:buNone/>
                      </a:pPr>
                      <a:r>
                        <a:t/>
                      </a:r>
                      <a:endParaRPr b="1" sz="2200" u="none" cap="none" strike="noStrike"/>
                    </a:p>
                  </a:txBody>
                  <a:tcPr marT="33450" marB="33450" marR="50425" marL="50425" anchor="ctr"/>
                </a:tc>
                <a:tc gridSpan="2">
                  <a:txBody>
                    <a:bodyPr>
                      <a:noAutofit/>
                    </a:bodyPr>
                    <a:lstStyle/>
                    <a:p>
                      <a:pPr indent="0" lvl="0" marL="0" marR="0" rtl="0" algn="l">
                        <a:spcBef>
                          <a:spcPts val="0"/>
                        </a:spcBef>
                        <a:buSzPct val="25000"/>
                        <a:buNone/>
                      </a:pPr>
                      <a:r>
                        <a:t/>
                      </a:r>
                      <a:endParaRPr sz="2200" u="none" cap="none" strike="noStrike"/>
                    </a:p>
                  </a:txBody>
                  <a:tcPr marT="33450" marB="33450" marR="50425" marL="50425" anchor="ctr"/>
                </a:tc>
                <a:tc hMerge="1"/>
                <a:tc>
                  <a:txBody>
                    <a:bodyPr>
                      <a:noAutofit/>
                    </a:bodyPr>
                    <a:lstStyle/>
                    <a:p>
                      <a:pPr indent="0" lvl="0" marL="0" marR="0" rtl="0" algn="l">
                        <a:spcBef>
                          <a:spcPts val="0"/>
                        </a:spcBef>
                        <a:buSzPct val="25000"/>
                        <a:buNone/>
                      </a:pPr>
                      <a:r>
                        <a:t/>
                      </a:r>
                      <a:endParaRPr b="1" sz="2200" u="none" cap="none" strike="noStrike"/>
                    </a:p>
                  </a:txBody>
                  <a:tcPr marT="33450" marB="33450" marR="50425" marL="50425" anchor="ctr"/>
                </a:tc>
              </a:tr>
            </a:tbl>
          </a:graphicData>
        </a:graphic>
      </p:graphicFrame>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57" name="Shape 757"/>
        <p:cNvGrpSpPr/>
        <p:nvPr/>
      </p:nvGrpSpPr>
      <p:grpSpPr>
        <a:xfrm>
          <a:off x="0" y="0"/>
          <a:ext cx="0" cy="0"/>
          <a:chOff x="0" y="0"/>
          <a:chExt cx="0" cy="0"/>
        </a:xfrm>
      </p:grpSpPr>
      <p:sp>
        <p:nvSpPr>
          <p:cNvPr id="758" name="Shape 758"/>
          <p:cNvSpPr txBox="1"/>
          <p:nvPr>
            <p:ph type="title"/>
          </p:nvPr>
        </p:nvSpPr>
        <p:spPr>
          <a:xfrm>
            <a:off x="152400" y="-176275"/>
            <a:ext cx="8839199" cy="7587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2400" u="sng" cap="none" strike="noStrike">
                <a:solidFill>
                  <a:schemeClr val="dk2"/>
                </a:solidFill>
                <a:latin typeface="PT Sans"/>
                <a:ea typeface="PT Sans"/>
                <a:cs typeface="PT Sans"/>
                <a:sym typeface="PT Sans"/>
              </a:rPr>
              <a:t>Tribunal Executives</a:t>
            </a:r>
          </a:p>
        </p:txBody>
      </p:sp>
      <p:graphicFrame>
        <p:nvGraphicFramePr>
          <p:cNvPr id="759" name="Shape 759"/>
          <p:cNvGraphicFramePr/>
          <p:nvPr/>
        </p:nvGraphicFramePr>
        <p:xfrm>
          <a:off x="5" y="438925"/>
          <a:ext cx="3000000" cy="3000000"/>
        </p:xfrm>
        <a:graphic>
          <a:graphicData uri="http://schemas.openxmlformats.org/drawingml/2006/table">
            <a:tbl>
              <a:tblPr bandRow="1" firstRow="1">
                <a:noFill/>
                <a:tableStyleId>{324AF452-7DCA-42BC-B95E-D3EFB107830D}</a:tableStyleId>
              </a:tblPr>
              <a:tblGrid>
                <a:gridCol w="4422350"/>
                <a:gridCol w="126275"/>
                <a:gridCol w="3991025"/>
              </a:tblGrid>
              <a:tr h="493775">
                <a:tc>
                  <a:txBody>
                    <a:bodyPr>
                      <a:noAutofit/>
                    </a:bodyPr>
                    <a:lstStyle/>
                    <a:p>
                      <a:pPr indent="0" lvl="0" marL="0" marR="0" rtl="0" algn="r">
                        <a:spcBef>
                          <a:spcPts val="0"/>
                        </a:spcBef>
                        <a:buSzPct val="25000"/>
                        <a:buNone/>
                      </a:pPr>
                      <a:r>
                        <a:rPr b="1" lang="en-US" u="none" cap="none" strike="noStrike"/>
                        <a:t>Career Fair:</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Tim Kemper</a:t>
                      </a:r>
                    </a:p>
                    <a:p>
                      <a:pPr indent="0" lvl="0" marL="0" marR="0" rtl="0" algn="l">
                        <a:lnSpc>
                          <a:spcPct val="100000"/>
                        </a:lnSpc>
                        <a:spcBef>
                          <a:spcPts val="0"/>
                        </a:spcBef>
                        <a:spcAft>
                          <a:spcPts val="0"/>
                        </a:spcAft>
                        <a:buSzPct val="25000"/>
                        <a:buNone/>
                      </a:pPr>
                      <a:r>
                        <a:rPr b="1" lang="en-US"/>
                        <a:t>Nathan Hamit</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Collegiate Affairs:</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Khaled Aboumerhi</a:t>
                      </a:r>
                    </a:p>
                  </a:txBody>
                  <a:tcPr marT="33450" marB="33450" marR="50425" marL="50425" anchor="ctr"/>
                </a:tc>
              </a:tr>
              <a:tr h="493775">
                <a:tc>
                  <a:txBody>
                    <a:bodyPr>
                      <a:noAutofit/>
                    </a:bodyPr>
                    <a:lstStyle/>
                    <a:p>
                      <a:pPr indent="0" lvl="0" marL="0" marR="0" rtl="0" algn="r">
                        <a:lnSpc>
                          <a:spcPct val="100000"/>
                        </a:lnSpc>
                        <a:spcBef>
                          <a:spcPts val="0"/>
                        </a:spcBef>
                        <a:spcAft>
                          <a:spcPts val="0"/>
                        </a:spcAft>
                        <a:buClr>
                          <a:srgbClr val="000000"/>
                        </a:buClr>
                        <a:buSzPct val="25000"/>
                        <a:buFont typeface="Arial"/>
                        <a:buNone/>
                      </a:pPr>
                      <a:r>
                        <a:rPr b="1" lang="en-US"/>
                        <a:t>Constitution and Bylaws</a:t>
                      </a:r>
                    </a:p>
                  </a:txBody>
                  <a:tcPr marT="33450" marB="33450" marR="50425" marL="50425" anchor="ctr"/>
                </a:tc>
                <a:tc>
                  <a:txBody>
                    <a:bodyPr>
                      <a:noAutofit/>
                    </a:bodyPr>
                    <a:lstStyle/>
                    <a:p>
                      <a:pPr indent="-69850" lvl="0" marL="0" marR="0" rtl="0" algn="r">
                        <a:spcBef>
                          <a:spcPts val="0"/>
                        </a:spcBef>
                        <a:buClr>
                          <a:srgbClr val="000000"/>
                        </a:buClr>
                        <a:buSzPct val="78571"/>
                        <a:buFont typeface="Arial"/>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US"/>
                        <a:t>Jared Wood</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EWeek:</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Alison Hayfer</a:t>
                      </a:r>
                    </a:p>
                    <a:p>
                      <a:pPr indent="0" lvl="0" marL="0" marR="0" rtl="0" algn="l">
                        <a:lnSpc>
                          <a:spcPct val="100000"/>
                        </a:lnSpc>
                        <a:spcBef>
                          <a:spcPts val="0"/>
                        </a:spcBef>
                        <a:spcAft>
                          <a:spcPts val="0"/>
                        </a:spcAft>
                        <a:buSzPct val="25000"/>
                        <a:buNone/>
                      </a:pPr>
                      <a:r>
                        <a:rPr b="1" lang="en-US"/>
                        <a:t>Andrew Bachus</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FELD:</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Paige Johnson</a:t>
                      </a:r>
                    </a:p>
                  </a:txBody>
                  <a:tcPr marT="33450" marB="33450" marR="50425" marL="50425" anchor="ctr"/>
                </a:tc>
              </a:tr>
              <a:tr h="493775">
                <a:tc>
                  <a:txBody>
                    <a:bodyPr>
                      <a:noAutofit/>
                    </a:bodyPr>
                    <a:lstStyle/>
                    <a:p>
                      <a:pPr lvl="0" rtl="0" algn="r">
                        <a:spcBef>
                          <a:spcPts val="0"/>
                        </a:spcBef>
                        <a:buClr>
                          <a:schemeClr val="dk1"/>
                        </a:buClr>
                        <a:buSzPct val="25000"/>
                        <a:buFont typeface="Arial"/>
                        <a:buNone/>
                      </a:pPr>
                      <a:r>
                        <a:rPr b="1" lang="en-US"/>
                        <a:t>Innovation:</a:t>
                      </a:r>
                    </a:p>
                  </a:txBody>
                  <a:tcPr marT="33450" marB="33450" marR="50425" marL="50425" anchor="ctr"/>
                </a:tc>
                <a:tc>
                  <a:txBody>
                    <a:bodyPr>
                      <a:noAutofit/>
                    </a:bodyPr>
                    <a:lstStyle/>
                    <a:p>
                      <a:pPr indent="-69850" lvl="0" marL="0" marR="0" rtl="0" algn="r">
                        <a:spcBef>
                          <a:spcPts val="0"/>
                        </a:spcBef>
                        <a:buClr>
                          <a:srgbClr val="000000"/>
                        </a:buClr>
                        <a:buSzPct val="78571"/>
                        <a:buFont typeface="Arial"/>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US"/>
                        <a:t>Emily Demjanenko</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Luau:</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US"/>
                        <a:t>Andrew John Droesch</a:t>
                      </a:r>
                    </a:p>
                  </a:txBody>
                  <a:tcPr marT="33450" marB="33450" marR="50425" marL="50425" anchor="ctr"/>
                </a:tc>
              </a:tr>
              <a:tr h="493775">
                <a:tc>
                  <a:txBody>
                    <a:bodyPr>
                      <a:noAutofit/>
                    </a:bodyPr>
                    <a:lstStyle/>
                    <a:p>
                      <a:pPr indent="0" lvl="0" marL="0" marR="0" rtl="0" algn="r">
                        <a:spcBef>
                          <a:spcPts val="0"/>
                        </a:spcBef>
                        <a:buSzPct val="25000"/>
                        <a:buNone/>
                      </a:pPr>
                      <a:r>
                        <a:rPr b="1" lang="en-US"/>
                        <a:t>Order of the Engineer</a:t>
                      </a:r>
                      <a:r>
                        <a:rPr b="1" lang="en-US" u="none" cap="none" strike="noStrike"/>
                        <a:t>:</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Sean Gleason</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Public Affairs:</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Matt Morgann</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Recognition:</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Rugved Mavidpalli</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SOCC:</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Heath Palmer</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Special Events:</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Emma Lowe</a:t>
                      </a:r>
                    </a:p>
                  </a:txBody>
                  <a:tcPr marT="33450" marB="33450" marR="50425" marL="50425" anchor="ctr"/>
                </a:tc>
              </a:tr>
              <a:tr h="493775">
                <a:tc>
                  <a:txBody>
                    <a:bodyPr>
                      <a:noAutofit/>
                    </a:bodyPr>
                    <a:lstStyle/>
                    <a:p>
                      <a:pPr indent="0" lvl="0" marL="0" marR="0" rtl="0" algn="r">
                        <a:spcBef>
                          <a:spcPts val="0"/>
                        </a:spcBef>
                        <a:buSzPct val="25000"/>
                        <a:buNone/>
                      </a:pPr>
                      <a:r>
                        <a:rPr b="1" lang="en-US" u="none" cap="none" strike="noStrike"/>
                        <a:t>Technology: </a:t>
                      </a:r>
                    </a:p>
                  </a:txBody>
                  <a:tcPr marT="33450" marB="33450" marR="50425" marL="50425" anchor="ctr"/>
                </a:tc>
                <a:tc>
                  <a:txBody>
                    <a:bodyPr>
                      <a:noAutofit/>
                    </a:bodyPr>
                    <a:lstStyle/>
                    <a:p>
                      <a:pPr indent="0" lvl="0" marL="0" marR="0" rtl="0" algn="r">
                        <a:spcBef>
                          <a:spcPts val="0"/>
                        </a:spcBef>
                        <a:buSzPct val="25000"/>
                        <a:buNone/>
                      </a:pPr>
                      <a:r>
                        <a:t/>
                      </a:r>
                      <a:endParaRPr b="1"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SzPct val="25000"/>
                        <a:buNone/>
                      </a:pPr>
                      <a:r>
                        <a:rPr b="1" lang="en-US"/>
                        <a:t>Michael Santacroce</a:t>
                      </a:r>
                    </a:p>
                  </a:txBody>
                  <a:tcPr marT="33450" marB="33450" marR="50425" marL="50425" anchor="ctr"/>
                </a:tc>
              </a:tr>
            </a:tbl>
          </a:graphicData>
        </a:graphic>
      </p:graphicFrame>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3" name="Shape 763"/>
        <p:cNvGrpSpPr/>
        <p:nvPr/>
      </p:nvGrpSpPr>
      <p:grpSpPr>
        <a:xfrm>
          <a:off x="0" y="0"/>
          <a:ext cx="0" cy="0"/>
          <a:chOff x="0" y="0"/>
          <a:chExt cx="0" cy="0"/>
        </a:xfrm>
      </p:grpSpPr>
      <p:sp>
        <p:nvSpPr>
          <p:cNvPr id="764" name="Shape 764"/>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i="0" lang="en-US" sz="6000" u="none" cap="none" strike="noStrike">
                <a:solidFill>
                  <a:schemeClr val="dk2"/>
                </a:solidFill>
                <a:latin typeface="PT Sans"/>
                <a:ea typeface="PT Sans"/>
                <a:cs typeface="PT Sans"/>
                <a:sym typeface="PT Sans"/>
              </a:rPr>
              <a:t>Officer Reports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8" name="Shape 768"/>
        <p:cNvGrpSpPr/>
        <p:nvPr/>
      </p:nvGrpSpPr>
      <p:grpSpPr>
        <a:xfrm>
          <a:off x="0" y="0"/>
          <a:ext cx="0" cy="0"/>
          <a:chOff x="0" y="0"/>
          <a:chExt cx="0" cy="0"/>
        </a:xfrm>
      </p:grpSpPr>
      <p:sp>
        <p:nvSpPr>
          <p:cNvPr id="769" name="Shape 769"/>
          <p:cNvSpPr txBox="1"/>
          <p:nvPr>
            <p:ph type="title"/>
          </p:nvPr>
        </p:nvSpPr>
        <p:spPr>
          <a:xfrm>
            <a:off x="723900" y="22778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Office Hours</a:t>
            </a:r>
          </a:p>
          <a:p>
            <a:pPr indent="0" lvl="0" marL="0" marR="0" rtl="0" algn="ctr">
              <a:spcBef>
                <a:spcPts val="0"/>
              </a:spcBef>
              <a:spcAft>
                <a:spcPts val="0"/>
              </a:spcAft>
              <a:buSzPct val="25000"/>
              <a:buNone/>
            </a:pPr>
            <a:r>
              <a:rPr b="1" i="1" lang="en-US" sz="1800">
                <a:solidFill>
                  <a:schemeClr val="dk2"/>
                </a:solidFill>
                <a:latin typeface="PT Sans"/>
                <a:ea typeface="PT Sans"/>
                <a:cs typeface="PT Sans"/>
                <a:sym typeface="PT Sans"/>
              </a:rPr>
              <a:t>650 Baldwin</a:t>
            </a:r>
          </a:p>
        </p:txBody>
      </p:sp>
      <p:sp>
        <p:nvSpPr>
          <p:cNvPr id="770" name="Shape 770"/>
          <p:cNvSpPr txBox="1"/>
          <p:nvPr>
            <p:ph idx="1" type="body"/>
          </p:nvPr>
        </p:nvSpPr>
        <p:spPr>
          <a:xfrm>
            <a:off x="1240050" y="1487737"/>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President - </a:t>
            </a:r>
            <a:r>
              <a:rPr b="1" i="1" lang="en-US" sz="2200" u="sng">
                <a:solidFill>
                  <a:schemeClr val="dk1"/>
                </a:solidFill>
                <a:latin typeface="PT Sans"/>
                <a:ea typeface="PT Sans"/>
                <a:cs typeface="PT Sans"/>
                <a:sym typeface="PT Sans"/>
              </a:rPr>
              <a:t>Carlo Perottino</a:t>
            </a:r>
          </a:p>
          <a:p>
            <a:pPr indent="0" lvl="0" marL="0" marR="0" rtl="0" algn="ctr">
              <a:spcBef>
                <a:spcPts val="320"/>
              </a:spcBef>
              <a:spcAft>
                <a:spcPts val="0"/>
              </a:spcAft>
              <a:buNone/>
            </a:pPr>
            <a:r>
              <a:rPr lang="en-US" sz="2200">
                <a:solidFill>
                  <a:srgbClr val="FF0000"/>
                </a:solidFill>
                <a:latin typeface="PT Sans"/>
                <a:ea typeface="PT Sans"/>
                <a:cs typeface="PT Sans"/>
                <a:sym typeface="PT Sans"/>
              </a:rPr>
              <a:t>Cancelled due to Career Fair</a:t>
            </a:r>
          </a:p>
        </p:txBody>
      </p:sp>
      <p:sp>
        <p:nvSpPr>
          <p:cNvPr id="771" name="Shape 771"/>
          <p:cNvSpPr txBox="1"/>
          <p:nvPr>
            <p:ph idx="1" type="body"/>
          </p:nvPr>
        </p:nvSpPr>
        <p:spPr>
          <a:xfrm>
            <a:off x="-877375" y="2473600"/>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V. President - </a:t>
            </a:r>
            <a:r>
              <a:rPr b="1" i="1" lang="en-US" sz="2200" u="sng">
                <a:solidFill>
                  <a:schemeClr val="dk1"/>
                </a:solidFill>
                <a:latin typeface="PT Sans"/>
                <a:ea typeface="PT Sans"/>
                <a:cs typeface="PT Sans"/>
                <a:sym typeface="PT Sans"/>
              </a:rPr>
              <a:t>Dane Sowers</a:t>
            </a:r>
          </a:p>
          <a:p>
            <a:pPr indent="0" lvl="0" marL="0" marR="0" rtl="0" algn="ctr">
              <a:spcBef>
                <a:spcPts val="320"/>
              </a:spcBef>
              <a:spcAft>
                <a:spcPts val="0"/>
              </a:spcAft>
              <a:buNone/>
            </a:pPr>
            <a:r>
              <a:rPr lang="en-US" sz="2200">
                <a:solidFill>
                  <a:schemeClr val="dk1"/>
                </a:solidFill>
                <a:latin typeface="PT Sans"/>
                <a:ea typeface="PT Sans"/>
                <a:cs typeface="PT Sans"/>
                <a:sym typeface="PT Sans"/>
              </a:rPr>
              <a:t>Mondays: 10:30am - 11:30am</a:t>
            </a:r>
          </a:p>
        </p:txBody>
      </p:sp>
      <p:sp>
        <p:nvSpPr>
          <p:cNvPr id="772" name="Shape 772"/>
          <p:cNvSpPr txBox="1"/>
          <p:nvPr>
            <p:ph idx="1" type="body"/>
          </p:nvPr>
        </p:nvSpPr>
        <p:spPr>
          <a:xfrm>
            <a:off x="3718225" y="2462025"/>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A.V. President - </a:t>
            </a:r>
            <a:r>
              <a:rPr b="1" i="1" lang="en-US" sz="2200" u="sng">
                <a:solidFill>
                  <a:schemeClr val="dk1"/>
                </a:solidFill>
                <a:latin typeface="PT Sans"/>
                <a:ea typeface="PT Sans"/>
                <a:cs typeface="PT Sans"/>
                <a:sym typeface="PT Sans"/>
              </a:rPr>
              <a:t>McKenzie Kinzbach</a:t>
            </a:r>
          </a:p>
          <a:p>
            <a:pPr indent="0" lvl="0" marL="0" marR="0" rtl="0" algn="ctr">
              <a:spcBef>
                <a:spcPts val="320"/>
              </a:spcBef>
              <a:spcAft>
                <a:spcPts val="0"/>
              </a:spcAft>
              <a:buNone/>
            </a:pPr>
            <a:r>
              <a:rPr lang="en-US" sz="2200">
                <a:solidFill>
                  <a:schemeClr val="dk1"/>
                </a:solidFill>
                <a:latin typeface="PT Sans"/>
                <a:ea typeface="PT Sans"/>
                <a:cs typeface="PT Sans"/>
                <a:sym typeface="PT Sans"/>
              </a:rPr>
              <a:t>Tuesdays: 12:30pm - 1:30pm</a:t>
            </a:r>
          </a:p>
        </p:txBody>
      </p:sp>
      <p:sp>
        <p:nvSpPr>
          <p:cNvPr id="773" name="Shape 773"/>
          <p:cNvSpPr txBox="1"/>
          <p:nvPr>
            <p:ph idx="1" type="body"/>
          </p:nvPr>
        </p:nvSpPr>
        <p:spPr>
          <a:xfrm>
            <a:off x="-877375" y="3714137"/>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Treasurer - </a:t>
            </a:r>
            <a:r>
              <a:rPr b="1" i="1" lang="en-US" sz="2200" u="sng">
                <a:solidFill>
                  <a:schemeClr val="dk1"/>
                </a:solidFill>
                <a:latin typeface="PT Sans"/>
                <a:ea typeface="PT Sans"/>
                <a:cs typeface="PT Sans"/>
                <a:sym typeface="PT Sans"/>
              </a:rPr>
              <a:t>Max Inniger</a:t>
            </a:r>
          </a:p>
          <a:p>
            <a:pPr indent="0" lvl="0" marL="0" marR="0" rtl="0" algn="ctr">
              <a:spcBef>
                <a:spcPts val="320"/>
              </a:spcBef>
              <a:spcAft>
                <a:spcPts val="0"/>
              </a:spcAft>
              <a:buNone/>
            </a:pPr>
            <a:r>
              <a:rPr lang="en-US" sz="2200">
                <a:solidFill>
                  <a:schemeClr val="dk1"/>
                </a:solidFill>
                <a:latin typeface="PT Sans"/>
                <a:ea typeface="PT Sans"/>
                <a:cs typeface="PT Sans"/>
                <a:sym typeface="PT Sans"/>
              </a:rPr>
              <a:t>Tuesdays: 11:00am - 12:00pm</a:t>
            </a:r>
          </a:p>
        </p:txBody>
      </p:sp>
      <p:sp>
        <p:nvSpPr>
          <p:cNvPr id="774" name="Shape 774"/>
          <p:cNvSpPr txBox="1"/>
          <p:nvPr>
            <p:ph idx="1" type="body"/>
          </p:nvPr>
        </p:nvSpPr>
        <p:spPr>
          <a:xfrm>
            <a:off x="3718225" y="3714137"/>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Secretary - </a:t>
            </a:r>
            <a:r>
              <a:rPr b="1" i="1" lang="en-US" sz="2200" u="sng">
                <a:solidFill>
                  <a:schemeClr val="dk1"/>
                </a:solidFill>
                <a:latin typeface="PT Sans"/>
                <a:ea typeface="PT Sans"/>
                <a:cs typeface="PT Sans"/>
                <a:sym typeface="PT Sans"/>
              </a:rPr>
              <a:t>Frazier Baker</a:t>
            </a:r>
          </a:p>
          <a:p>
            <a:pPr indent="0" lvl="0" marL="0" marR="0" rtl="0" algn="ctr">
              <a:spcBef>
                <a:spcPts val="320"/>
              </a:spcBef>
              <a:spcAft>
                <a:spcPts val="0"/>
              </a:spcAft>
              <a:buNone/>
            </a:pPr>
            <a:r>
              <a:rPr lang="en-US" sz="2200">
                <a:solidFill>
                  <a:schemeClr val="dk1"/>
                </a:solidFill>
                <a:latin typeface="PT Sans"/>
                <a:ea typeface="PT Sans"/>
                <a:cs typeface="PT Sans"/>
                <a:sym typeface="PT Sans"/>
              </a:rPr>
              <a:t>Wednesdays: 6:00pm - 7:00pm</a:t>
            </a:r>
          </a:p>
        </p:txBody>
      </p:sp>
      <p:sp>
        <p:nvSpPr>
          <p:cNvPr id="775" name="Shape 775"/>
          <p:cNvSpPr txBox="1"/>
          <p:nvPr>
            <p:ph idx="1" type="body"/>
          </p:nvPr>
        </p:nvSpPr>
        <p:spPr>
          <a:xfrm>
            <a:off x="-877375" y="4954700"/>
            <a:ext cx="6605400" cy="708000"/>
          </a:xfrm>
          <a:prstGeom prst="rect">
            <a:avLst/>
          </a:prstGeom>
          <a:noFill/>
          <a:ln>
            <a:noFill/>
          </a:ln>
        </p:spPr>
        <p:txBody>
          <a:bodyPr anchorCtr="0" anchor="t" bIns="45700" lIns="91425" rIns="91425" tIns="45700">
            <a:noAutofit/>
          </a:bodyPr>
          <a:lstStyle/>
          <a:p>
            <a:pPr indent="0" lvl="1" marL="0" marR="0" rtl="0" algn="ctr">
              <a:spcBef>
                <a:spcPts val="320"/>
              </a:spcBef>
              <a:spcAft>
                <a:spcPts val="0"/>
              </a:spcAft>
              <a:buClr>
                <a:schemeClr val="dk1"/>
              </a:buClr>
              <a:buSzPct val="25000"/>
              <a:buFont typeface="PT Sans"/>
              <a:buNone/>
            </a:pPr>
            <a:r>
              <a:rPr b="1" lang="en-US" sz="2200" u="sng">
                <a:solidFill>
                  <a:schemeClr val="dk1"/>
                </a:solidFill>
                <a:latin typeface="PT Sans"/>
                <a:ea typeface="PT Sans"/>
                <a:cs typeface="PT Sans"/>
                <a:sym typeface="PT Sans"/>
              </a:rPr>
              <a:t>Senator - </a:t>
            </a:r>
            <a:r>
              <a:rPr b="1" i="1" lang="en-US" sz="2200" u="sng">
                <a:solidFill>
                  <a:schemeClr val="dk1"/>
                </a:solidFill>
                <a:latin typeface="PT Sans"/>
                <a:ea typeface="PT Sans"/>
                <a:cs typeface="PT Sans"/>
                <a:sym typeface="PT Sans"/>
              </a:rPr>
              <a:t>John Lewnard</a:t>
            </a:r>
          </a:p>
          <a:p>
            <a:pPr indent="0" lvl="0" marL="0" marR="0" rtl="0" algn="ctr">
              <a:spcBef>
                <a:spcPts val="320"/>
              </a:spcBef>
              <a:spcAft>
                <a:spcPts val="0"/>
              </a:spcAft>
              <a:buNone/>
            </a:pPr>
            <a:r>
              <a:rPr lang="en-US" sz="2200">
                <a:solidFill>
                  <a:schemeClr val="dk1"/>
                </a:solidFill>
                <a:latin typeface="PT Sans"/>
                <a:ea typeface="PT Sans"/>
                <a:cs typeface="PT Sans"/>
                <a:sym typeface="PT Sans"/>
              </a:rPr>
              <a:t>Wednesdays: 4:30pm - 5:30pm</a:t>
            </a:r>
          </a:p>
        </p:txBody>
      </p:sp>
      <p:sp>
        <p:nvSpPr>
          <p:cNvPr id="776" name="Shape 776"/>
          <p:cNvSpPr txBox="1"/>
          <p:nvPr>
            <p:ph idx="1" type="body"/>
          </p:nvPr>
        </p:nvSpPr>
        <p:spPr>
          <a:xfrm>
            <a:off x="3718225" y="4954700"/>
            <a:ext cx="6605400" cy="708000"/>
          </a:xfrm>
          <a:prstGeom prst="rect">
            <a:avLst/>
          </a:prstGeom>
          <a:noFill/>
          <a:ln>
            <a:noFill/>
          </a:ln>
        </p:spPr>
        <p:txBody>
          <a:bodyPr anchorCtr="0" anchor="t" bIns="45700" lIns="91425" rIns="91425" tIns="45700">
            <a:noAutofit/>
          </a:bodyPr>
          <a:lstStyle/>
          <a:p>
            <a:pPr indent="0" lvl="1" marL="0" rtl="0" algn="ctr">
              <a:spcBef>
                <a:spcPts val="320"/>
              </a:spcBef>
              <a:buNone/>
            </a:pPr>
            <a:r>
              <a:rPr b="1" lang="en-US" sz="2200" u="sng">
                <a:solidFill>
                  <a:schemeClr val="dk1"/>
                </a:solidFill>
                <a:latin typeface="PT Sans"/>
                <a:ea typeface="PT Sans"/>
                <a:cs typeface="PT Sans"/>
                <a:sym typeface="PT Sans"/>
              </a:rPr>
              <a:t>Senator - </a:t>
            </a:r>
            <a:r>
              <a:rPr b="1" i="1" lang="en-US" sz="2200" u="sng">
                <a:solidFill>
                  <a:schemeClr val="dk1"/>
                </a:solidFill>
                <a:latin typeface="PT Sans"/>
                <a:ea typeface="PT Sans"/>
                <a:cs typeface="PT Sans"/>
                <a:sym typeface="PT Sans"/>
              </a:rPr>
              <a:t>Tim Kemper</a:t>
            </a:r>
          </a:p>
          <a:p>
            <a:pPr indent="0" lvl="0" marL="0" rtl="0" algn="ctr">
              <a:spcBef>
                <a:spcPts val="320"/>
              </a:spcBef>
              <a:buNone/>
            </a:pPr>
            <a:r>
              <a:rPr lang="en-US" sz="2200">
                <a:solidFill>
                  <a:schemeClr val="dk1"/>
                </a:solidFill>
                <a:latin typeface="PT Sans"/>
                <a:ea typeface="PT Sans"/>
                <a:cs typeface="PT Sans"/>
                <a:sym typeface="PT Sans"/>
              </a:rPr>
              <a:t>Wednesdays: 12:00pm - 1:00pm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1" name="Shape 781"/>
        <p:cNvGrpSpPr/>
        <p:nvPr/>
      </p:nvGrpSpPr>
      <p:grpSpPr>
        <a:xfrm>
          <a:off x="0" y="0"/>
          <a:ext cx="0" cy="0"/>
          <a:chOff x="0" y="0"/>
          <a:chExt cx="0" cy="0"/>
        </a:xfrm>
      </p:grpSpPr>
      <p:sp>
        <p:nvSpPr>
          <p:cNvPr id="782" name="Shape 782"/>
          <p:cNvSpPr txBox="1"/>
          <p:nvPr/>
        </p:nvSpPr>
        <p:spPr>
          <a:xfrm>
            <a:off x="1295400" y="609833"/>
            <a:ext cx="7696199" cy="1143000"/>
          </a:xfrm>
          <a:prstGeom prst="rect">
            <a:avLst/>
          </a:prstGeom>
          <a:noFill/>
          <a:ln>
            <a:noFill/>
          </a:ln>
        </p:spPr>
        <p:txBody>
          <a:bodyPr anchorCtr="0" anchor="ctr" bIns="45700" lIns="91425" rIns="91425" tIns="45700">
            <a:noAutofit/>
          </a:bodyPr>
          <a:lstStyle/>
          <a:p>
            <a:pPr lvl="0" rtl="0" algn="ctr">
              <a:spcBef>
                <a:spcPts val="0"/>
              </a:spcBef>
              <a:buNone/>
            </a:pPr>
            <a:r>
              <a:rPr b="1" lang="en-US" sz="4400">
                <a:latin typeface="PT Sans"/>
                <a:ea typeface="PT Sans"/>
                <a:cs typeface="PT Sans"/>
                <a:sym typeface="PT Sans"/>
              </a:rPr>
              <a:t>President</a:t>
            </a:r>
          </a:p>
        </p:txBody>
      </p:sp>
      <p:sp>
        <p:nvSpPr>
          <p:cNvPr id="783" name="Shape 783"/>
          <p:cNvSpPr txBox="1"/>
          <p:nvPr/>
        </p:nvSpPr>
        <p:spPr>
          <a:xfrm>
            <a:off x="7608089"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i="0" lang="en-US" sz="1600" u="sng" cap="none" strike="noStrike">
                <a:solidFill>
                  <a:srgbClr val="000000"/>
                </a:solidFill>
                <a:latin typeface="PT Sans"/>
                <a:ea typeface="PT Sans"/>
                <a:cs typeface="PT Sans"/>
                <a:sym typeface="PT Sans"/>
              </a:rPr>
              <a:t>Officer:</a:t>
            </a:r>
          </a:p>
          <a:p>
            <a:pPr indent="0" lvl="0" marL="0" marR="0" rtl="0" algn="l">
              <a:spcBef>
                <a:spcPts val="0"/>
              </a:spcBef>
              <a:buSzPct val="25000"/>
              <a:buNone/>
            </a:pPr>
            <a:r>
              <a:rPr lang="en-US" sz="1600">
                <a:latin typeface="PT Sans"/>
                <a:ea typeface="PT Sans"/>
                <a:cs typeface="PT Sans"/>
                <a:sym typeface="PT Sans"/>
              </a:rPr>
              <a:t>Carlo Perottino</a:t>
            </a:r>
          </a:p>
        </p:txBody>
      </p:sp>
      <p:sp>
        <p:nvSpPr>
          <p:cNvPr id="784" name="Shape 784"/>
          <p:cNvSpPr txBox="1"/>
          <p:nvPr/>
        </p:nvSpPr>
        <p:spPr>
          <a:xfrm>
            <a:off x="1028700" y="1641000"/>
            <a:ext cx="8229600" cy="4438200"/>
          </a:xfrm>
          <a:prstGeom prst="rect">
            <a:avLst/>
          </a:prstGeom>
          <a:noFill/>
          <a:ln>
            <a:noFill/>
          </a:ln>
        </p:spPr>
        <p:txBody>
          <a:bodyPr anchorCtr="0" anchor="t" bIns="45700" lIns="91425" rIns="91425" tIns="45700">
            <a:noAutofit/>
          </a:bodyPr>
          <a:lstStyle/>
          <a:p>
            <a:pPr indent="-419100" lvl="0" marL="457200" rtl="0">
              <a:spcBef>
                <a:spcPts val="320"/>
              </a:spcBef>
              <a:buClr>
                <a:srgbClr val="000000"/>
              </a:buClr>
              <a:buSzPct val="100000"/>
              <a:buFont typeface="PT Sans"/>
              <a:buChar char="●"/>
            </a:pPr>
            <a:r>
              <a:rPr lang="en-US" sz="3000">
                <a:latin typeface="PT Sans"/>
                <a:ea typeface="PT Sans"/>
                <a:cs typeface="PT Sans"/>
                <a:sym typeface="PT Sans"/>
              </a:rPr>
              <a:t>Dean Lim will be speaking at the next general meeting.</a:t>
            </a:r>
          </a:p>
          <a:p>
            <a:pPr lvl="0" rtl="0">
              <a:spcBef>
                <a:spcPts val="320"/>
              </a:spcBef>
              <a:buNone/>
            </a:pPr>
            <a:r>
              <a:t/>
            </a:r>
            <a:endParaRPr sz="3000">
              <a:latin typeface="PT Sans"/>
              <a:ea typeface="PT Sans"/>
              <a:cs typeface="PT Sans"/>
              <a:sym typeface="PT Sans"/>
            </a:endParaRPr>
          </a:p>
          <a:p>
            <a:pPr indent="-419100" lvl="0" marL="457200" rtl="0">
              <a:spcBef>
                <a:spcPts val="320"/>
              </a:spcBef>
              <a:buClr>
                <a:srgbClr val="000000"/>
              </a:buClr>
              <a:buSzPct val="100000"/>
              <a:buFont typeface="PT Sans"/>
              <a:buChar char="●"/>
            </a:pPr>
            <a:r>
              <a:rPr lang="en-US" sz="3000">
                <a:latin typeface="PT Sans"/>
                <a:ea typeface="PT Sans"/>
                <a:cs typeface="PT Sans"/>
                <a:sym typeface="PT Sans"/>
              </a:rPr>
              <a:t>He has asked for specific questions and topics so we can increase the productivity of this talk.</a:t>
            </a:r>
          </a:p>
          <a:p>
            <a:pPr lvl="0" rtl="0">
              <a:spcBef>
                <a:spcPts val="320"/>
              </a:spcBef>
              <a:buNone/>
            </a:pPr>
            <a:r>
              <a:t/>
            </a:r>
            <a:endParaRPr sz="3000">
              <a:latin typeface="PT Sans"/>
              <a:ea typeface="PT Sans"/>
              <a:cs typeface="PT Sans"/>
              <a:sym typeface="PT Sans"/>
            </a:endParaRPr>
          </a:p>
          <a:p>
            <a:pPr indent="-419100" lvl="0" marL="457200" rtl="0">
              <a:spcBef>
                <a:spcPts val="320"/>
              </a:spcBef>
              <a:buClr>
                <a:srgbClr val="000000"/>
              </a:buClr>
              <a:buSzPct val="100000"/>
              <a:buFont typeface="PT Sans"/>
              <a:buChar char="●"/>
            </a:pPr>
            <a:r>
              <a:rPr lang="en-US" sz="3000">
                <a:latin typeface="PT Sans"/>
                <a:ea typeface="PT Sans"/>
                <a:cs typeface="PT Sans"/>
                <a:sym typeface="PT Sans"/>
              </a:rPr>
              <a:t>Please fill out a “Question / Topic” slip!</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