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theme+xml" PartName="/ppt/theme/theme8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726" r:id="rId4"/>
    <p:sldMasterId id="2147483727" r:id="rId5"/>
    <p:sldMasterId id="2147483728" r:id="rId6"/>
    <p:sldMasterId id="2147483729" r:id="rId7"/>
    <p:sldMasterId id="2147483730" r:id="rId8"/>
    <p:sldMasterId id="2147483731" r:id="rId9"/>
    <p:sldMasterId id="2147483732" r:id="rId10"/>
  </p:sldMasterIdLst>
  <p:notesMasterIdLst>
    <p:notesMasterId r:id="rId11"/>
  </p:notesMasterIdLst>
  <p:sldIdLst>
    <p:sldId id="256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75" r:id="rId31"/>
    <p:sldId id="276" r:id="rId32"/>
    <p:sldId id="277" r:id="rId33"/>
    <p:sldId id="278" r:id="rId34"/>
    <p:sldId id="279" r:id="rId35"/>
    <p:sldId id="280" r:id="rId36"/>
    <p:sldId id="281" r:id="rId37"/>
    <p:sldId id="282" r:id="rId38"/>
    <p:sldId id="283" r:id="rId39"/>
  </p:sldIdLst>
  <p:sldSz cy="6858000" cx="9144000"/>
  <p:notesSz cx="6858000" cy="9144000"/>
  <p:embeddedFontLst>
    <p:embeddedFont>
      <p:font typeface="PT Sans"/>
      <p:regular r:id="rId40"/>
      <p:bold r:id="rId41"/>
      <p:italic r:id="rId42"/>
      <p:boldItalic r:id="rId43"/>
    </p:embeddedFont>
    <p:embeddedFont>
      <p:font typeface="Open Sans"/>
      <p:regular r:id="rId44"/>
      <p:bold r:id="rId45"/>
      <p:italic r:id="rId46"/>
      <p:boldItalic r:id="rId4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16C43CC2-6480-4C7B-828C-F152A6213AA8}">
  <a:tblStyle styleId="{16C43CC2-6480-4C7B-828C-F152A6213AA8}" styleName="Table_0">
    <a:wholeTbl>
      <a:tcTxStyle b="off" i="off">
        <a:font>
          <a:latin typeface="Myriad Pro"/>
          <a:ea typeface="Myriad Pro"/>
          <a:cs typeface="Myriad Pro"/>
        </a:font>
        <a:schemeClr val="dk1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med" w="med" type="none"/>
              <a:tailEnd len="med" w="med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PTSans-regular.fntdata"/><Relationship Id="rId20" Type="http://schemas.openxmlformats.org/officeDocument/2006/relationships/slide" Target="slides/slide9.xml"/><Relationship Id="rId42" Type="http://schemas.openxmlformats.org/officeDocument/2006/relationships/font" Target="fonts/PTSans-italic.fntdata"/><Relationship Id="rId41" Type="http://schemas.openxmlformats.org/officeDocument/2006/relationships/font" Target="fonts/PTSans-bold.fntdata"/><Relationship Id="rId22" Type="http://schemas.openxmlformats.org/officeDocument/2006/relationships/slide" Target="slides/slide11.xml"/><Relationship Id="rId44" Type="http://schemas.openxmlformats.org/officeDocument/2006/relationships/font" Target="fonts/OpenSans-regular.fntdata"/><Relationship Id="rId21" Type="http://schemas.openxmlformats.org/officeDocument/2006/relationships/slide" Target="slides/slide10.xml"/><Relationship Id="rId43" Type="http://schemas.openxmlformats.org/officeDocument/2006/relationships/font" Target="fonts/PTSans-boldItalic.fntdata"/><Relationship Id="rId24" Type="http://schemas.openxmlformats.org/officeDocument/2006/relationships/slide" Target="slides/slide13.xml"/><Relationship Id="rId46" Type="http://schemas.openxmlformats.org/officeDocument/2006/relationships/font" Target="fonts/OpenSans-italic.fntdata"/><Relationship Id="rId23" Type="http://schemas.openxmlformats.org/officeDocument/2006/relationships/slide" Target="slides/slide12.xml"/><Relationship Id="rId45" Type="http://schemas.openxmlformats.org/officeDocument/2006/relationships/font" Target="fonts/OpenSans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26" Type="http://schemas.openxmlformats.org/officeDocument/2006/relationships/slide" Target="slides/slide15.xml"/><Relationship Id="rId25" Type="http://schemas.openxmlformats.org/officeDocument/2006/relationships/slide" Target="slides/slide14.xml"/><Relationship Id="rId47" Type="http://schemas.openxmlformats.org/officeDocument/2006/relationships/font" Target="fonts/OpenSans-boldItalic.fntdata"/><Relationship Id="rId28" Type="http://schemas.openxmlformats.org/officeDocument/2006/relationships/slide" Target="slides/slide17.xml"/><Relationship Id="rId27" Type="http://schemas.openxmlformats.org/officeDocument/2006/relationships/slide" Target="slides/slide16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18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slide" Target="slides/slide20.xml"/><Relationship Id="rId30" Type="http://schemas.openxmlformats.org/officeDocument/2006/relationships/slide" Target="slides/slide19.xml"/><Relationship Id="rId11" Type="http://schemas.openxmlformats.org/officeDocument/2006/relationships/notesMaster" Target="notesMasters/notesMaster1.xml"/><Relationship Id="rId33" Type="http://schemas.openxmlformats.org/officeDocument/2006/relationships/slide" Target="slides/slide22.xml"/><Relationship Id="rId10" Type="http://schemas.openxmlformats.org/officeDocument/2006/relationships/slideMaster" Target="slideMasters/slideMaster7.xml"/><Relationship Id="rId32" Type="http://schemas.openxmlformats.org/officeDocument/2006/relationships/slide" Target="slides/slide21.xml"/><Relationship Id="rId13" Type="http://schemas.openxmlformats.org/officeDocument/2006/relationships/slide" Target="slides/slide2.xml"/><Relationship Id="rId35" Type="http://schemas.openxmlformats.org/officeDocument/2006/relationships/slide" Target="slides/slide24.xml"/><Relationship Id="rId12" Type="http://schemas.openxmlformats.org/officeDocument/2006/relationships/slide" Target="slides/slide1.xml"/><Relationship Id="rId34" Type="http://schemas.openxmlformats.org/officeDocument/2006/relationships/slide" Target="slides/slide23.xml"/><Relationship Id="rId15" Type="http://schemas.openxmlformats.org/officeDocument/2006/relationships/slide" Target="slides/slide4.xml"/><Relationship Id="rId37" Type="http://schemas.openxmlformats.org/officeDocument/2006/relationships/slide" Target="slides/slide26.xml"/><Relationship Id="rId14" Type="http://schemas.openxmlformats.org/officeDocument/2006/relationships/slide" Target="slides/slide3.xml"/><Relationship Id="rId36" Type="http://schemas.openxmlformats.org/officeDocument/2006/relationships/slide" Target="slides/slide25.xml"/><Relationship Id="rId17" Type="http://schemas.openxmlformats.org/officeDocument/2006/relationships/slide" Target="slides/slide6.xml"/><Relationship Id="rId39" Type="http://schemas.openxmlformats.org/officeDocument/2006/relationships/slide" Target="slides/slide28.xml"/><Relationship Id="rId16" Type="http://schemas.openxmlformats.org/officeDocument/2006/relationships/slide" Target="slides/slide5.xml"/><Relationship Id="rId38" Type="http://schemas.openxmlformats.org/officeDocument/2006/relationships/slide" Target="slides/slide27.xml"/><Relationship Id="rId19" Type="http://schemas.openxmlformats.org/officeDocument/2006/relationships/slide" Target="slides/slide8.xml"/><Relationship Id="rId18" Type="http://schemas.openxmlformats.org/officeDocument/2006/relationships/slide" Target="slides/slide7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Shape 48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85" name="Shape 48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Shape 59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93" name="Shape 59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Shape 59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98" name="Shape 59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Shape 60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10" name="Shape 61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Shape 61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17" name="Shape 61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8" name="Shape 618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Shape 62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25" name="Shape 62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6" name="Shape 626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Shape 63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33" name="Shape 63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Shape 637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638" name="Shape 63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39" name="Shape 63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Shape 64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5" name="Shape 64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46" name="Shape 646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Shape 65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53" name="Shape 65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4" name="Shape 654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Shape 66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61" name="Shape 66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662" name="Shape 662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Shape 49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92" name="Shape 49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Shape 668"/>
          <p:cNvSpPr/>
          <p:nvPr>
            <p:ph idx="2" type="sldImg"/>
          </p:nvPr>
        </p:nvSpPr>
        <p:spPr>
          <a:xfrm>
            <a:off x="1143308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9" name="Shape 66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Shape 677"/>
          <p:cNvSpPr/>
          <p:nvPr>
            <p:ph idx="2" type="sldImg"/>
          </p:nvPr>
        </p:nvSpPr>
        <p:spPr>
          <a:xfrm>
            <a:off x="1143308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8" name="Shape 67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Shape 68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87" name="Shape 68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8" name="Shape 688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Shape 69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4" name="Shape 69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Shape 70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01" name="Shape 70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Shape 70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08" name="Shape 70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Shape 71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13" name="Shape 71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16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Shape 717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718" name="Shape 71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19" name="Shape 71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23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Shape 72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25" name="Shape 72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Shape 49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Shape 49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99" name="Shape 499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Shape 503"/>
          <p:cNvSpPr/>
          <p:nvPr>
            <p:ph idx="2" type="sldImg"/>
          </p:nvPr>
        </p:nvSpPr>
        <p:spPr>
          <a:xfrm>
            <a:off x="1155423" y="685488"/>
            <a:ext cx="45470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04" name="Shape 504"/>
          <p:cNvSpPr txBox="1"/>
          <p:nvPr>
            <p:ph idx="1" type="body"/>
          </p:nvPr>
        </p:nvSpPr>
        <p:spPr>
          <a:xfrm>
            <a:off x="685800" y="4343401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rIns="91325" tIns="4565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5" name="Shape 505"/>
          <p:cNvSpPr txBox="1"/>
          <p:nvPr>
            <p:ph idx="12" type="sldNum"/>
          </p:nvPr>
        </p:nvSpPr>
        <p:spPr>
          <a:xfrm>
            <a:off x="3884613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50" lIns="91325" rIns="91325" tIns="4565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Shape 51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Speaking Order:</a:t>
            </a:r>
          </a:p>
          <a:p>
            <a:pPr indent="-292100" lvl="0" marL="4572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sz="1000">
                <a:solidFill>
                  <a:schemeClr val="dk1"/>
                </a:solidFill>
                <a:highlight>
                  <a:srgbClr val="FFFFFF"/>
                </a:highlight>
              </a:rPr>
              <a:t>Mitchell Phelps and Brooke Duncan</a:t>
            </a:r>
          </a:p>
          <a:p>
            <a:pPr indent="-292100" lvl="0" marL="4572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sz="1000">
                <a:solidFill>
                  <a:schemeClr val="dk1"/>
                </a:solidFill>
                <a:highlight>
                  <a:srgbClr val="FFFFFF"/>
                </a:highlight>
              </a:rPr>
              <a:t>Tobi and Akshayaa</a:t>
            </a:r>
          </a:p>
          <a:p>
            <a:pPr indent="-292100" lvl="0" marL="4572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sz="1000">
                <a:solidFill>
                  <a:schemeClr val="dk1"/>
                </a:solidFill>
                <a:highlight>
                  <a:srgbClr val="FFFFFF"/>
                </a:highlight>
              </a:rPr>
              <a:t>Casmir Thornberry</a:t>
            </a:r>
          </a:p>
          <a:p>
            <a:pPr indent="-292100" lvl="0" marL="4572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sz="1000">
                <a:solidFill>
                  <a:schemeClr val="dk1"/>
                </a:solidFill>
                <a:highlight>
                  <a:srgbClr val="FFFFFF"/>
                </a:highlight>
              </a:rPr>
              <a:t>Dane</a:t>
            </a:r>
          </a:p>
          <a:p>
            <a:pPr indent="-292100" lvl="0" marL="4572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sz="1000">
                <a:solidFill>
                  <a:schemeClr val="dk1"/>
                </a:solidFill>
                <a:highlight>
                  <a:srgbClr val="FFFFFF"/>
                </a:highlight>
              </a:rPr>
              <a:t>Dana</a:t>
            </a:r>
          </a:p>
        </p:txBody>
      </p:sp>
      <p:sp>
        <p:nvSpPr>
          <p:cNvPr id="517" name="Shape 51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22" name="Shape 52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Shape 52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29" name="Shape 52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Shape 58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81" name="Shape 58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Shape 58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87" name="Shape 58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/>
          <p:nvPr>
            <p:ph type="ctrTitle"/>
          </p:nvPr>
        </p:nvSpPr>
        <p:spPr>
          <a:xfrm>
            <a:off x="914400" y="2362201"/>
            <a:ext cx="7619999" cy="990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defRPr/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defRPr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defRPr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defRPr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defRPr/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defRPr/>
            </a:lvl6pPr>
            <a:lvl7pPr indent="-12644" lvl="6" marL="914344" marR="0" rtl="0" algn="ctr">
              <a:spcBef>
                <a:spcPts val="0"/>
              </a:spcBef>
              <a:spcAft>
                <a:spcPts val="0"/>
              </a:spcAft>
              <a:defRPr/>
            </a:lvl7pPr>
            <a:lvl8pPr indent="-12618" lvl="7" marL="1371518" marR="0" rtl="0" algn="ctr">
              <a:spcBef>
                <a:spcPts val="0"/>
              </a:spcBef>
              <a:spcAft>
                <a:spcPts val="0"/>
              </a:spcAft>
              <a:defRPr/>
            </a:lvl8pPr>
            <a:lvl9pPr indent="-12591" lvl="8" marL="1828691" marR="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" type="subTitle"/>
          </p:nvPr>
        </p:nvSpPr>
        <p:spPr>
          <a:xfrm>
            <a:off x="14478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1pPr>
            <a:lvl2pPr indent="-12673" lvl="1" marL="457173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2pPr>
            <a:lvl3pPr indent="-12644" lvl="2" marL="914344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3pPr>
            <a:lvl4pPr indent="-12618" lvl="3" marL="1371518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4pPr>
            <a:lvl5pPr indent="-12591" lvl="4" marL="1828691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5pPr>
            <a:lvl6pPr indent="-12562" lvl="5" marL="2285863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6pPr>
            <a:lvl7pPr indent="-12536" lvl="6" marL="2743036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7pPr>
            <a:lvl8pPr indent="-12508" lvl="7" marL="3200209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8pPr>
            <a:lvl9pPr indent="-12481" lvl="8" marL="3657381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4" lvl="2" marL="914344" marR="0" rtl="0" algn="l">
              <a:spcBef>
                <a:spcPts val="0"/>
              </a:spcBef>
              <a:defRPr/>
            </a:lvl3pPr>
            <a:lvl4pPr indent="-12618" lvl="3" marL="1371518" marR="0" rtl="0" algn="l">
              <a:spcBef>
                <a:spcPts val="0"/>
              </a:spcBef>
              <a:defRPr/>
            </a:lvl4pPr>
            <a:lvl5pPr indent="-12591" lvl="4" marL="1828691" marR="0" rtl="0" algn="l">
              <a:spcBef>
                <a:spcPts val="0"/>
              </a:spcBef>
              <a:defRPr/>
            </a:lvl5pPr>
            <a:lvl6pPr indent="-12562" lvl="5" marL="2285863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9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4" lvl="2" marL="914344" marR="0" rtl="0" algn="l">
              <a:spcBef>
                <a:spcPts val="0"/>
              </a:spcBef>
              <a:defRPr/>
            </a:lvl3pPr>
            <a:lvl4pPr indent="-12618" lvl="3" marL="1371518" marR="0" rtl="0" algn="l">
              <a:spcBef>
                <a:spcPts val="0"/>
              </a:spcBef>
              <a:defRPr/>
            </a:lvl4pPr>
            <a:lvl5pPr indent="-12591" lvl="4" marL="1828691" marR="0" rtl="0" algn="l">
              <a:spcBef>
                <a:spcPts val="0"/>
              </a:spcBef>
              <a:defRPr/>
            </a:lvl5pPr>
            <a:lvl6pPr indent="-12562" lvl="5" marL="2285863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9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7315200" y="6248400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defRPr/>
            </a:lvl5pPr>
            <a:lvl6pPr lvl="5" marL="457173" rtl="0" algn="ctr">
              <a:spcBef>
                <a:spcPts val="0"/>
              </a:spcBef>
              <a:spcAft>
                <a:spcPts val="0"/>
              </a:spcAft>
              <a:defRPr/>
            </a:lvl6pPr>
            <a:lvl7pPr lvl="6" marL="914344" rtl="0" algn="ctr">
              <a:spcBef>
                <a:spcPts val="0"/>
              </a:spcBef>
              <a:spcAft>
                <a:spcPts val="0"/>
              </a:spcAft>
              <a:defRPr/>
            </a:lvl7pPr>
            <a:lvl8pPr lvl="7" marL="1371518" rtl="0" algn="ctr">
              <a:spcBef>
                <a:spcPts val="0"/>
              </a:spcBef>
              <a:spcAft>
                <a:spcPts val="0"/>
              </a:spcAft>
              <a:defRPr/>
            </a:lvl8pPr>
            <a:lvl9pPr lvl="8" marL="1828691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77" name="Shape 77"/>
          <p:cNvSpPr txBox="1"/>
          <p:nvPr>
            <p:ph idx="1" type="body"/>
          </p:nvPr>
        </p:nvSpPr>
        <p:spPr>
          <a:xfrm rot="5400000">
            <a:off x="3177381" y="-327816"/>
            <a:ext cx="3551236" cy="8077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8113" lvl="0" marL="341313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1pPr>
            <a:lvl2pPr indent="-106362" lvl="1" marL="741363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2pPr>
            <a:lvl3pPr indent="-74612" lvl="2" marL="1141413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3pPr>
            <a:lvl4pPr indent="-100012" lvl="3" marL="1598613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4pPr>
            <a:lvl5pPr indent="-100013" lvl="4" marL="2055813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5pPr>
            <a:lvl6pPr indent="-114150" lvl="5" marL="25144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6pPr>
            <a:lvl7pPr indent="-114121" lvl="6" marL="2971622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7pPr>
            <a:lvl8pPr indent="-114094" lvl="7" marL="3428795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8pPr>
            <a:lvl9pPr indent="-114067" lvl="8" marL="3885967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9pPr>
          </a:lstStyle>
          <a:p/>
        </p:txBody>
      </p:sp>
      <p:sp>
        <p:nvSpPr>
          <p:cNvPr id="78" name="Shape 78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4" lvl="2" marL="914344" marR="0" rtl="0" algn="l">
              <a:spcBef>
                <a:spcPts val="0"/>
              </a:spcBef>
              <a:defRPr/>
            </a:lvl3pPr>
            <a:lvl4pPr indent="-12618" lvl="3" marL="1371518" marR="0" rtl="0" algn="l">
              <a:spcBef>
                <a:spcPts val="0"/>
              </a:spcBef>
              <a:defRPr/>
            </a:lvl4pPr>
            <a:lvl5pPr indent="-12591" lvl="4" marL="1828691" marR="0" rtl="0" algn="l">
              <a:spcBef>
                <a:spcPts val="0"/>
              </a:spcBef>
              <a:defRPr/>
            </a:lvl5pPr>
            <a:lvl6pPr indent="-12562" lvl="5" marL="2285863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9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9" name="Shape 79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4" lvl="2" marL="914344" marR="0" rtl="0" algn="l">
              <a:spcBef>
                <a:spcPts val="0"/>
              </a:spcBef>
              <a:defRPr/>
            </a:lvl3pPr>
            <a:lvl4pPr indent="-12618" lvl="3" marL="1371518" marR="0" rtl="0" algn="l">
              <a:spcBef>
                <a:spcPts val="0"/>
              </a:spcBef>
              <a:defRPr/>
            </a:lvl4pPr>
            <a:lvl5pPr indent="-12591" lvl="4" marL="1828691" marR="0" rtl="0" algn="l">
              <a:spcBef>
                <a:spcPts val="0"/>
              </a:spcBef>
              <a:defRPr/>
            </a:lvl5pPr>
            <a:lvl6pPr indent="-12562" lvl="5" marL="2285863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9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80" name="Shape 80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 rot="5400000">
            <a:off x="5543550" y="2038349"/>
            <a:ext cx="4876799" cy="2019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defRPr/>
            </a:lvl5pPr>
            <a:lvl6pPr lvl="5" marL="457173" rtl="0" algn="ctr">
              <a:spcBef>
                <a:spcPts val="0"/>
              </a:spcBef>
              <a:spcAft>
                <a:spcPts val="0"/>
              </a:spcAft>
              <a:defRPr/>
            </a:lvl6pPr>
            <a:lvl7pPr lvl="6" marL="914344" rtl="0" algn="ctr">
              <a:spcBef>
                <a:spcPts val="0"/>
              </a:spcBef>
              <a:spcAft>
                <a:spcPts val="0"/>
              </a:spcAft>
              <a:defRPr/>
            </a:lvl7pPr>
            <a:lvl8pPr lvl="7" marL="1371518" rtl="0" algn="ctr">
              <a:spcBef>
                <a:spcPts val="0"/>
              </a:spcBef>
              <a:spcAft>
                <a:spcPts val="0"/>
              </a:spcAft>
              <a:defRPr/>
            </a:lvl8pPr>
            <a:lvl9pPr lvl="8" marL="1828691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83" name="Shape 83"/>
          <p:cNvSpPr txBox="1"/>
          <p:nvPr>
            <p:ph idx="1" type="body"/>
          </p:nvPr>
        </p:nvSpPr>
        <p:spPr>
          <a:xfrm rot="5400000">
            <a:off x="1428750" y="95249"/>
            <a:ext cx="4876799" cy="59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8113" lvl="0" marL="341313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1pPr>
            <a:lvl2pPr indent="-106362" lvl="1" marL="741363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2pPr>
            <a:lvl3pPr indent="-74612" lvl="2" marL="1141413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3pPr>
            <a:lvl4pPr indent="-100012" lvl="3" marL="1598613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4pPr>
            <a:lvl5pPr indent="-100013" lvl="4" marL="2055813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5pPr>
            <a:lvl6pPr indent="-114150" lvl="5" marL="25144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6pPr>
            <a:lvl7pPr indent="-114121" lvl="6" marL="2971622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7pPr>
            <a:lvl8pPr indent="-114094" lvl="7" marL="3428795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8pPr>
            <a:lvl9pPr indent="-114067" lvl="8" marL="3885967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9pPr>
          </a:lstStyle>
          <a:p/>
        </p:txBody>
      </p:sp>
      <p:sp>
        <p:nvSpPr>
          <p:cNvPr id="84" name="Shape 84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4" lvl="2" marL="914344" marR="0" rtl="0" algn="l">
              <a:spcBef>
                <a:spcPts val="0"/>
              </a:spcBef>
              <a:defRPr/>
            </a:lvl3pPr>
            <a:lvl4pPr indent="-12618" lvl="3" marL="1371518" marR="0" rtl="0" algn="l">
              <a:spcBef>
                <a:spcPts val="0"/>
              </a:spcBef>
              <a:defRPr/>
            </a:lvl4pPr>
            <a:lvl5pPr indent="-12591" lvl="4" marL="1828691" marR="0" rtl="0" algn="l">
              <a:spcBef>
                <a:spcPts val="0"/>
              </a:spcBef>
              <a:defRPr/>
            </a:lvl5pPr>
            <a:lvl6pPr indent="-12562" lvl="5" marL="2285863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9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85" name="Shape 85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4" lvl="2" marL="914344" marR="0" rtl="0" algn="l">
              <a:spcBef>
                <a:spcPts val="0"/>
              </a:spcBef>
              <a:defRPr/>
            </a:lvl3pPr>
            <a:lvl4pPr indent="-12618" lvl="3" marL="1371518" marR="0" rtl="0" algn="l">
              <a:spcBef>
                <a:spcPts val="0"/>
              </a:spcBef>
              <a:defRPr/>
            </a:lvl4pPr>
            <a:lvl5pPr indent="-12591" lvl="4" marL="1828691" marR="0" rtl="0" algn="l">
              <a:spcBef>
                <a:spcPts val="0"/>
              </a:spcBef>
              <a:defRPr/>
            </a:lvl5pPr>
            <a:lvl6pPr indent="-12562" lvl="5" marL="2285863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9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86" name="Shape 86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ctrTitle"/>
          </p:nvPr>
        </p:nvSpPr>
        <p:spPr>
          <a:xfrm>
            <a:off x="914400" y="2362201"/>
            <a:ext cx="76199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defRPr/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defRPr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defRPr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defRPr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defRPr/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defRPr/>
            </a:lvl6pPr>
            <a:lvl7pPr indent="-12645" lvl="6" marL="914345" marR="0" rtl="0" algn="ctr">
              <a:spcBef>
                <a:spcPts val="0"/>
              </a:spcBef>
              <a:spcAft>
                <a:spcPts val="0"/>
              </a:spcAft>
              <a:defRPr/>
            </a:lvl7pPr>
            <a:lvl8pPr indent="-12617" lvl="7" marL="1371517" marR="0" rtl="0" algn="ctr">
              <a:spcBef>
                <a:spcPts val="0"/>
              </a:spcBef>
              <a:spcAft>
                <a:spcPts val="0"/>
              </a:spcAft>
              <a:defRPr/>
            </a:lvl8pPr>
            <a:lvl9pPr indent="-12590" lvl="8" marL="1828690" marR="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98" name="Shape 98"/>
          <p:cNvSpPr txBox="1"/>
          <p:nvPr>
            <p:ph idx="1" type="subTitle"/>
          </p:nvPr>
        </p:nvSpPr>
        <p:spPr>
          <a:xfrm>
            <a:off x="14478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1pPr>
            <a:lvl2pPr indent="-12673" lvl="1" marL="457173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2pPr>
            <a:lvl3pPr indent="-12645" lvl="2" marL="914345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3pPr>
            <a:lvl4pPr indent="-12617" lvl="3" marL="1371517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4pPr>
            <a:lvl5pPr indent="-12590" lvl="4" marL="182869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5pPr>
            <a:lvl6pPr indent="-12562" lvl="5" marL="2285862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6pPr>
            <a:lvl7pPr indent="-12536" lvl="6" marL="2743036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7pPr>
            <a:lvl8pPr indent="-12508" lvl="7" marL="3200208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8pPr>
            <a:lvl9pPr indent="-12481" lvl="8" marL="3657381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9pPr>
          </a:lstStyle>
          <a:p/>
        </p:txBody>
      </p:sp>
      <p:sp>
        <p:nvSpPr>
          <p:cNvPr id="99" name="Shape 99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5" lvl="2" marL="914345" marR="0" rtl="0" algn="l">
              <a:spcBef>
                <a:spcPts val="0"/>
              </a:spcBef>
              <a:defRPr/>
            </a:lvl3pPr>
            <a:lvl4pPr indent="-12617" lvl="3" marL="1371517" marR="0" rtl="0" algn="l">
              <a:spcBef>
                <a:spcPts val="0"/>
              </a:spcBef>
              <a:defRPr/>
            </a:lvl4pPr>
            <a:lvl5pPr indent="-12590" lvl="4" marL="1828690" marR="0" rtl="0" algn="l">
              <a:spcBef>
                <a:spcPts val="0"/>
              </a:spcBef>
              <a:defRPr/>
            </a:lvl5pPr>
            <a:lvl6pPr indent="-12562" lvl="5" marL="2285862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8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00" name="Shape 100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5" lvl="2" marL="914345" marR="0" rtl="0" algn="l">
              <a:spcBef>
                <a:spcPts val="0"/>
              </a:spcBef>
              <a:defRPr/>
            </a:lvl3pPr>
            <a:lvl4pPr indent="-12617" lvl="3" marL="1371517" marR="0" rtl="0" algn="l">
              <a:spcBef>
                <a:spcPts val="0"/>
              </a:spcBef>
              <a:defRPr/>
            </a:lvl4pPr>
            <a:lvl5pPr indent="-12590" lvl="4" marL="1828690" marR="0" rtl="0" algn="l">
              <a:spcBef>
                <a:spcPts val="0"/>
              </a:spcBef>
              <a:defRPr/>
            </a:lvl5pPr>
            <a:lvl6pPr indent="-12562" lvl="5" marL="2285862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8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01" name="Shape 101"/>
          <p:cNvSpPr txBox="1"/>
          <p:nvPr>
            <p:ph idx="12" type="sldNum"/>
          </p:nvPr>
        </p:nvSpPr>
        <p:spPr>
          <a:xfrm>
            <a:off x="7315200" y="6248400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1295400" y="609833"/>
            <a:ext cx="7696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defRPr/>
            </a:lvl5pPr>
            <a:lvl6pPr lvl="5" marL="457173" rtl="0" algn="ctr">
              <a:spcBef>
                <a:spcPts val="0"/>
              </a:spcBef>
              <a:spcAft>
                <a:spcPts val="0"/>
              </a:spcAft>
              <a:defRPr/>
            </a:lvl6pPr>
            <a:lvl7pPr lvl="6" marL="914345" rtl="0" algn="ctr">
              <a:spcBef>
                <a:spcPts val="0"/>
              </a:spcBef>
              <a:spcAft>
                <a:spcPts val="0"/>
              </a:spcAft>
              <a:defRPr/>
            </a:lvl7pPr>
            <a:lvl8pPr lvl="7" marL="1371517" rtl="0" algn="ctr">
              <a:spcBef>
                <a:spcPts val="0"/>
              </a:spcBef>
              <a:spcAft>
                <a:spcPts val="0"/>
              </a:spcAft>
              <a:defRPr/>
            </a:lvl8pPr>
            <a:lvl9pPr lvl="8" marL="182869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1295400" y="1935202"/>
            <a:ext cx="7696199" cy="3551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8112" lvl="0" marL="341312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1pPr>
            <a:lvl2pPr indent="-106362" lvl="1" marL="741362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2pPr>
            <a:lvl3pPr indent="-74612" lvl="2" marL="1141412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3pPr>
            <a:lvl4pPr indent="-100012" lvl="3" marL="1598612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4pPr>
            <a:lvl5pPr indent="-100012" lvl="4" marL="2055812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5pPr>
            <a:lvl6pPr indent="-114150" lvl="5" marL="25144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6pPr>
            <a:lvl7pPr indent="-114122" lvl="6" marL="2971622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7pPr>
            <a:lvl8pPr indent="-114095" lvl="7" marL="3428795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8pPr>
            <a:lvl9pPr indent="-114067" lvl="8" marL="3885967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9pPr>
          </a:lstStyle>
          <a:p/>
        </p:txBody>
      </p:sp>
      <p:sp>
        <p:nvSpPr>
          <p:cNvPr id="105" name="Shape 105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5" lvl="2" marL="914345" marR="0" rtl="0" algn="l">
              <a:spcBef>
                <a:spcPts val="0"/>
              </a:spcBef>
              <a:defRPr/>
            </a:lvl3pPr>
            <a:lvl4pPr indent="-12617" lvl="3" marL="1371517" marR="0" rtl="0" algn="l">
              <a:spcBef>
                <a:spcPts val="0"/>
              </a:spcBef>
              <a:defRPr/>
            </a:lvl4pPr>
            <a:lvl5pPr indent="-12590" lvl="4" marL="1828690" marR="0" rtl="0" algn="l">
              <a:spcBef>
                <a:spcPts val="0"/>
              </a:spcBef>
              <a:defRPr/>
            </a:lvl5pPr>
            <a:lvl6pPr indent="-12562" lvl="5" marL="2285862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8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06" name="Shape 106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5" lvl="2" marL="914345" marR="0" rtl="0" algn="l">
              <a:spcBef>
                <a:spcPts val="0"/>
              </a:spcBef>
              <a:defRPr/>
            </a:lvl3pPr>
            <a:lvl4pPr indent="-12617" lvl="3" marL="1371517" marR="0" rtl="0" algn="l">
              <a:spcBef>
                <a:spcPts val="0"/>
              </a:spcBef>
              <a:defRPr/>
            </a:lvl4pPr>
            <a:lvl5pPr indent="-12590" lvl="4" marL="1828690" marR="0" rtl="0" algn="l">
              <a:spcBef>
                <a:spcPts val="0"/>
              </a:spcBef>
              <a:defRPr/>
            </a:lvl5pPr>
            <a:lvl6pPr indent="-12562" lvl="5" marL="2285862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8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07" name="Shape 107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defRPr/>
            </a:lvl5pPr>
            <a:lvl6pPr lvl="5" marL="457173" rtl="0" algn="ctr">
              <a:spcBef>
                <a:spcPts val="0"/>
              </a:spcBef>
              <a:spcAft>
                <a:spcPts val="0"/>
              </a:spcAft>
              <a:defRPr/>
            </a:lvl6pPr>
            <a:lvl7pPr lvl="6" marL="914345" rtl="0" algn="ctr">
              <a:spcBef>
                <a:spcPts val="0"/>
              </a:spcBef>
              <a:spcAft>
                <a:spcPts val="0"/>
              </a:spcAft>
              <a:defRPr/>
            </a:lvl7pPr>
            <a:lvl8pPr lvl="7" marL="1371517" rtl="0" algn="ctr">
              <a:spcBef>
                <a:spcPts val="0"/>
              </a:spcBef>
              <a:spcAft>
                <a:spcPts val="0"/>
              </a:spcAft>
              <a:defRPr/>
            </a:lvl8pPr>
            <a:lvl9pPr lvl="8" marL="182869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914400" y="1935166"/>
            <a:ext cx="3962399" cy="3551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11" name="Shape 111"/>
          <p:cNvSpPr txBox="1"/>
          <p:nvPr>
            <p:ph idx="2" type="body"/>
          </p:nvPr>
        </p:nvSpPr>
        <p:spPr>
          <a:xfrm>
            <a:off x="5029200" y="1935166"/>
            <a:ext cx="3962399" cy="3551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12" name="Shape 112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5" lvl="2" marL="914345" marR="0" rtl="0" algn="l">
              <a:spcBef>
                <a:spcPts val="0"/>
              </a:spcBef>
              <a:defRPr/>
            </a:lvl3pPr>
            <a:lvl4pPr indent="-12617" lvl="3" marL="1371517" marR="0" rtl="0" algn="l">
              <a:spcBef>
                <a:spcPts val="0"/>
              </a:spcBef>
              <a:defRPr/>
            </a:lvl4pPr>
            <a:lvl5pPr indent="-12590" lvl="4" marL="1828690" marR="0" rtl="0" algn="l">
              <a:spcBef>
                <a:spcPts val="0"/>
              </a:spcBef>
              <a:defRPr/>
            </a:lvl5pPr>
            <a:lvl6pPr indent="-12562" lvl="5" marL="2285862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8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13" name="Shape 113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5" lvl="2" marL="914345" marR="0" rtl="0" algn="l">
              <a:spcBef>
                <a:spcPts val="0"/>
              </a:spcBef>
              <a:defRPr/>
            </a:lvl3pPr>
            <a:lvl4pPr indent="-12617" lvl="3" marL="1371517" marR="0" rtl="0" algn="l">
              <a:spcBef>
                <a:spcPts val="0"/>
              </a:spcBef>
              <a:defRPr/>
            </a:lvl4pPr>
            <a:lvl5pPr indent="-12590" lvl="4" marL="1828690" marR="0" rtl="0" algn="l">
              <a:spcBef>
                <a:spcPts val="0"/>
              </a:spcBef>
              <a:defRPr/>
            </a:lvl5pPr>
            <a:lvl6pPr indent="-12562" lvl="5" marL="2285862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8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14" name="Shape 114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type="title"/>
          </p:nvPr>
        </p:nvSpPr>
        <p:spPr>
          <a:xfrm>
            <a:off x="722312" y="4406903"/>
            <a:ext cx="7772400" cy="1361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 algn="l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722312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Font typeface="PT Sans"/>
              <a:buNone/>
              <a:defRPr/>
            </a:lvl1pPr>
            <a:lvl2pPr indent="-12673" lvl="1" marL="457173" rtl="0">
              <a:spcBef>
                <a:spcPts val="0"/>
              </a:spcBef>
              <a:buFont typeface="PT Sans"/>
              <a:buNone/>
              <a:defRPr/>
            </a:lvl2pPr>
            <a:lvl3pPr indent="-12645" lvl="2" marL="914345" rtl="0">
              <a:spcBef>
                <a:spcPts val="0"/>
              </a:spcBef>
              <a:buFont typeface="PT Sans"/>
              <a:buNone/>
              <a:defRPr/>
            </a:lvl3pPr>
            <a:lvl4pPr indent="-12617" lvl="3" marL="1371517" rtl="0">
              <a:spcBef>
                <a:spcPts val="0"/>
              </a:spcBef>
              <a:buFont typeface="PT Sans"/>
              <a:buNone/>
              <a:defRPr/>
            </a:lvl4pPr>
            <a:lvl5pPr indent="-12590" lvl="4" marL="1828690" rtl="0">
              <a:spcBef>
                <a:spcPts val="0"/>
              </a:spcBef>
              <a:buFont typeface="PT Sans"/>
              <a:buNone/>
              <a:defRPr/>
            </a:lvl5pPr>
            <a:lvl6pPr indent="-12562" lvl="5" marL="2285862" rtl="0">
              <a:spcBef>
                <a:spcPts val="0"/>
              </a:spcBef>
              <a:buFont typeface="PT Sans"/>
              <a:buNone/>
              <a:defRPr/>
            </a:lvl6pPr>
            <a:lvl7pPr indent="-12536" lvl="6" marL="2743036" rtl="0">
              <a:spcBef>
                <a:spcPts val="0"/>
              </a:spcBef>
              <a:buFont typeface="PT Sans"/>
              <a:buNone/>
              <a:defRPr/>
            </a:lvl7pPr>
            <a:lvl8pPr indent="-12508" lvl="7" marL="3200208" rtl="0">
              <a:spcBef>
                <a:spcPts val="0"/>
              </a:spcBef>
              <a:buFont typeface="PT Sans"/>
              <a:buNone/>
              <a:defRPr/>
            </a:lvl8pPr>
            <a:lvl9pPr indent="-12481" lvl="8" marL="3657381" rtl="0">
              <a:spcBef>
                <a:spcPts val="0"/>
              </a:spcBef>
              <a:buFont typeface="PT Sans"/>
              <a:buNone/>
              <a:defRPr/>
            </a:lvl9pPr>
          </a:lstStyle>
          <a:p/>
        </p:txBody>
      </p:sp>
      <p:sp>
        <p:nvSpPr>
          <p:cNvPr id="118" name="Shape 118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5" lvl="2" marL="914345" marR="0" rtl="0" algn="l">
              <a:spcBef>
                <a:spcPts val="0"/>
              </a:spcBef>
              <a:defRPr/>
            </a:lvl3pPr>
            <a:lvl4pPr indent="-12617" lvl="3" marL="1371517" marR="0" rtl="0" algn="l">
              <a:spcBef>
                <a:spcPts val="0"/>
              </a:spcBef>
              <a:defRPr/>
            </a:lvl4pPr>
            <a:lvl5pPr indent="-12590" lvl="4" marL="1828690" marR="0" rtl="0" algn="l">
              <a:spcBef>
                <a:spcPts val="0"/>
              </a:spcBef>
              <a:defRPr/>
            </a:lvl5pPr>
            <a:lvl6pPr indent="-12562" lvl="5" marL="2285862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8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19" name="Shape 119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5" lvl="2" marL="914345" marR="0" rtl="0" algn="l">
              <a:spcBef>
                <a:spcPts val="0"/>
              </a:spcBef>
              <a:defRPr/>
            </a:lvl3pPr>
            <a:lvl4pPr indent="-12617" lvl="3" marL="1371517" marR="0" rtl="0" algn="l">
              <a:spcBef>
                <a:spcPts val="0"/>
              </a:spcBef>
              <a:defRPr/>
            </a:lvl4pPr>
            <a:lvl5pPr indent="-12590" lvl="4" marL="1828690" marR="0" rtl="0" algn="l">
              <a:spcBef>
                <a:spcPts val="0"/>
              </a:spcBef>
              <a:defRPr/>
            </a:lvl5pPr>
            <a:lvl6pPr indent="-12562" lvl="5" marL="2285862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8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20" name="Shape 120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457200" y="1535112"/>
            <a:ext cx="4040099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Font typeface="PT Sans"/>
              <a:buNone/>
              <a:defRPr/>
            </a:lvl1pPr>
            <a:lvl2pPr indent="-12673" lvl="1" marL="457173" rtl="0">
              <a:spcBef>
                <a:spcPts val="0"/>
              </a:spcBef>
              <a:buFont typeface="PT Sans"/>
              <a:buNone/>
              <a:defRPr/>
            </a:lvl2pPr>
            <a:lvl3pPr indent="-12645" lvl="2" marL="914345" rtl="0">
              <a:spcBef>
                <a:spcPts val="0"/>
              </a:spcBef>
              <a:buFont typeface="PT Sans"/>
              <a:buNone/>
              <a:defRPr/>
            </a:lvl3pPr>
            <a:lvl4pPr indent="-12617" lvl="3" marL="1371517" rtl="0">
              <a:spcBef>
                <a:spcPts val="0"/>
              </a:spcBef>
              <a:buFont typeface="PT Sans"/>
              <a:buNone/>
              <a:defRPr/>
            </a:lvl4pPr>
            <a:lvl5pPr indent="-12590" lvl="4" marL="1828690" rtl="0">
              <a:spcBef>
                <a:spcPts val="0"/>
              </a:spcBef>
              <a:buFont typeface="PT Sans"/>
              <a:buNone/>
              <a:defRPr/>
            </a:lvl5pPr>
            <a:lvl6pPr indent="-12562" lvl="5" marL="2285862" rtl="0">
              <a:spcBef>
                <a:spcPts val="0"/>
              </a:spcBef>
              <a:buFont typeface="PT Sans"/>
              <a:buNone/>
              <a:defRPr/>
            </a:lvl6pPr>
            <a:lvl7pPr indent="-12536" lvl="6" marL="2743036" rtl="0">
              <a:spcBef>
                <a:spcPts val="0"/>
              </a:spcBef>
              <a:buFont typeface="PT Sans"/>
              <a:buNone/>
              <a:defRPr/>
            </a:lvl7pPr>
            <a:lvl8pPr indent="-12508" lvl="7" marL="3200208" rtl="0">
              <a:spcBef>
                <a:spcPts val="0"/>
              </a:spcBef>
              <a:buFont typeface="PT Sans"/>
              <a:buNone/>
              <a:defRPr/>
            </a:lvl8pPr>
            <a:lvl9pPr indent="-12481" lvl="8" marL="3657381" rtl="0">
              <a:spcBef>
                <a:spcPts val="0"/>
              </a:spcBef>
              <a:buFont typeface="PT Sans"/>
              <a:buNone/>
              <a:defRPr/>
            </a:lvl9pPr>
          </a:lstStyle>
          <a:p/>
        </p:txBody>
      </p:sp>
      <p:sp>
        <p:nvSpPr>
          <p:cNvPr id="124" name="Shape 124"/>
          <p:cNvSpPr txBox="1"/>
          <p:nvPr>
            <p:ph idx="2" type="body"/>
          </p:nvPr>
        </p:nvSpPr>
        <p:spPr>
          <a:xfrm>
            <a:off x="457200" y="2174875"/>
            <a:ext cx="4040099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25" name="Shape 125"/>
          <p:cNvSpPr txBox="1"/>
          <p:nvPr>
            <p:ph idx="3" type="body"/>
          </p:nvPr>
        </p:nvSpPr>
        <p:spPr>
          <a:xfrm>
            <a:off x="4645026" y="1535112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Font typeface="PT Sans"/>
              <a:buNone/>
              <a:defRPr/>
            </a:lvl1pPr>
            <a:lvl2pPr indent="-12673" lvl="1" marL="457173" rtl="0">
              <a:spcBef>
                <a:spcPts val="0"/>
              </a:spcBef>
              <a:buFont typeface="PT Sans"/>
              <a:buNone/>
              <a:defRPr/>
            </a:lvl2pPr>
            <a:lvl3pPr indent="-12645" lvl="2" marL="914345" rtl="0">
              <a:spcBef>
                <a:spcPts val="0"/>
              </a:spcBef>
              <a:buFont typeface="PT Sans"/>
              <a:buNone/>
              <a:defRPr/>
            </a:lvl3pPr>
            <a:lvl4pPr indent="-12617" lvl="3" marL="1371517" rtl="0">
              <a:spcBef>
                <a:spcPts val="0"/>
              </a:spcBef>
              <a:buFont typeface="PT Sans"/>
              <a:buNone/>
              <a:defRPr/>
            </a:lvl4pPr>
            <a:lvl5pPr indent="-12590" lvl="4" marL="1828690" rtl="0">
              <a:spcBef>
                <a:spcPts val="0"/>
              </a:spcBef>
              <a:buFont typeface="PT Sans"/>
              <a:buNone/>
              <a:defRPr/>
            </a:lvl5pPr>
            <a:lvl6pPr indent="-12562" lvl="5" marL="2285862" rtl="0">
              <a:spcBef>
                <a:spcPts val="0"/>
              </a:spcBef>
              <a:buFont typeface="PT Sans"/>
              <a:buNone/>
              <a:defRPr/>
            </a:lvl6pPr>
            <a:lvl7pPr indent="-12536" lvl="6" marL="2743036" rtl="0">
              <a:spcBef>
                <a:spcPts val="0"/>
              </a:spcBef>
              <a:buFont typeface="PT Sans"/>
              <a:buNone/>
              <a:defRPr/>
            </a:lvl7pPr>
            <a:lvl8pPr indent="-12508" lvl="7" marL="3200208" rtl="0">
              <a:spcBef>
                <a:spcPts val="0"/>
              </a:spcBef>
              <a:buFont typeface="PT Sans"/>
              <a:buNone/>
              <a:defRPr/>
            </a:lvl8pPr>
            <a:lvl9pPr indent="-12481" lvl="8" marL="3657381" rtl="0">
              <a:spcBef>
                <a:spcPts val="0"/>
              </a:spcBef>
              <a:buFont typeface="PT Sans"/>
              <a:buNone/>
              <a:defRPr/>
            </a:lvl9pPr>
          </a:lstStyle>
          <a:p/>
        </p:txBody>
      </p:sp>
      <p:sp>
        <p:nvSpPr>
          <p:cNvPr id="126" name="Shape 126"/>
          <p:cNvSpPr txBox="1"/>
          <p:nvPr>
            <p:ph idx="4" type="body"/>
          </p:nvPr>
        </p:nvSpPr>
        <p:spPr>
          <a:xfrm>
            <a:off x="4645026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27" name="Shape 127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5" lvl="2" marL="914345" marR="0" rtl="0" algn="l">
              <a:spcBef>
                <a:spcPts val="0"/>
              </a:spcBef>
              <a:defRPr/>
            </a:lvl3pPr>
            <a:lvl4pPr indent="-12617" lvl="3" marL="1371517" marR="0" rtl="0" algn="l">
              <a:spcBef>
                <a:spcPts val="0"/>
              </a:spcBef>
              <a:defRPr/>
            </a:lvl4pPr>
            <a:lvl5pPr indent="-12590" lvl="4" marL="1828690" marR="0" rtl="0" algn="l">
              <a:spcBef>
                <a:spcPts val="0"/>
              </a:spcBef>
              <a:defRPr/>
            </a:lvl5pPr>
            <a:lvl6pPr indent="-12562" lvl="5" marL="2285862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8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28" name="Shape 128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5" lvl="2" marL="914345" marR="0" rtl="0" algn="l">
              <a:spcBef>
                <a:spcPts val="0"/>
              </a:spcBef>
              <a:defRPr/>
            </a:lvl3pPr>
            <a:lvl4pPr indent="-12617" lvl="3" marL="1371517" marR="0" rtl="0" algn="l">
              <a:spcBef>
                <a:spcPts val="0"/>
              </a:spcBef>
              <a:defRPr/>
            </a:lvl4pPr>
            <a:lvl5pPr indent="-12590" lvl="4" marL="1828690" marR="0" rtl="0" algn="l">
              <a:spcBef>
                <a:spcPts val="0"/>
              </a:spcBef>
              <a:defRPr/>
            </a:lvl5pPr>
            <a:lvl6pPr indent="-12562" lvl="5" marL="2285862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8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29" name="Shape 129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defRPr/>
            </a:lvl5pPr>
            <a:lvl6pPr lvl="5" marL="457173" rtl="0" algn="ctr">
              <a:spcBef>
                <a:spcPts val="0"/>
              </a:spcBef>
              <a:spcAft>
                <a:spcPts val="0"/>
              </a:spcAft>
              <a:defRPr/>
            </a:lvl6pPr>
            <a:lvl7pPr lvl="6" marL="914345" rtl="0" algn="ctr">
              <a:spcBef>
                <a:spcPts val="0"/>
              </a:spcBef>
              <a:spcAft>
                <a:spcPts val="0"/>
              </a:spcAft>
              <a:defRPr/>
            </a:lvl7pPr>
            <a:lvl8pPr lvl="7" marL="1371517" rtl="0" algn="ctr">
              <a:spcBef>
                <a:spcPts val="0"/>
              </a:spcBef>
              <a:spcAft>
                <a:spcPts val="0"/>
              </a:spcAft>
              <a:defRPr/>
            </a:lvl8pPr>
            <a:lvl9pPr lvl="8" marL="182869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32" name="Shape 132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5" lvl="2" marL="914345" marR="0" rtl="0" algn="l">
              <a:spcBef>
                <a:spcPts val="0"/>
              </a:spcBef>
              <a:defRPr/>
            </a:lvl3pPr>
            <a:lvl4pPr indent="-12617" lvl="3" marL="1371517" marR="0" rtl="0" algn="l">
              <a:spcBef>
                <a:spcPts val="0"/>
              </a:spcBef>
              <a:defRPr/>
            </a:lvl4pPr>
            <a:lvl5pPr indent="-12590" lvl="4" marL="1828690" marR="0" rtl="0" algn="l">
              <a:spcBef>
                <a:spcPts val="0"/>
              </a:spcBef>
              <a:defRPr/>
            </a:lvl5pPr>
            <a:lvl6pPr indent="-12562" lvl="5" marL="2285862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8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33" name="Shape 133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5" lvl="2" marL="914345" marR="0" rtl="0" algn="l">
              <a:spcBef>
                <a:spcPts val="0"/>
              </a:spcBef>
              <a:defRPr/>
            </a:lvl3pPr>
            <a:lvl4pPr indent="-12617" lvl="3" marL="1371517" marR="0" rtl="0" algn="l">
              <a:spcBef>
                <a:spcPts val="0"/>
              </a:spcBef>
              <a:defRPr/>
            </a:lvl4pPr>
            <a:lvl5pPr indent="-12590" lvl="4" marL="1828690" marR="0" rtl="0" algn="l">
              <a:spcBef>
                <a:spcPts val="0"/>
              </a:spcBef>
              <a:defRPr/>
            </a:lvl5pPr>
            <a:lvl6pPr indent="-12562" lvl="5" marL="2285862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8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34" name="Shape 134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5" lvl="2" marL="914345" marR="0" rtl="0" algn="l">
              <a:spcBef>
                <a:spcPts val="0"/>
              </a:spcBef>
              <a:defRPr/>
            </a:lvl3pPr>
            <a:lvl4pPr indent="-12617" lvl="3" marL="1371517" marR="0" rtl="0" algn="l">
              <a:spcBef>
                <a:spcPts val="0"/>
              </a:spcBef>
              <a:defRPr/>
            </a:lvl4pPr>
            <a:lvl5pPr indent="-12590" lvl="4" marL="1828690" marR="0" rtl="0" algn="l">
              <a:spcBef>
                <a:spcPts val="0"/>
              </a:spcBef>
              <a:defRPr/>
            </a:lvl5pPr>
            <a:lvl6pPr indent="-12562" lvl="5" marL="2285862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8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37" name="Shape 137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5" lvl="2" marL="914345" marR="0" rtl="0" algn="l">
              <a:spcBef>
                <a:spcPts val="0"/>
              </a:spcBef>
              <a:defRPr/>
            </a:lvl3pPr>
            <a:lvl4pPr indent="-12617" lvl="3" marL="1371517" marR="0" rtl="0" algn="l">
              <a:spcBef>
                <a:spcPts val="0"/>
              </a:spcBef>
              <a:defRPr/>
            </a:lvl4pPr>
            <a:lvl5pPr indent="-12590" lvl="4" marL="1828690" marR="0" rtl="0" algn="l">
              <a:spcBef>
                <a:spcPts val="0"/>
              </a:spcBef>
              <a:defRPr/>
            </a:lvl5pPr>
            <a:lvl6pPr indent="-12562" lvl="5" marL="2285862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8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38" name="Shape 138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type="title"/>
          </p:nvPr>
        </p:nvSpPr>
        <p:spPr>
          <a:xfrm>
            <a:off x="457200" y="273050"/>
            <a:ext cx="3008399" cy="1161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3575050" y="273052"/>
            <a:ext cx="5111699" cy="5852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42" name="Shape 142"/>
          <p:cNvSpPr txBox="1"/>
          <p:nvPr>
            <p:ph idx="2" type="body"/>
          </p:nvPr>
        </p:nvSpPr>
        <p:spPr>
          <a:xfrm>
            <a:off x="457200" y="1435103"/>
            <a:ext cx="3008399" cy="4691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>
              <a:spcBef>
                <a:spcPts val="0"/>
              </a:spcBef>
              <a:buFont typeface="PT Sans"/>
              <a:buNone/>
              <a:defRPr/>
            </a:lvl1pPr>
            <a:lvl2pPr indent="-12673" lvl="1" marL="457173" rtl="0">
              <a:spcBef>
                <a:spcPts val="0"/>
              </a:spcBef>
              <a:buFont typeface="PT Sans"/>
              <a:buNone/>
              <a:defRPr/>
            </a:lvl2pPr>
            <a:lvl3pPr indent="-12645" lvl="2" marL="914345" rtl="0">
              <a:spcBef>
                <a:spcPts val="0"/>
              </a:spcBef>
              <a:buFont typeface="PT Sans"/>
              <a:buNone/>
              <a:defRPr/>
            </a:lvl3pPr>
            <a:lvl4pPr indent="-12617" lvl="3" marL="1371517" rtl="0">
              <a:spcBef>
                <a:spcPts val="0"/>
              </a:spcBef>
              <a:buFont typeface="PT Sans"/>
              <a:buNone/>
              <a:defRPr/>
            </a:lvl4pPr>
            <a:lvl5pPr indent="-12590" lvl="4" marL="1828690" rtl="0">
              <a:spcBef>
                <a:spcPts val="0"/>
              </a:spcBef>
              <a:buFont typeface="PT Sans"/>
              <a:buNone/>
              <a:defRPr/>
            </a:lvl5pPr>
            <a:lvl6pPr indent="-12562" lvl="5" marL="2285862" rtl="0">
              <a:spcBef>
                <a:spcPts val="0"/>
              </a:spcBef>
              <a:buFont typeface="PT Sans"/>
              <a:buNone/>
              <a:defRPr/>
            </a:lvl6pPr>
            <a:lvl7pPr indent="-12536" lvl="6" marL="2743036" rtl="0">
              <a:spcBef>
                <a:spcPts val="0"/>
              </a:spcBef>
              <a:buFont typeface="PT Sans"/>
              <a:buNone/>
              <a:defRPr/>
            </a:lvl7pPr>
            <a:lvl8pPr indent="-12508" lvl="7" marL="3200208" rtl="0">
              <a:spcBef>
                <a:spcPts val="0"/>
              </a:spcBef>
              <a:buFont typeface="PT Sans"/>
              <a:buNone/>
              <a:defRPr/>
            </a:lvl8pPr>
            <a:lvl9pPr indent="-12481" lvl="8" marL="3657381" rtl="0">
              <a:spcBef>
                <a:spcPts val="0"/>
              </a:spcBef>
              <a:buFont typeface="PT Sans"/>
              <a:buNone/>
              <a:defRPr/>
            </a:lvl9pPr>
          </a:lstStyle>
          <a:p/>
        </p:txBody>
      </p:sp>
      <p:sp>
        <p:nvSpPr>
          <p:cNvPr id="143" name="Shape 143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5" lvl="2" marL="914345" marR="0" rtl="0" algn="l">
              <a:spcBef>
                <a:spcPts val="0"/>
              </a:spcBef>
              <a:defRPr/>
            </a:lvl3pPr>
            <a:lvl4pPr indent="-12617" lvl="3" marL="1371517" marR="0" rtl="0" algn="l">
              <a:spcBef>
                <a:spcPts val="0"/>
              </a:spcBef>
              <a:defRPr/>
            </a:lvl4pPr>
            <a:lvl5pPr indent="-12590" lvl="4" marL="1828690" marR="0" rtl="0" algn="l">
              <a:spcBef>
                <a:spcPts val="0"/>
              </a:spcBef>
              <a:defRPr/>
            </a:lvl5pPr>
            <a:lvl6pPr indent="-12562" lvl="5" marL="2285862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8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44" name="Shape 144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5" lvl="2" marL="914345" marR="0" rtl="0" algn="l">
              <a:spcBef>
                <a:spcPts val="0"/>
              </a:spcBef>
              <a:defRPr/>
            </a:lvl3pPr>
            <a:lvl4pPr indent="-12617" lvl="3" marL="1371517" marR="0" rtl="0" algn="l">
              <a:spcBef>
                <a:spcPts val="0"/>
              </a:spcBef>
              <a:defRPr/>
            </a:lvl4pPr>
            <a:lvl5pPr indent="-12590" lvl="4" marL="1828690" marR="0" rtl="0" algn="l">
              <a:spcBef>
                <a:spcPts val="0"/>
              </a:spcBef>
              <a:defRPr/>
            </a:lvl5pPr>
            <a:lvl6pPr indent="-12562" lvl="5" marL="2285862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8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45" name="Shape 145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1295400" y="609833"/>
            <a:ext cx="769624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defRPr/>
            </a:lvl5pPr>
            <a:lvl6pPr lvl="5" marL="457173" rtl="0" algn="ctr">
              <a:spcBef>
                <a:spcPts val="0"/>
              </a:spcBef>
              <a:spcAft>
                <a:spcPts val="0"/>
              </a:spcAft>
              <a:defRPr/>
            </a:lvl6pPr>
            <a:lvl7pPr lvl="6" marL="914344" rtl="0" algn="ctr">
              <a:spcBef>
                <a:spcPts val="0"/>
              </a:spcBef>
              <a:spcAft>
                <a:spcPts val="0"/>
              </a:spcAft>
              <a:defRPr/>
            </a:lvl7pPr>
            <a:lvl8pPr lvl="7" marL="1371518" rtl="0" algn="ctr">
              <a:spcBef>
                <a:spcPts val="0"/>
              </a:spcBef>
              <a:spcAft>
                <a:spcPts val="0"/>
              </a:spcAft>
              <a:defRPr/>
            </a:lvl8pPr>
            <a:lvl9pPr lvl="8" marL="1828691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1295400" y="1935202"/>
            <a:ext cx="7696244" cy="355096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8113" lvl="0" marL="341313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1pPr>
            <a:lvl2pPr indent="-106362" lvl="1" marL="741363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2pPr>
            <a:lvl3pPr indent="-74612" lvl="2" marL="1141413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3pPr>
            <a:lvl4pPr indent="-100012" lvl="3" marL="1598613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4pPr>
            <a:lvl5pPr indent="-100013" lvl="4" marL="2055813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5pPr>
            <a:lvl6pPr indent="-114150" lvl="5" marL="25144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6pPr>
            <a:lvl7pPr indent="-114121" lvl="6" marL="2971622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7pPr>
            <a:lvl8pPr indent="-114094" lvl="7" marL="3428795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8pPr>
            <a:lvl9pPr indent="-114067" lvl="8" marL="3885967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4" lvl="2" marL="914344" marR="0" rtl="0" algn="l">
              <a:spcBef>
                <a:spcPts val="0"/>
              </a:spcBef>
              <a:defRPr/>
            </a:lvl3pPr>
            <a:lvl4pPr indent="-12618" lvl="3" marL="1371518" marR="0" rtl="0" algn="l">
              <a:spcBef>
                <a:spcPts val="0"/>
              </a:spcBef>
              <a:defRPr/>
            </a:lvl4pPr>
            <a:lvl5pPr indent="-12591" lvl="4" marL="1828691" marR="0" rtl="0" algn="l">
              <a:spcBef>
                <a:spcPts val="0"/>
              </a:spcBef>
              <a:defRPr/>
            </a:lvl5pPr>
            <a:lvl6pPr indent="-12562" lvl="5" marL="2285863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9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4" lvl="2" marL="914344" marR="0" rtl="0" algn="l">
              <a:spcBef>
                <a:spcPts val="0"/>
              </a:spcBef>
              <a:defRPr/>
            </a:lvl3pPr>
            <a:lvl4pPr indent="-12618" lvl="3" marL="1371518" marR="0" rtl="0" algn="l">
              <a:spcBef>
                <a:spcPts val="0"/>
              </a:spcBef>
              <a:defRPr/>
            </a:lvl4pPr>
            <a:lvl5pPr indent="-12591" lvl="4" marL="1828691" marR="0" rtl="0" algn="l">
              <a:spcBef>
                <a:spcPts val="0"/>
              </a:spcBef>
              <a:defRPr/>
            </a:lvl5pPr>
            <a:lvl6pPr indent="-12562" lvl="5" marL="2285863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9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type="title"/>
          </p:nvPr>
        </p:nvSpPr>
        <p:spPr>
          <a:xfrm>
            <a:off x="1792288" y="4800600"/>
            <a:ext cx="5486399" cy="5666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48" name="Shape 148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1792288" y="5367337"/>
            <a:ext cx="5486399" cy="804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>
              <a:spcBef>
                <a:spcPts val="0"/>
              </a:spcBef>
              <a:buFont typeface="PT Sans"/>
              <a:buNone/>
              <a:defRPr/>
            </a:lvl1pPr>
            <a:lvl2pPr indent="-12673" lvl="1" marL="457173" rtl="0">
              <a:spcBef>
                <a:spcPts val="0"/>
              </a:spcBef>
              <a:buFont typeface="PT Sans"/>
              <a:buNone/>
              <a:defRPr/>
            </a:lvl2pPr>
            <a:lvl3pPr indent="-12645" lvl="2" marL="914345" rtl="0">
              <a:spcBef>
                <a:spcPts val="0"/>
              </a:spcBef>
              <a:buFont typeface="PT Sans"/>
              <a:buNone/>
              <a:defRPr/>
            </a:lvl3pPr>
            <a:lvl4pPr indent="-12617" lvl="3" marL="1371517" rtl="0">
              <a:spcBef>
                <a:spcPts val="0"/>
              </a:spcBef>
              <a:buFont typeface="PT Sans"/>
              <a:buNone/>
              <a:defRPr/>
            </a:lvl4pPr>
            <a:lvl5pPr indent="-12590" lvl="4" marL="1828690" rtl="0">
              <a:spcBef>
                <a:spcPts val="0"/>
              </a:spcBef>
              <a:buFont typeface="PT Sans"/>
              <a:buNone/>
              <a:defRPr/>
            </a:lvl5pPr>
            <a:lvl6pPr indent="-12562" lvl="5" marL="2285862" rtl="0">
              <a:spcBef>
                <a:spcPts val="0"/>
              </a:spcBef>
              <a:buFont typeface="PT Sans"/>
              <a:buNone/>
              <a:defRPr/>
            </a:lvl6pPr>
            <a:lvl7pPr indent="-12536" lvl="6" marL="2743036" rtl="0">
              <a:spcBef>
                <a:spcPts val="0"/>
              </a:spcBef>
              <a:buFont typeface="PT Sans"/>
              <a:buNone/>
              <a:defRPr/>
            </a:lvl7pPr>
            <a:lvl8pPr indent="-12508" lvl="7" marL="3200208" rtl="0">
              <a:spcBef>
                <a:spcPts val="0"/>
              </a:spcBef>
              <a:buFont typeface="PT Sans"/>
              <a:buNone/>
              <a:defRPr/>
            </a:lvl8pPr>
            <a:lvl9pPr indent="-12481" lvl="8" marL="3657381" rtl="0">
              <a:spcBef>
                <a:spcPts val="0"/>
              </a:spcBef>
              <a:buFont typeface="PT Sans"/>
              <a:buNone/>
              <a:defRPr/>
            </a:lvl9pPr>
          </a:lstStyle>
          <a:p/>
        </p:txBody>
      </p:sp>
      <p:sp>
        <p:nvSpPr>
          <p:cNvPr id="150" name="Shape 150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5" lvl="2" marL="914345" marR="0" rtl="0" algn="l">
              <a:spcBef>
                <a:spcPts val="0"/>
              </a:spcBef>
              <a:defRPr/>
            </a:lvl3pPr>
            <a:lvl4pPr indent="-12617" lvl="3" marL="1371517" marR="0" rtl="0" algn="l">
              <a:spcBef>
                <a:spcPts val="0"/>
              </a:spcBef>
              <a:defRPr/>
            </a:lvl4pPr>
            <a:lvl5pPr indent="-12590" lvl="4" marL="1828690" marR="0" rtl="0" algn="l">
              <a:spcBef>
                <a:spcPts val="0"/>
              </a:spcBef>
              <a:defRPr/>
            </a:lvl5pPr>
            <a:lvl6pPr indent="-12562" lvl="5" marL="2285862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8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51" name="Shape 151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5" lvl="2" marL="914345" marR="0" rtl="0" algn="l">
              <a:spcBef>
                <a:spcPts val="0"/>
              </a:spcBef>
              <a:defRPr/>
            </a:lvl3pPr>
            <a:lvl4pPr indent="-12617" lvl="3" marL="1371517" marR="0" rtl="0" algn="l">
              <a:spcBef>
                <a:spcPts val="0"/>
              </a:spcBef>
              <a:defRPr/>
            </a:lvl4pPr>
            <a:lvl5pPr indent="-12590" lvl="4" marL="1828690" marR="0" rtl="0" algn="l">
              <a:spcBef>
                <a:spcPts val="0"/>
              </a:spcBef>
              <a:defRPr/>
            </a:lvl5pPr>
            <a:lvl6pPr indent="-12562" lvl="5" marL="2285862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8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52" name="Shape 152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defRPr/>
            </a:lvl5pPr>
            <a:lvl6pPr lvl="5" marL="457173" rtl="0" algn="ctr">
              <a:spcBef>
                <a:spcPts val="0"/>
              </a:spcBef>
              <a:spcAft>
                <a:spcPts val="0"/>
              </a:spcAft>
              <a:defRPr/>
            </a:lvl6pPr>
            <a:lvl7pPr lvl="6" marL="914345" rtl="0" algn="ctr">
              <a:spcBef>
                <a:spcPts val="0"/>
              </a:spcBef>
              <a:spcAft>
                <a:spcPts val="0"/>
              </a:spcAft>
              <a:defRPr/>
            </a:lvl7pPr>
            <a:lvl8pPr lvl="7" marL="1371517" rtl="0" algn="ctr">
              <a:spcBef>
                <a:spcPts val="0"/>
              </a:spcBef>
              <a:spcAft>
                <a:spcPts val="0"/>
              </a:spcAft>
              <a:defRPr/>
            </a:lvl8pPr>
            <a:lvl9pPr lvl="8" marL="182869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55" name="Shape 155"/>
          <p:cNvSpPr txBox="1"/>
          <p:nvPr>
            <p:ph idx="1" type="body"/>
          </p:nvPr>
        </p:nvSpPr>
        <p:spPr>
          <a:xfrm rot="5400000">
            <a:off x="3177450" y="-327884"/>
            <a:ext cx="3551099" cy="8077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8112" lvl="0" marL="341312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1pPr>
            <a:lvl2pPr indent="-106362" lvl="1" marL="741362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2pPr>
            <a:lvl3pPr indent="-74612" lvl="2" marL="1141412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3pPr>
            <a:lvl4pPr indent="-100012" lvl="3" marL="1598612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4pPr>
            <a:lvl5pPr indent="-100012" lvl="4" marL="2055812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5pPr>
            <a:lvl6pPr indent="-114150" lvl="5" marL="25144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6pPr>
            <a:lvl7pPr indent="-114122" lvl="6" marL="2971622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7pPr>
            <a:lvl8pPr indent="-114095" lvl="7" marL="3428795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8pPr>
            <a:lvl9pPr indent="-114067" lvl="8" marL="3885967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9pPr>
          </a:lstStyle>
          <a:p/>
        </p:txBody>
      </p:sp>
      <p:sp>
        <p:nvSpPr>
          <p:cNvPr id="156" name="Shape 156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5" lvl="2" marL="914345" marR="0" rtl="0" algn="l">
              <a:spcBef>
                <a:spcPts val="0"/>
              </a:spcBef>
              <a:defRPr/>
            </a:lvl3pPr>
            <a:lvl4pPr indent="-12617" lvl="3" marL="1371517" marR="0" rtl="0" algn="l">
              <a:spcBef>
                <a:spcPts val="0"/>
              </a:spcBef>
              <a:defRPr/>
            </a:lvl4pPr>
            <a:lvl5pPr indent="-12590" lvl="4" marL="1828690" marR="0" rtl="0" algn="l">
              <a:spcBef>
                <a:spcPts val="0"/>
              </a:spcBef>
              <a:defRPr/>
            </a:lvl5pPr>
            <a:lvl6pPr indent="-12562" lvl="5" marL="2285862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8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57" name="Shape 157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5" lvl="2" marL="914345" marR="0" rtl="0" algn="l">
              <a:spcBef>
                <a:spcPts val="0"/>
              </a:spcBef>
              <a:defRPr/>
            </a:lvl3pPr>
            <a:lvl4pPr indent="-12617" lvl="3" marL="1371517" marR="0" rtl="0" algn="l">
              <a:spcBef>
                <a:spcPts val="0"/>
              </a:spcBef>
              <a:defRPr/>
            </a:lvl4pPr>
            <a:lvl5pPr indent="-12590" lvl="4" marL="1828690" marR="0" rtl="0" algn="l">
              <a:spcBef>
                <a:spcPts val="0"/>
              </a:spcBef>
              <a:defRPr/>
            </a:lvl5pPr>
            <a:lvl6pPr indent="-12562" lvl="5" marL="2285862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8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58" name="Shape 158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type="title"/>
          </p:nvPr>
        </p:nvSpPr>
        <p:spPr>
          <a:xfrm rot="5400000">
            <a:off x="5543550" y="2038349"/>
            <a:ext cx="4876799" cy="2019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defRPr/>
            </a:lvl5pPr>
            <a:lvl6pPr lvl="5" marL="457173" rtl="0" algn="ctr">
              <a:spcBef>
                <a:spcPts val="0"/>
              </a:spcBef>
              <a:spcAft>
                <a:spcPts val="0"/>
              </a:spcAft>
              <a:defRPr/>
            </a:lvl6pPr>
            <a:lvl7pPr lvl="6" marL="914345" rtl="0" algn="ctr">
              <a:spcBef>
                <a:spcPts val="0"/>
              </a:spcBef>
              <a:spcAft>
                <a:spcPts val="0"/>
              </a:spcAft>
              <a:defRPr/>
            </a:lvl7pPr>
            <a:lvl8pPr lvl="7" marL="1371517" rtl="0" algn="ctr">
              <a:spcBef>
                <a:spcPts val="0"/>
              </a:spcBef>
              <a:spcAft>
                <a:spcPts val="0"/>
              </a:spcAft>
              <a:defRPr/>
            </a:lvl8pPr>
            <a:lvl9pPr lvl="8" marL="182869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61" name="Shape 161"/>
          <p:cNvSpPr txBox="1"/>
          <p:nvPr>
            <p:ph idx="1" type="body"/>
          </p:nvPr>
        </p:nvSpPr>
        <p:spPr>
          <a:xfrm rot="5400000">
            <a:off x="1428750" y="95249"/>
            <a:ext cx="4876799" cy="59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8112" lvl="0" marL="341312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1pPr>
            <a:lvl2pPr indent="-106362" lvl="1" marL="741362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2pPr>
            <a:lvl3pPr indent="-74612" lvl="2" marL="1141412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3pPr>
            <a:lvl4pPr indent="-100012" lvl="3" marL="1598612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4pPr>
            <a:lvl5pPr indent="-100012" lvl="4" marL="2055812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5pPr>
            <a:lvl6pPr indent="-114150" lvl="5" marL="25144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6pPr>
            <a:lvl7pPr indent="-114122" lvl="6" marL="2971622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7pPr>
            <a:lvl8pPr indent="-114095" lvl="7" marL="3428795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8pPr>
            <a:lvl9pPr indent="-114067" lvl="8" marL="3885967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9pPr>
          </a:lstStyle>
          <a:p/>
        </p:txBody>
      </p:sp>
      <p:sp>
        <p:nvSpPr>
          <p:cNvPr id="162" name="Shape 162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5" lvl="2" marL="914345" marR="0" rtl="0" algn="l">
              <a:spcBef>
                <a:spcPts val="0"/>
              </a:spcBef>
              <a:defRPr/>
            </a:lvl3pPr>
            <a:lvl4pPr indent="-12617" lvl="3" marL="1371517" marR="0" rtl="0" algn="l">
              <a:spcBef>
                <a:spcPts val="0"/>
              </a:spcBef>
              <a:defRPr/>
            </a:lvl4pPr>
            <a:lvl5pPr indent="-12590" lvl="4" marL="1828690" marR="0" rtl="0" algn="l">
              <a:spcBef>
                <a:spcPts val="0"/>
              </a:spcBef>
              <a:defRPr/>
            </a:lvl5pPr>
            <a:lvl6pPr indent="-12562" lvl="5" marL="2285862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8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63" name="Shape 163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5" lvl="2" marL="914345" marR="0" rtl="0" algn="l">
              <a:spcBef>
                <a:spcPts val="0"/>
              </a:spcBef>
              <a:defRPr/>
            </a:lvl3pPr>
            <a:lvl4pPr indent="-12617" lvl="3" marL="1371517" marR="0" rtl="0" algn="l">
              <a:spcBef>
                <a:spcPts val="0"/>
              </a:spcBef>
              <a:defRPr/>
            </a:lvl4pPr>
            <a:lvl5pPr indent="-12590" lvl="4" marL="1828690" marR="0" rtl="0" algn="l">
              <a:spcBef>
                <a:spcPts val="0"/>
              </a:spcBef>
              <a:defRPr/>
            </a:lvl5pPr>
            <a:lvl6pPr indent="-12562" lvl="5" marL="2285862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8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64" name="Shape 164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type="ctrTitle"/>
          </p:nvPr>
        </p:nvSpPr>
        <p:spPr>
          <a:xfrm>
            <a:off x="311708" y="992766"/>
            <a:ext cx="8520599" cy="27368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5200"/>
            </a:lvl1pPr>
            <a:lvl2pPr lvl="1" rtl="0" algn="ctr">
              <a:spcBef>
                <a:spcPts val="0"/>
              </a:spcBef>
              <a:buSzPct val="100000"/>
              <a:defRPr sz="5200"/>
            </a:lvl2pPr>
            <a:lvl3pPr lvl="2" rtl="0" algn="ctr">
              <a:spcBef>
                <a:spcPts val="0"/>
              </a:spcBef>
              <a:buSzPct val="100000"/>
              <a:defRPr sz="5200"/>
            </a:lvl3pPr>
            <a:lvl4pPr lvl="3" rtl="0" algn="ctr">
              <a:spcBef>
                <a:spcPts val="0"/>
              </a:spcBef>
              <a:buSzPct val="100000"/>
              <a:defRPr sz="5200"/>
            </a:lvl4pPr>
            <a:lvl5pPr lvl="4" rtl="0" algn="ctr">
              <a:spcBef>
                <a:spcPts val="0"/>
              </a:spcBef>
              <a:buSzPct val="100000"/>
              <a:defRPr sz="5200"/>
            </a:lvl5pPr>
            <a:lvl6pPr lvl="5" rtl="0" algn="ctr">
              <a:spcBef>
                <a:spcPts val="0"/>
              </a:spcBef>
              <a:buSzPct val="100000"/>
              <a:defRPr sz="5200"/>
            </a:lvl6pPr>
            <a:lvl7pPr lvl="6" rtl="0" algn="ctr">
              <a:spcBef>
                <a:spcPts val="0"/>
              </a:spcBef>
              <a:buSzPct val="100000"/>
              <a:defRPr sz="5200"/>
            </a:lvl7pPr>
            <a:lvl8pPr lvl="7" rtl="0" algn="ctr">
              <a:spcBef>
                <a:spcPts val="0"/>
              </a:spcBef>
              <a:buSzPct val="100000"/>
              <a:defRPr sz="5200"/>
            </a:lvl8pPr>
            <a:lvl9pPr lvl="8" rtl="0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71" name="Shape 171"/>
          <p:cNvSpPr txBox="1"/>
          <p:nvPr>
            <p:ph idx="1" type="subTitle"/>
          </p:nvPr>
        </p:nvSpPr>
        <p:spPr>
          <a:xfrm>
            <a:off x="311700" y="3778833"/>
            <a:ext cx="8520599" cy="10568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72" name="Shape 172"/>
          <p:cNvSpPr txBox="1"/>
          <p:nvPr>
            <p:ph idx="12" type="sldNum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>
            <p:ph type="title"/>
          </p:nvPr>
        </p:nvSpPr>
        <p:spPr>
          <a:xfrm>
            <a:off x="311700" y="2867800"/>
            <a:ext cx="8520599" cy="11222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3600"/>
            </a:lvl1pPr>
            <a:lvl2pPr lvl="1" rtl="0" algn="ctr">
              <a:spcBef>
                <a:spcPts val="0"/>
              </a:spcBef>
              <a:buSzPct val="100000"/>
              <a:defRPr sz="3600"/>
            </a:lvl2pPr>
            <a:lvl3pPr lvl="2" rtl="0" algn="ctr">
              <a:spcBef>
                <a:spcPts val="0"/>
              </a:spcBef>
              <a:buSzPct val="100000"/>
              <a:defRPr sz="3600"/>
            </a:lvl3pPr>
            <a:lvl4pPr lvl="3" rtl="0" algn="ctr">
              <a:spcBef>
                <a:spcPts val="0"/>
              </a:spcBef>
              <a:buSzPct val="100000"/>
              <a:defRPr sz="3600"/>
            </a:lvl4pPr>
            <a:lvl5pPr lvl="4" rtl="0" algn="ctr">
              <a:spcBef>
                <a:spcPts val="0"/>
              </a:spcBef>
              <a:buSzPct val="100000"/>
              <a:defRPr sz="3600"/>
            </a:lvl5pPr>
            <a:lvl6pPr lvl="5" rtl="0" algn="ctr">
              <a:spcBef>
                <a:spcPts val="0"/>
              </a:spcBef>
              <a:buSzPct val="100000"/>
              <a:defRPr sz="3600"/>
            </a:lvl6pPr>
            <a:lvl7pPr lvl="6" rtl="0" algn="ctr">
              <a:spcBef>
                <a:spcPts val="0"/>
              </a:spcBef>
              <a:buSzPct val="100000"/>
              <a:defRPr sz="3600"/>
            </a:lvl7pPr>
            <a:lvl8pPr lvl="7" rtl="0" algn="ctr">
              <a:spcBef>
                <a:spcPts val="0"/>
              </a:spcBef>
              <a:buSzPct val="100000"/>
              <a:defRPr sz="3600"/>
            </a:lvl8pPr>
            <a:lvl9pPr lvl="8" rtl="0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75" name="Shape 175"/>
          <p:cNvSpPr txBox="1"/>
          <p:nvPr>
            <p:ph idx="12" type="sldNum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>
            <p:ph type="title"/>
          </p:nvPr>
        </p:nvSpPr>
        <p:spPr>
          <a:xfrm>
            <a:off x="311700" y="593366"/>
            <a:ext cx="8520599" cy="763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x="311700" y="1536633"/>
            <a:ext cx="8520599" cy="4555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79" name="Shape 179"/>
          <p:cNvSpPr txBox="1"/>
          <p:nvPr>
            <p:ph idx="12" type="sldNum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>
            <p:ph type="title"/>
          </p:nvPr>
        </p:nvSpPr>
        <p:spPr>
          <a:xfrm>
            <a:off x="311700" y="593366"/>
            <a:ext cx="8520599" cy="763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x="311700" y="1536633"/>
            <a:ext cx="3999899" cy="4555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183" name="Shape 183"/>
          <p:cNvSpPr txBox="1"/>
          <p:nvPr>
            <p:ph idx="2" type="body"/>
          </p:nvPr>
        </p:nvSpPr>
        <p:spPr>
          <a:xfrm>
            <a:off x="4832400" y="1536633"/>
            <a:ext cx="3999899" cy="4555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184" name="Shape 184"/>
          <p:cNvSpPr txBox="1"/>
          <p:nvPr>
            <p:ph idx="12" type="sldNum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>
            <p:ph type="title"/>
          </p:nvPr>
        </p:nvSpPr>
        <p:spPr>
          <a:xfrm>
            <a:off x="311700" y="593366"/>
            <a:ext cx="8520599" cy="763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87" name="Shape 187"/>
          <p:cNvSpPr txBox="1"/>
          <p:nvPr>
            <p:ph idx="12" type="sldNum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/>
          <p:nvPr>
            <p:ph type="title"/>
          </p:nvPr>
        </p:nvSpPr>
        <p:spPr>
          <a:xfrm>
            <a:off x="311700" y="740800"/>
            <a:ext cx="2807999" cy="1007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190" name="Shape 190"/>
          <p:cNvSpPr txBox="1"/>
          <p:nvPr>
            <p:ph idx="1" type="body"/>
          </p:nvPr>
        </p:nvSpPr>
        <p:spPr>
          <a:xfrm>
            <a:off x="311700" y="1852800"/>
            <a:ext cx="2807999" cy="4239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191" name="Shape 191"/>
          <p:cNvSpPr txBox="1"/>
          <p:nvPr>
            <p:ph idx="12" type="sldNum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/>
          <p:nvPr>
            <p:ph type="title"/>
          </p:nvPr>
        </p:nvSpPr>
        <p:spPr>
          <a:xfrm>
            <a:off x="490250" y="600200"/>
            <a:ext cx="6367800" cy="54542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buSzPct val="100000"/>
              <a:defRPr sz="4800"/>
            </a:lvl1pPr>
            <a:lvl2pPr lvl="1" rtl="0">
              <a:spcBef>
                <a:spcPts val="0"/>
              </a:spcBef>
              <a:buSzPct val="100000"/>
              <a:defRPr sz="4800"/>
            </a:lvl2pPr>
            <a:lvl3pPr lvl="2" rtl="0">
              <a:spcBef>
                <a:spcPts val="0"/>
              </a:spcBef>
              <a:buSzPct val="100000"/>
              <a:defRPr sz="4800"/>
            </a:lvl3pPr>
            <a:lvl4pPr lvl="3" rtl="0">
              <a:spcBef>
                <a:spcPts val="0"/>
              </a:spcBef>
              <a:buSzPct val="100000"/>
              <a:defRPr sz="4800"/>
            </a:lvl4pPr>
            <a:lvl5pPr lvl="4" rtl="0">
              <a:spcBef>
                <a:spcPts val="0"/>
              </a:spcBef>
              <a:buSzPct val="100000"/>
              <a:defRPr sz="4800"/>
            </a:lvl5pPr>
            <a:lvl6pPr lvl="5" rtl="0">
              <a:spcBef>
                <a:spcPts val="0"/>
              </a:spcBef>
              <a:buSzPct val="100000"/>
              <a:defRPr sz="4800"/>
            </a:lvl6pPr>
            <a:lvl7pPr lvl="6" rtl="0">
              <a:spcBef>
                <a:spcPts val="0"/>
              </a:spcBef>
              <a:buSzPct val="100000"/>
              <a:defRPr sz="4800"/>
            </a:lvl7pPr>
            <a:lvl8pPr lvl="7" rtl="0">
              <a:spcBef>
                <a:spcPts val="0"/>
              </a:spcBef>
              <a:buSzPct val="100000"/>
              <a:defRPr sz="4800"/>
            </a:lvl8pPr>
            <a:lvl9pPr lvl="8" rtl="0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94" name="Shape 194"/>
          <p:cNvSpPr txBox="1"/>
          <p:nvPr>
            <p:ph idx="12" type="sldNum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defRPr/>
            </a:lvl5pPr>
            <a:lvl6pPr lvl="5" marL="457173" rtl="0" algn="ctr">
              <a:spcBef>
                <a:spcPts val="0"/>
              </a:spcBef>
              <a:spcAft>
                <a:spcPts val="0"/>
              </a:spcAft>
              <a:defRPr/>
            </a:lvl6pPr>
            <a:lvl7pPr lvl="6" marL="914344" rtl="0" algn="ctr">
              <a:spcBef>
                <a:spcPts val="0"/>
              </a:spcBef>
              <a:spcAft>
                <a:spcPts val="0"/>
              </a:spcAft>
              <a:defRPr/>
            </a:lvl7pPr>
            <a:lvl8pPr lvl="7" marL="1371518" rtl="0" algn="ctr">
              <a:spcBef>
                <a:spcPts val="0"/>
              </a:spcBef>
              <a:spcAft>
                <a:spcPts val="0"/>
              </a:spcAft>
              <a:defRPr/>
            </a:lvl8pPr>
            <a:lvl9pPr lvl="8" marL="1828691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914400" y="1935166"/>
            <a:ext cx="3962399" cy="35512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3" name="Shape 33"/>
          <p:cNvSpPr txBox="1"/>
          <p:nvPr>
            <p:ph idx="2" type="body"/>
          </p:nvPr>
        </p:nvSpPr>
        <p:spPr>
          <a:xfrm>
            <a:off x="5029200" y="1935166"/>
            <a:ext cx="3962399" cy="35512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4" name="Shape 34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4" lvl="2" marL="914344" marR="0" rtl="0" algn="l">
              <a:spcBef>
                <a:spcPts val="0"/>
              </a:spcBef>
              <a:defRPr/>
            </a:lvl3pPr>
            <a:lvl4pPr indent="-12618" lvl="3" marL="1371518" marR="0" rtl="0" algn="l">
              <a:spcBef>
                <a:spcPts val="0"/>
              </a:spcBef>
              <a:defRPr/>
            </a:lvl4pPr>
            <a:lvl5pPr indent="-12591" lvl="4" marL="1828691" marR="0" rtl="0" algn="l">
              <a:spcBef>
                <a:spcPts val="0"/>
              </a:spcBef>
              <a:defRPr/>
            </a:lvl5pPr>
            <a:lvl6pPr indent="-12562" lvl="5" marL="2285863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9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5" name="Shape 35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4" lvl="2" marL="914344" marR="0" rtl="0" algn="l">
              <a:spcBef>
                <a:spcPts val="0"/>
              </a:spcBef>
              <a:defRPr/>
            </a:lvl3pPr>
            <a:lvl4pPr indent="-12618" lvl="3" marL="1371518" marR="0" rtl="0" algn="l">
              <a:spcBef>
                <a:spcPts val="0"/>
              </a:spcBef>
              <a:defRPr/>
            </a:lvl4pPr>
            <a:lvl5pPr indent="-12591" lvl="4" marL="1828691" marR="0" rtl="0" algn="l">
              <a:spcBef>
                <a:spcPts val="0"/>
              </a:spcBef>
              <a:defRPr/>
            </a:lvl5pPr>
            <a:lvl6pPr indent="-12562" lvl="5" marL="2285863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9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/>
        </p:nvSpPr>
        <p:spPr>
          <a:xfrm>
            <a:off x="4572000" y="-166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7" name="Shape 197"/>
          <p:cNvSpPr txBox="1"/>
          <p:nvPr>
            <p:ph type="title"/>
          </p:nvPr>
        </p:nvSpPr>
        <p:spPr>
          <a:xfrm>
            <a:off x="265500" y="1644233"/>
            <a:ext cx="4045199" cy="1976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4200"/>
            </a:lvl1pPr>
            <a:lvl2pPr lvl="1" rtl="0" algn="ctr">
              <a:spcBef>
                <a:spcPts val="0"/>
              </a:spcBef>
              <a:buSzPct val="100000"/>
              <a:defRPr sz="4200"/>
            </a:lvl2pPr>
            <a:lvl3pPr lvl="2" rtl="0" algn="ctr">
              <a:spcBef>
                <a:spcPts val="0"/>
              </a:spcBef>
              <a:buSzPct val="100000"/>
              <a:defRPr sz="4200"/>
            </a:lvl3pPr>
            <a:lvl4pPr lvl="3" rtl="0" algn="ctr">
              <a:spcBef>
                <a:spcPts val="0"/>
              </a:spcBef>
              <a:buSzPct val="100000"/>
              <a:defRPr sz="4200"/>
            </a:lvl4pPr>
            <a:lvl5pPr lvl="4" rtl="0" algn="ctr">
              <a:spcBef>
                <a:spcPts val="0"/>
              </a:spcBef>
              <a:buSzPct val="100000"/>
              <a:defRPr sz="4200"/>
            </a:lvl5pPr>
            <a:lvl6pPr lvl="5" rtl="0" algn="ctr">
              <a:spcBef>
                <a:spcPts val="0"/>
              </a:spcBef>
              <a:buSzPct val="100000"/>
              <a:defRPr sz="4200"/>
            </a:lvl6pPr>
            <a:lvl7pPr lvl="6" rtl="0" algn="ctr">
              <a:spcBef>
                <a:spcPts val="0"/>
              </a:spcBef>
              <a:buSzPct val="100000"/>
              <a:defRPr sz="4200"/>
            </a:lvl7pPr>
            <a:lvl8pPr lvl="7" rtl="0" algn="ctr">
              <a:spcBef>
                <a:spcPts val="0"/>
              </a:spcBef>
              <a:buSzPct val="100000"/>
              <a:defRPr sz="4200"/>
            </a:lvl8pPr>
            <a:lvl9pPr lvl="8" rtl="0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198" name="Shape 198"/>
          <p:cNvSpPr txBox="1"/>
          <p:nvPr>
            <p:ph idx="1" type="subTitle"/>
          </p:nvPr>
        </p:nvSpPr>
        <p:spPr>
          <a:xfrm>
            <a:off x="265500" y="3737433"/>
            <a:ext cx="4045199" cy="1646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199" name="Shape 199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00" name="Shape 200"/>
          <p:cNvSpPr txBox="1"/>
          <p:nvPr>
            <p:ph idx="12" type="sldNum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>
            <p:ph idx="1" type="body"/>
          </p:nvPr>
        </p:nvSpPr>
        <p:spPr>
          <a:xfrm>
            <a:off x="311700" y="5640766"/>
            <a:ext cx="5998800" cy="8067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203" name="Shape 203"/>
          <p:cNvSpPr txBox="1"/>
          <p:nvPr>
            <p:ph idx="12" type="sldNum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/>
          <p:nvPr>
            <p:ph type="title"/>
          </p:nvPr>
        </p:nvSpPr>
        <p:spPr>
          <a:xfrm>
            <a:off x="311700" y="1474833"/>
            <a:ext cx="8520599" cy="26180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12000"/>
            </a:lvl1pPr>
            <a:lvl2pPr lvl="1" rtl="0" algn="ctr">
              <a:spcBef>
                <a:spcPts val="0"/>
              </a:spcBef>
              <a:buSzPct val="100000"/>
              <a:defRPr sz="12000"/>
            </a:lvl2pPr>
            <a:lvl3pPr lvl="2" rtl="0" algn="ctr">
              <a:spcBef>
                <a:spcPts val="0"/>
              </a:spcBef>
              <a:buSzPct val="100000"/>
              <a:defRPr sz="12000"/>
            </a:lvl3pPr>
            <a:lvl4pPr lvl="3" rtl="0" algn="ctr">
              <a:spcBef>
                <a:spcPts val="0"/>
              </a:spcBef>
              <a:buSzPct val="100000"/>
              <a:defRPr sz="12000"/>
            </a:lvl4pPr>
            <a:lvl5pPr lvl="4" rtl="0" algn="ctr">
              <a:spcBef>
                <a:spcPts val="0"/>
              </a:spcBef>
              <a:buSzPct val="100000"/>
              <a:defRPr sz="12000"/>
            </a:lvl5pPr>
            <a:lvl6pPr lvl="5" rtl="0" algn="ctr">
              <a:spcBef>
                <a:spcPts val="0"/>
              </a:spcBef>
              <a:buSzPct val="100000"/>
              <a:defRPr sz="12000"/>
            </a:lvl6pPr>
            <a:lvl7pPr lvl="6" rtl="0" algn="ctr">
              <a:spcBef>
                <a:spcPts val="0"/>
              </a:spcBef>
              <a:buSzPct val="100000"/>
              <a:defRPr sz="12000"/>
            </a:lvl7pPr>
            <a:lvl8pPr lvl="7" rtl="0" algn="ctr">
              <a:spcBef>
                <a:spcPts val="0"/>
              </a:spcBef>
              <a:buSzPct val="100000"/>
              <a:defRPr sz="12000"/>
            </a:lvl8pPr>
            <a:lvl9pPr lvl="8" rtl="0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206" name="Shape 206"/>
          <p:cNvSpPr txBox="1"/>
          <p:nvPr>
            <p:ph idx="1" type="body"/>
          </p:nvPr>
        </p:nvSpPr>
        <p:spPr>
          <a:xfrm>
            <a:off x="311700" y="4202966"/>
            <a:ext cx="8520599" cy="1734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spcBef>
                <a:spcPts val="0"/>
              </a:spcBef>
              <a:defRPr/>
            </a:lvl1pPr>
            <a:lvl2pPr lvl="1" rtl="0" algn="ctr">
              <a:spcBef>
                <a:spcPts val="0"/>
              </a:spcBef>
              <a:defRPr/>
            </a:lvl2pPr>
            <a:lvl3pPr lvl="2" rtl="0" algn="ctr">
              <a:spcBef>
                <a:spcPts val="0"/>
              </a:spcBef>
              <a:defRPr/>
            </a:lvl3pPr>
            <a:lvl4pPr lvl="3" rtl="0" algn="ctr">
              <a:spcBef>
                <a:spcPts val="0"/>
              </a:spcBef>
              <a:defRPr/>
            </a:lvl4pPr>
            <a:lvl5pPr lvl="4" rtl="0" algn="ctr">
              <a:spcBef>
                <a:spcPts val="0"/>
              </a:spcBef>
              <a:defRPr/>
            </a:lvl5pPr>
            <a:lvl6pPr lvl="5" rtl="0" algn="ctr">
              <a:spcBef>
                <a:spcPts val="0"/>
              </a:spcBef>
              <a:defRPr/>
            </a:lvl6pPr>
            <a:lvl7pPr lvl="6" rtl="0" algn="ctr">
              <a:spcBef>
                <a:spcPts val="0"/>
              </a:spcBef>
              <a:defRPr/>
            </a:lvl7pPr>
            <a:lvl8pPr lvl="7" rtl="0" algn="ctr">
              <a:spcBef>
                <a:spcPts val="0"/>
              </a:spcBef>
              <a:defRPr/>
            </a:lvl8pPr>
            <a:lvl9pPr lvl="8" rtl="0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207" name="Shape 207"/>
          <p:cNvSpPr txBox="1"/>
          <p:nvPr>
            <p:ph idx="12" type="sldNum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/>
          <p:nvPr>
            <p:ph idx="12" type="sldNum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/>
          <p:nvPr>
            <p:ph type="title"/>
          </p:nvPr>
        </p:nvSpPr>
        <p:spPr>
          <a:xfrm>
            <a:off x="1295400" y="609833"/>
            <a:ext cx="769624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79" lvl="5" marL="34288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59" lvl="6" marL="685759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38" lvl="7" marL="1028638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618" lvl="8" marL="1371518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1" name="Shape 221"/>
          <p:cNvSpPr txBox="1"/>
          <p:nvPr>
            <p:ph idx="1" type="body"/>
          </p:nvPr>
        </p:nvSpPr>
        <p:spPr>
          <a:xfrm>
            <a:off x="1295400" y="1935202"/>
            <a:ext cx="7696244" cy="355096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03585" lvl="0" marL="255985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79772" lvl="1" marL="556022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21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55959" lvl="2" marL="856059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75009" lvl="3" marL="119896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5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75009" lvl="4" marL="154186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5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88787" lvl="5" marL="1885838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5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88767" lvl="6" marL="2228717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5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88745" lvl="7" marL="2571596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5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88725" lvl="8" marL="2914476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5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22" name="Shape 222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5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23" name="Shape 223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05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24" name="Shape 224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05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/>
          <p:nvPr>
            <p:ph type="ctrTitle"/>
          </p:nvPr>
        </p:nvSpPr>
        <p:spPr>
          <a:xfrm>
            <a:off x="914400" y="2362201"/>
            <a:ext cx="7619999" cy="990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79" lvl="5" marL="34288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59" lvl="6" marL="685759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38" lvl="7" marL="1028638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618" lvl="8" marL="1371518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7" name="Shape 227"/>
          <p:cNvSpPr txBox="1"/>
          <p:nvPr>
            <p:ph idx="1" type="subTitle"/>
          </p:nvPr>
        </p:nvSpPr>
        <p:spPr>
          <a:xfrm>
            <a:off x="14478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9" lvl="1" marL="342880" marR="0" rtl="0" algn="ctr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21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59" lvl="2" marL="685759" marR="0" rtl="0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38" lvl="3" marL="1028638" marR="0" rtl="0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5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618" lvl="4" marL="1371518" marR="0" rtl="0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5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96" lvl="5" marL="1714396" marR="0" rtl="0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5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76" lvl="6" marL="2057277" marR="0" rtl="0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5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56" lvl="7" marL="2400157" marR="0" rtl="0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5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536" lvl="8" marL="2743036" marR="0" rtl="0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5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28" name="Shape 228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29" name="Shape 229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30" name="Shape 230"/>
          <p:cNvSpPr txBox="1"/>
          <p:nvPr>
            <p:ph idx="12" type="sldNum"/>
          </p:nvPr>
        </p:nvSpPr>
        <p:spPr>
          <a:xfrm>
            <a:off x="7315200" y="6248400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/>
          <p:nvPr>
            <p:ph type="title"/>
          </p:nvPr>
        </p:nvSpPr>
        <p:spPr>
          <a:xfrm>
            <a:off x="722312" y="4406903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30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79" lvl="5" marL="34288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59" lvl="6" marL="685759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38" lvl="7" marL="1028638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618" lvl="8" marL="1371518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3" name="Shape 233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5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9" lvl="1" marL="342880" marR="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35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59" lvl="2" marL="685759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38" lvl="3" marL="1028638" marR="0" rtl="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05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618" lvl="4" marL="1371518" marR="0" rtl="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05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96" lvl="5" marL="1714396" marR="0" rtl="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05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76" lvl="6" marL="2057277" marR="0" rtl="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05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56" lvl="7" marL="2400157" marR="0" rtl="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05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536" lvl="8" marL="2743036" marR="0" rtl="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05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34" name="Shape 234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35" name="Shape 235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36" name="Shape 236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79" lvl="5" marL="34288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59" lvl="6" marL="685759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38" lvl="7" marL="1028638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618" lvl="8" marL="1371518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9" name="Shape 239"/>
          <p:cNvSpPr txBox="1"/>
          <p:nvPr>
            <p:ph idx="1" type="body"/>
          </p:nvPr>
        </p:nvSpPr>
        <p:spPr>
          <a:xfrm>
            <a:off x="914400" y="1935166"/>
            <a:ext cx="3962399" cy="35512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22635" lvl="0" marL="255985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21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98822" lvl="1" marL="556022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75009" lvl="2" marL="856059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5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84534" lvl="3" marL="1198960" marR="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ct val="96428"/>
              <a:buFont typeface="PT Sans"/>
              <a:buChar char="–"/>
              <a:defRPr b="0" i="0" sz="135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84534" lvl="4" marL="1541860" marR="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ct val="96428"/>
              <a:buFont typeface="PT Sans"/>
              <a:buChar char="»"/>
              <a:defRPr b="0" i="0" sz="135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98312" lvl="5" marL="1885838" marR="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ct val="96428"/>
              <a:buFont typeface="PT Sans"/>
              <a:buChar char="»"/>
              <a:defRPr b="0" i="0" sz="135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98292" lvl="6" marL="2228717" marR="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ct val="96428"/>
              <a:buFont typeface="PT Sans"/>
              <a:buChar char="»"/>
              <a:defRPr b="0" i="0" sz="135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98270" lvl="7" marL="2571596" marR="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ct val="96428"/>
              <a:buFont typeface="PT Sans"/>
              <a:buChar char="»"/>
              <a:defRPr b="0" i="0" sz="135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98250" lvl="8" marL="2914476" marR="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ct val="96428"/>
              <a:buFont typeface="PT Sans"/>
              <a:buChar char="»"/>
              <a:defRPr b="0" i="0" sz="135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40" name="Shape 240"/>
          <p:cNvSpPr txBox="1"/>
          <p:nvPr>
            <p:ph idx="2" type="body"/>
          </p:nvPr>
        </p:nvSpPr>
        <p:spPr>
          <a:xfrm>
            <a:off x="5029200" y="1935166"/>
            <a:ext cx="3962399" cy="35512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22635" lvl="0" marL="255985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21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98822" lvl="1" marL="556022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75009" lvl="2" marL="856059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5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84534" lvl="3" marL="1198960" marR="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ct val="96428"/>
              <a:buFont typeface="PT Sans"/>
              <a:buChar char="–"/>
              <a:defRPr b="0" i="0" sz="135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84534" lvl="4" marL="1541860" marR="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ct val="96428"/>
              <a:buFont typeface="PT Sans"/>
              <a:buChar char="»"/>
              <a:defRPr b="0" i="0" sz="135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98312" lvl="5" marL="1885838" marR="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ct val="96428"/>
              <a:buFont typeface="PT Sans"/>
              <a:buChar char="»"/>
              <a:defRPr b="0" i="0" sz="135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98292" lvl="6" marL="2228717" marR="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ct val="96428"/>
              <a:buFont typeface="PT Sans"/>
              <a:buChar char="»"/>
              <a:defRPr b="0" i="0" sz="135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98270" lvl="7" marL="2571596" marR="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ct val="96428"/>
              <a:buFont typeface="PT Sans"/>
              <a:buChar char="»"/>
              <a:defRPr b="0" i="0" sz="135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98250" lvl="8" marL="2914476" marR="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ct val="96428"/>
              <a:buFont typeface="PT Sans"/>
              <a:buChar char="»"/>
              <a:defRPr b="0" i="0" sz="135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41" name="Shape 241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42" name="Shape 242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43" name="Shape 243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79" lvl="5" marL="34288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59" lvl="6" marL="685759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38" lvl="7" marL="1028638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618" lvl="8" marL="1371518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6" name="Shape 246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9" lvl="1" marL="34288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5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59" lvl="2" marL="685759" marR="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35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38" lvl="3" marL="1028638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618" lvl="4" marL="1371518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96" lvl="5" marL="1714396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76" lvl="6" marL="2057277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56" lvl="7" marL="2400157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536" lvl="8" marL="2743036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47" name="Shape 247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41685" lvl="0" marL="255985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17872" lvl="1" marL="556022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5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84534" lvl="2" marL="856059" marR="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ct val="96428"/>
              <a:buFont typeface="PT Sans"/>
              <a:buChar char="•"/>
              <a:defRPr b="0" i="0" sz="135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94059" lvl="3" marL="119896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94059" lvl="4" marL="154186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07837" lvl="5" marL="1885838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07817" lvl="6" marL="2228717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07795" lvl="7" marL="2571596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07775" lvl="8" marL="2914476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48" name="Shape 248"/>
          <p:cNvSpPr txBox="1"/>
          <p:nvPr>
            <p:ph idx="3" type="body"/>
          </p:nvPr>
        </p:nvSpPr>
        <p:spPr>
          <a:xfrm>
            <a:off x="4645026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9" lvl="1" marL="34288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5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59" lvl="2" marL="685759" marR="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35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38" lvl="3" marL="1028638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618" lvl="4" marL="1371518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96" lvl="5" marL="1714396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76" lvl="6" marL="2057277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56" lvl="7" marL="2400157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536" lvl="8" marL="2743036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49" name="Shape 249"/>
          <p:cNvSpPr txBox="1"/>
          <p:nvPr>
            <p:ph idx="4" type="body"/>
          </p:nvPr>
        </p:nvSpPr>
        <p:spPr>
          <a:xfrm>
            <a:off x="4645026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41685" lvl="0" marL="255985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17872" lvl="1" marL="556022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5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84534" lvl="2" marL="856059" marR="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ct val="96428"/>
              <a:buFont typeface="PT Sans"/>
              <a:buChar char="•"/>
              <a:defRPr b="0" i="0" sz="135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94059" lvl="3" marL="119896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94059" lvl="4" marL="154186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07837" lvl="5" marL="1885838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07817" lvl="6" marL="2228717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07795" lvl="7" marL="2571596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07775" lvl="8" marL="2914476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50" name="Shape 250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51" name="Shape 251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52" name="Shape 252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79" lvl="5" marL="34288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59" lvl="6" marL="685759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38" lvl="7" marL="1028638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618" lvl="8" marL="1371518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5" name="Shape 255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56" name="Shape 256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57" name="Shape 257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>
            <p:ph type="title"/>
          </p:nvPr>
        </p:nvSpPr>
        <p:spPr>
          <a:xfrm>
            <a:off x="722312" y="4406903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 algn="l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Font typeface="PT Sans"/>
              <a:buNone/>
              <a:defRPr/>
            </a:lvl1pPr>
            <a:lvl2pPr indent="-12673" lvl="1" marL="457173" rtl="0">
              <a:spcBef>
                <a:spcPts val="0"/>
              </a:spcBef>
              <a:buFont typeface="PT Sans"/>
              <a:buNone/>
              <a:defRPr/>
            </a:lvl2pPr>
            <a:lvl3pPr indent="-12644" lvl="2" marL="914344" rtl="0">
              <a:spcBef>
                <a:spcPts val="0"/>
              </a:spcBef>
              <a:buFont typeface="PT Sans"/>
              <a:buNone/>
              <a:defRPr/>
            </a:lvl3pPr>
            <a:lvl4pPr indent="-12618" lvl="3" marL="1371518" rtl="0">
              <a:spcBef>
                <a:spcPts val="0"/>
              </a:spcBef>
              <a:buFont typeface="PT Sans"/>
              <a:buNone/>
              <a:defRPr/>
            </a:lvl4pPr>
            <a:lvl5pPr indent="-12591" lvl="4" marL="1828691" rtl="0">
              <a:spcBef>
                <a:spcPts val="0"/>
              </a:spcBef>
              <a:buFont typeface="PT Sans"/>
              <a:buNone/>
              <a:defRPr/>
            </a:lvl5pPr>
            <a:lvl6pPr indent="-12562" lvl="5" marL="2285863" rtl="0">
              <a:spcBef>
                <a:spcPts val="0"/>
              </a:spcBef>
              <a:buFont typeface="PT Sans"/>
              <a:buNone/>
              <a:defRPr/>
            </a:lvl6pPr>
            <a:lvl7pPr indent="-12536" lvl="6" marL="2743036" rtl="0">
              <a:spcBef>
                <a:spcPts val="0"/>
              </a:spcBef>
              <a:buFont typeface="PT Sans"/>
              <a:buNone/>
              <a:defRPr/>
            </a:lvl7pPr>
            <a:lvl8pPr indent="-12508" lvl="7" marL="3200209" rtl="0">
              <a:spcBef>
                <a:spcPts val="0"/>
              </a:spcBef>
              <a:buFont typeface="PT Sans"/>
              <a:buNone/>
              <a:defRPr/>
            </a:lvl8pPr>
            <a:lvl9pPr indent="-12481" lvl="8" marL="3657381" rtl="0">
              <a:spcBef>
                <a:spcPts val="0"/>
              </a:spcBef>
              <a:buFont typeface="PT Sans"/>
              <a:buNone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4" lvl="2" marL="914344" marR="0" rtl="0" algn="l">
              <a:spcBef>
                <a:spcPts val="0"/>
              </a:spcBef>
              <a:defRPr/>
            </a:lvl3pPr>
            <a:lvl4pPr indent="-12618" lvl="3" marL="1371518" marR="0" rtl="0" algn="l">
              <a:spcBef>
                <a:spcPts val="0"/>
              </a:spcBef>
              <a:defRPr/>
            </a:lvl4pPr>
            <a:lvl5pPr indent="-12591" lvl="4" marL="1828691" marR="0" rtl="0" algn="l">
              <a:spcBef>
                <a:spcPts val="0"/>
              </a:spcBef>
              <a:defRPr/>
            </a:lvl5pPr>
            <a:lvl6pPr indent="-12562" lvl="5" marL="2285863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9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1" name="Shape 41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4" lvl="2" marL="914344" marR="0" rtl="0" algn="l">
              <a:spcBef>
                <a:spcPts val="0"/>
              </a:spcBef>
              <a:defRPr/>
            </a:lvl3pPr>
            <a:lvl4pPr indent="-12618" lvl="3" marL="1371518" marR="0" rtl="0" algn="l">
              <a:spcBef>
                <a:spcPts val="0"/>
              </a:spcBef>
              <a:defRPr/>
            </a:lvl4pPr>
            <a:lvl5pPr indent="-12591" lvl="4" marL="1828691" marR="0" rtl="0" algn="l">
              <a:spcBef>
                <a:spcPts val="0"/>
              </a:spcBef>
              <a:defRPr/>
            </a:lvl5pPr>
            <a:lvl6pPr indent="-12562" lvl="5" marL="2285863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9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60" name="Shape 260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61" name="Shape 261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15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79" lvl="5" marL="34288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59" lvl="6" marL="685759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38" lvl="7" marL="1028638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618" lvl="8" marL="1371518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4" name="Shape 264"/>
          <p:cNvSpPr txBox="1"/>
          <p:nvPr>
            <p:ph idx="1" type="body"/>
          </p:nvPr>
        </p:nvSpPr>
        <p:spPr>
          <a:xfrm>
            <a:off x="3575050" y="273052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03585" lvl="0" marL="255985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79772" lvl="1" marL="556022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21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55959" lvl="2" marL="856059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75009" lvl="3" marL="119896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5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75009" lvl="4" marL="154186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5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88787" lvl="5" marL="1885838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5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88767" lvl="6" marL="2228717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5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88745" lvl="7" marL="2571596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5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88725" lvl="8" marL="2914476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5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65" name="Shape 265"/>
          <p:cNvSpPr txBox="1"/>
          <p:nvPr>
            <p:ph idx="2" type="body"/>
          </p:nvPr>
        </p:nvSpPr>
        <p:spPr>
          <a:xfrm>
            <a:off x="457200" y="1435103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05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9" lvl="1" marL="34288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9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59" lvl="2" marL="685759" marR="0" rtl="0" algn="l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75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38" lvl="3" marL="1028638" marR="0" rtl="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675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618" lvl="4" marL="1371518" marR="0" rtl="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675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96" lvl="5" marL="1714396" marR="0" rtl="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675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76" lvl="6" marL="2057277" marR="0" rtl="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675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56" lvl="7" marL="2400157" marR="0" rtl="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675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536" lvl="8" marL="2743036" marR="0" rtl="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675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66" name="Shape 266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67" name="Shape 267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68" name="Shape 268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15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79" lvl="5" marL="34288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59" lvl="6" marL="685759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38" lvl="7" marL="1028638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618" lvl="8" marL="1371518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1" name="Shape 271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9" lvl="1" marL="34288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21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59" lvl="2" marL="685759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38" lvl="3" marL="1028638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5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618" lvl="4" marL="1371518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5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96" lvl="5" marL="1714396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5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76" lvl="6" marL="2057277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5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56" lvl="7" marL="2400157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5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536" lvl="8" marL="2743036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5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72" name="Shape 272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05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9" lvl="1" marL="34288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9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59" lvl="2" marL="685759" marR="0" rtl="0" algn="l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75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38" lvl="3" marL="1028638" marR="0" rtl="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675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618" lvl="4" marL="1371518" marR="0" rtl="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675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96" lvl="5" marL="1714396" marR="0" rtl="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675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76" lvl="6" marL="2057277" marR="0" rtl="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675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56" lvl="7" marL="2400157" marR="0" rtl="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675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536" lvl="8" marL="2743036" marR="0" rtl="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675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73" name="Shape 273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74" name="Shape 274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75" name="Shape 275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79" lvl="5" marL="34288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59" lvl="6" marL="685759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38" lvl="7" marL="1028638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618" lvl="8" marL="1371518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8" name="Shape 278"/>
          <p:cNvSpPr txBox="1"/>
          <p:nvPr>
            <p:ph idx="1" type="body"/>
          </p:nvPr>
        </p:nvSpPr>
        <p:spPr>
          <a:xfrm rot="5400000">
            <a:off x="3177381" y="-327816"/>
            <a:ext cx="3551236" cy="8077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03585" lvl="0" marL="255985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79772" lvl="1" marL="556022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21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55959" lvl="2" marL="856059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75009" lvl="3" marL="119896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5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75009" lvl="4" marL="154186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5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88787" lvl="5" marL="1885838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5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88767" lvl="6" marL="2228717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5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88745" lvl="7" marL="2571596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5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88725" lvl="8" marL="2914476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5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79" name="Shape 279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80" name="Shape 280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81" name="Shape 281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/>
          <p:nvPr>
            <p:ph type="title"/>
          </p:nvPr>
        </p:nvSpPr>
        <p:spPr>
          <a:xfrm rot="5400000">
            <a:off x="5543550" y="2038349"/>
            <a:ext cx="4876799" cy="2019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79" lvl="5" marL="34288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59" lvl="6" marL="685759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38" lvl="7" marL="1028638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618" lvl="8" marL="1371518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4" name="Shape 284"/>
          <p:cNvSpPr txBox="1"/>
          <p:nvPr>
            <p:ph idx="1" type="body"/>
          </p:nvPr>
        </p:nvSpPr>
        <p:spPr>
          <a:xfrm rot="5400000">
            <a:off x="1428750" y="95249"/>
            <a:ext cx="4876799" cy="59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03585" lvl="0" marL="255985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79772" lvl="1" marL="556022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21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55959" lvl="2" marL="856059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75009" lvl="3" marL="119896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5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75009" lvl="4" marL="154186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5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88787" lvl="5" marL="1885838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5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88767" lvl="6" marL="2228717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5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88745" lvl="7" marL="2571596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5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88725" lvl="8" marL="2914476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5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85" name="Shape 285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86" name="Shape 286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87" name="Shape 287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/>
          <p:nvPr>
            <p:ph type="title"/>
          </p:nvPr>
        </p:nvSpPr>
        <p:spPr>
          <a:xfrm>
            <a:off x="1295400" y="609833"/>
            <a:ext cx="769619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indent="-12644" lvl="6" marL="914344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indent="-12616" lvl="7" marL="1371517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indent="-12589" lvl="8" marL="1828689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299" name="Shape 299"/>
          <p:cNvSpPr txBox="1"/>
          <p:nvPr>
            <p:ph idx="1" type="body"/>
          </p:nvPr>
        </p:nvSpPr>
        <p:spPr>
          <a:xfrm>
            <a:off x="1295400" y="1935201"/>
            <a:ext cx="7696198" cy="3551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49211" lvl="0" marL="341312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7462" lvl="1" marL="74136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14287" lvl="2" marL="114141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1112" lvl="3" marL="159861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111" lvl="4" marL="2055811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5250" lvl="5" marL="25144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5221" lvl="6" marL="297162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5194" lvl="7" marL="342879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5167" lvl="8" marL="388596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0" name="Shape 300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1" name="Shape 301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2" name="Shape 302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/>
          <p:nvPr>
            <p:ph type="ctrTitle"/>
          </p:nvPr>
        </p:nvSpPr>
        <p:spPr>
          <a:xfrm>
            <a:off x="914400" y="2362200"/>
            <a:ext cx="7619999" cy="9905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indent="-12644" lvl="6" marL="914344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indent="-12616" lvl="7" marL="1371517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indent="-12589" lvl="8" marL="1828689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305" name="Shape 305"/>
          <p:cNvSpPr txBox="1"/>
          <p:nvPr>
            <p:ph idx="1" type="subTitle"/>
          </p:nvPr>
        </p:nvSpPr>
        <p:spPr>
          <a:xfrm>
            <a:off x="14478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6" name="Shape 306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7" name="Shape 307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8" name="Shape 308"/>
          <p:cNvSpPr txBox="1"/>
          <p:nvPr>
            <p:ph idx="12" type="sldNum"/>
          </p:nvPr>
        </p:nvSpPr>
        <p:spPr>
          <a:xfrm>
            <a:off x="7315200" y="6248400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indent="-12644" lvl="6" marL="914344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indent="-12616" lvl="7" marL="1371517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indent="-12589" lvl="8" marL="1828689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311" name="Shape 311"/>
          <p:cNvSpPr txBox="1"/>
          <p:nvPr>
            <p:ph idx="1" type="body"/>
          </p:nvPr>
        </p:nvSpPr>
        <p:spPr>
          <a:xfrm>
            <a:off x="914400" y="1935166"/>
            <a:ext cx="3962399" cy="3551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49211" lvl="0" marL="3413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7462" lvl="1" marL="7413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14287" lvl="2" marL="11414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1112" lvl="3" marL="15986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111" lvl="4" marL="205581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5250" lvl="5" marL="2514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5221" lvl="6" marL="297162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5194" lvl="7" marL="342879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5167" lvl="8" marL="388596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2" name="Shape 312"/>
          <p:cNvSpPr txBox="1"/>
          <p:nvPr>
            <p:ph idx="2" type="body"/>
          </p:nvPr>
        </p:nvSpPr>
        <p:spPr>
          <a:xfrm>
            <a:off x="5029200" y="1935166"/>
            <a:ext cx="3962399" cy="3551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49211" lvl="0" marL="3413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7462" lvl="1" marL="7413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14287" lvl="2" marL="11414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1112" lvl="3" marL="15986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111" lvl="4" marL="205581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5250" lvl="5" marL="2514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5221" lvl="6" marL="297162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5194" lvl="7" marL="342879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5167" lvl="8" marL="388596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3" name="Shape 313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4" name="Shape 314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5" name="Shape 315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/>
          <p:nvPr>
            <p:ph type="title"/>
          </p:nvPr>
        </p:nvSpPr>
        <p:spPr>
          <a:xfrm>
            <a:off x="722312" y="4406903"/>
            <a:ext cx="7772400" cy="1361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indent="-12644" lvl="6" marL="914344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indent="-12616" lvl="7" marL="1371517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indent="-12589" lvl="8" marL="1828689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318" name="Shape 318"/>
          <p:cNvSpPr txBox="1"/>
          <p:nvPr>
            <p:ph idx="1" type="body"/>
          </p:nvPr>
        </p:nvSpPr>
        <p:spPr>
          <a:xfrm>
            <a:off x="722312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9" name="Shape 319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0" name="Shape 320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1" name="Shape 321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indent="-12644" lvl="6" marL="914344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indent="-12616" lvl="7" marL="1371517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indent="-12589" lvl="8" marL="1828689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324" name="Shape 324"/>
          <p:cNvSpPr txBox="1"/>
          <p:nvPr>
            <p:ph idx="1" type="body"/>
          </p:nvPr>
        </p:nvSpPr>
        <p:spPr>
          <a:xfrm>
            <a:off x="457200" y="1535112"/>
            <a:ext cx="4040099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5" name="Shape 325"/>
          <p:cNvSpPr txBox="1"/>
          <p:nvPr>
            <p:ph idx="2" type="body"/>
          </p:nvPr>
        </p:nvSpPr>
        <p:spPr>
          <a:xfrm>
            <a:off x="457200" y="2174875"/>
            <a:ext cx="4040099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49211" lvl="0" marL="3413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7462" lvl="1" marL="7413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14287" lvl="2" marL="11414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1112" lvl="3" marL="15986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111" lvl="4" marL="205581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5250" lvl="5" marL="2514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5221" lvl="6" marL="297162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5194" lvl="7" marL="342879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5167" lvl="8" marL="388596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6" name="Shape 326"/>
          <p:cNvSpPr txBox="1"/>
          <p:nvPr>
            <p:ph idx="3" type="body"/>
          </p:nvPr>
        </p:nvSpPr>
        <p:spPr>
          <a:xfrm>
            <a:off x="4645026" y="1535112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7" name="Shape 327"/>
          <p:cNvSpPr txBox="1"/>
          <p:nvPr>
            <p:ph idx="4" type="body"/>
          </p:nvPr>
        </p:nvSpPr>
        <p:spPr>
          <a:xfrm>
            <a:off x="4645026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49211" lvl="0" marL="3413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7462" lvl="1" marL="7413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14287" lvl="2" marL="11414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1112" lvl="3" marL="15986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111" lvl="4" marL="205581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5250" lvl="5" marL="2514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5221" lvl="6" marL="297162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5194" lvl="7" marL="342879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5167" lvl="8" marL="388596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8" name="Shape 328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9" name="Shape 329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0" name="Shape 330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Font typeface="PT Sans"/>
              <a:buNone/>
              <a:defRPr/>
            </a:lvl1pPr>
            <a:lvl2pPr indent="-12673" lvl="1" marL="457173" rtl="0">
              <a:spcBef>
                <a:spcPts val="0"/>
              </a:spcBef>
              <a:buFont typeface="PT Sans"/>
              <a:buNone/>
              <a:defRPr/>
            </a:lvl2pPr>
            <a:lvl3pPr indent="-12644" lvl="2" marL="914344" rtl="0">
              <a:spcBef>
                <a:spcPts val="0"/>
              </a:spcBef>
              <a:buFont typeface="PT Sans"/>
              <a:buNone/>
              <a:defRPr/>
            </a:lvl3pPr>
            <a:lvl4pPr indent="-12618" lvl="3" marL="1371518" rtl="0">
              <a:spcBef>
                <a:spcPts val="0"/>
              </a:spcBef>
              <a:buFont typeface="PT Sans"/>
              <a:buNone/>
              <a:defRPr/>
            </a:lvl4pPr>
            <a:lvl5pPr indent="-12591" lvl="4" marL="1828691" rtl="0">
              <a:spcBef>
                <a:spcPts val="0"/>
              </a:spcBef>
              <a:buFont typeface="PT Sans"/>
              <a:buNone/>
              <a:defRPr/>
            </a:lvl5pPr>
            <a:lvl6pPr indent="-12562" lvl="5" marL="2285863" rtl="0">
              <a:spcBef>
                <a:spcPts val="0"/>
              </a:spcBef>
              <a:buFont typeface="PT Sans"/>
              <a:buNone/>
              <a:defRPr/>
            </a:lvl6pPr>
            <a:lvl7pPr indent="-12536" lvl="6" marL="2743036" rtl="0">
              <a:spcBef>
                <a:spcPts val="0"/>
              </a:spcBef>
              <a:buFont typeface="PT Sans"/>
              <a:buNone/>
              <a:defRPr/>
            </a:lvl7pPr>
            <a:lvl8pPr indent="-12508" lvl="7" marL="3200209" rtl="0">
              <a:spcBef>
                <a:spcPts val="0"/>
              </a:spcBef>
              <a:buFont typeface="PT Sans"/>
              <a:buNone/>
              <a:defRPr/>
            </a:lvl8pPr>
            <a:lvl9pPr indent="-12481" lvl="8" marL="3657381" rtl="0">
              <a:spcBef>
                <a:spcPts val="0"/>
              </a:spcBef>
              <a:buFont typeface="PT Sans"/>
              <a:buNone/>
              <a:defRPr/>
            </a:lvl9pPr>
          </a:lstStyle>
          <a:p/>
        </p:txBody>
      </p:sp>
      <p:sp>
        <p:nvSpPr>
          <p:cNvPr id="46" name="Shape 46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3" type="body"/>
          </p:nvPr>
        </p:nvSpPr>
        <p:spPr>
          <a:xfrm>
            <a:off x="4645026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Font typeface="PT Sans"/>
              <a:buNone/>
              <a:defRPr/>
            </a:lvl1pPr>
            <a:lvl2pPr indent="-12673" lvl="1" marL="457173" rtl="0">
              <a:spcBef>
                <a:spcPts val="0"/>
              </a:spcBef>
              <a:buFont typeface="PT Sans"/>
              <a:buNone/>
              <a:defRPr/>
            </a:lvl2pPr>
            <a:lvl3pPr indent="-12644" lvl="2" marL="914344" rtl="0">
              <a:spcBef>
                <a:spcPts val="0"/>
              </a:spcBef>
              <a:buFont typeface="PT Sans"/>
              <a:buNone/>
              <a:defRPr/>
            </a:lvl3pPr>
            <a:lvl4pPr indent="-12618" lvl="3" marL="1371518" rtl="0">
              <a:spcBef>
                <a:spcPts val="0"/>
              </a:spcBef>
              <a:buFont typeface="PT Sans"/>
              <a:buNone/>
              <a:defRPr/>
            </a:lvl4pPr>
            <a:lvl5pPr indent="-12591" lvl="4" marL="1828691" rtl="0">
              <a:spcBef>
                <a:spcPts val="0"/>
              </a:spcBef>
              <a:buFont typeface="PT Sans"/>
              <a:buNone/>
              <a:defRPr/>
            </a:lvl5pPr>
            <a:lvl6pPr indent="-12562" lvl="5" marL="2285863" rtl="0">
              <a:spcBef>
                <a:spcPts val="0"/>
              </a:spcBef>
              <a:buFont typeface="PT Sans"/>
              <a:buNone/>
              <a:defRPr/>
            </a:lvl6pPr>
            <a:lvl7pPr indent="-12536" lvl="6" marL="2743036" rtl="0">
              <a:spcBef>
                <a:spcPts val="0"/>
              </a:spcBef>
              <a:buFont typeface="PT Sans"/>
              <a:buNone/>
              <a:defRPr/>
            </a:lvl7pPr>
            <a:lvl8pPr indent="-12508" lvl="7" marL="3200209" rtl="0">
              <a:spcBef>
                <a:spcPts val="0"/>
              </a:spcBef>
              <a:buFont typeface="PT Sans"/>
              <a:buNone/>
              <a:defRPr/>
            </a:lvl8pPr>
            <a:lvl9pPr indent="-12481" lvl="8" marL="3657381" rtl="0">
              <a:spcBef>
                <a:spcPts val="0"/>
              </a:spcBef>
              <a:buFont typeface="PT Sans"/>
              <a:buNone/>
              <a:defRPr/>
            </a:lvl9pPr>
          </a:lstStyle>
          <a:p/>
        </p:txBody>
      </p:sp>
      <p:sp>
        <p:nvSpPr>
          <p:cNvPr id="48" name="Shape 48"/>
          <p:cNvSpPr txBox="1"/>
          <p:nvPr>
            <p:ph idx="4" type="body"/>
          </p:nvPr>
        </p:nvSpPr>
        <p:spPr>
          <a:xfrm>
            <a:off x="4645026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9" name="Shape 49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4" lvl="2" marL="914344" marR="0" rtl="0" algn="l">
              <a:spcBef>
                <a:spcPts val="0"/>
              </a:spcBef>
              <a:defRPr/>
            </a:lvl3pPr>
            <a:lvl4pPr indent="-12618" lvl="3" marL="1371518" marR="0" rtl="0" algn="l">
              <a:spcBef>
                <a:spcPts val="0"/>
              </a:spcBef>
              <a:defRPr/>
            </a:lvl4pPr>
            <a:lvl5pPr indent="-12591" lvl="4" marL="1828691" marR="0" rtl="0" algn="l">
              <a:spcBef>
                <a:spcPts val="0"/>
              </a:spcBef>
              <a:defRPr/>
            </a:lvl5pPr>
            <a:lvl6pPr indent="-12562" lvl="5" marL="2285863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9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0" name="Shape 50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4" lvl="2" marL="914344" marR="0" rtl="0" algn="l">
              <a:spcBef>
                <a:spcPts val="0"/>
              </a:spcBef>
              <a:defRPr/>
            </a:lvl3pPr>
            <a:lvl4pPr indent="-12618" lvl="3" marL="1371518" marR="0" rtl="0" algn="l">
              <a:spcBef>
                <a:spcPts val="0"/>
              </a:spcBef>
              <a:defRPr/>
            </a:lvl4pPr>
            <a:lvl5pPr indent="-12591" lvl="4" marL="1828691" marR="0" rtl="0" algn="l">
              <a:spcBef>
                <a:spcPts val="0"/>
              </a:spcBef>
              <a:defRPr/>
            </a:lvl5pPr>
            <a:lvl6pPr indent="-12562" lvl="5" marL="2285863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9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indent="-12644" lvl="6" marL="914344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indent="-12616" lvl="7" marL="1371517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indent="-12589" lvl="8" marL="1828689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333" name="Shape 333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4" name="Shape 334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5" name="Shape 335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8" name="Shape 338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9" name="Shape 339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 txBox="1"/>
          <p:nvPr>
            <p:ph type="title"/>
          </p:nvPr>
        </p:nvSpPr>
        <p:spPr>
          <a:xfrm>
            <a:off x="457200" y="273050"/>
            <a:ext cx="3008398" cy="1161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indent="-12644" lvl="6" marL="914344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indent="-12616" lvl="7" marL="1371517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indent="-12589" lvl="8" marL="1828689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342" name="Shape 342"/>
          <p:cNvSpPr txBox="1"/>
          <p:nvPr>
            <p:ph idx="1" type="body"/>
          </p:nvPr>
        </p:nvSpPr>
        <p:spPr>
          <a:xfrm>
            <a:off x="3575050" y="273052"/>
            <a:ext cx="5111698" cy="58529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49211" lvl="0" marL="3413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7462" lvl="1" marL="7413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14287" lvl="2" marL="11414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1112" lvl="3" marL="15986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111" lvl="4" marL="205581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5250" lvl="5" marL="2514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5221" lvl="6" marL="297162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5194" lvl="7" marL="342879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5167" lvl="8" marL="388596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3" name="Shape 343"/>
          <p:cNvSpPr txBox="1"/>
          <p:nvPr>
            <p:ph idx="2" type="body"/>
          </p:nvPr>
        </p:nvSpPr>
        <p:spPr>
          <a:xfrm>
            <a:off x="457200" y="1435103"/>
            <a:ext cx="3008398" cy="4691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4" name="Shape 344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5" name="Shape 345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6" name="Shape 346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 txBox="1"/>
          <p:nvPr>
            <p:ph type="title"/>
          </p:nvPr>
        </p:nvSpPr>
        <p:spPr>
          <a:xfrm>
            <a:off x="1792288" y="4800600"/>
            <a:ext cx="5486399" cy="56669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indent="-12644" lvl="6" marL="914344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indent="-12616" lvl="7" marL="1371517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indent="-12589" lvl="8" marL="1828689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349" name="Shape 349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None/>
              <a:defRPr/>
            </a:lvl1pPr>
          </a:lstStyle>
          <a:p/>
        </p:txBody>
      </p:sp>
      <p:sp>
        <p:nvSpPr>
          <p:cNvPr id="350" name="Shape 350"/>
          <p:cNvSpPr txBox="1"/>
          <p:nvPr>
            <p:ph idx="1" type="body"/>
          </p:nvPr>
        </p:nvSpPr>
        <p:spPr>
          <a:xfrm>
            <a:off x="1792288" y="5367337"/>
            <a:ext cx="5486399" cy="804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1" name="Shape 351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2" name="Shape 352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3" name="Shape 353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indent="-12644" lvl="6" marL="914344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indent="-12616" lvl="7" marL="1371517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indent="-12589" lvl="8" marL="1828689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356" name="Shape 356"/>
          <p:cNvSpPr txBox="1"/>
          <p:nvPr>
            <p:ph idx="1" type="body"/>
          </p:nvPr>
        </p:nvSpPr>
        <p:spPr>
          <a:xfrm rot="5400000">
            <a:off x="3177450" y="-327884"/>
            <a:ext cx="3551098" cy="8077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49211" lvl="0" marL="341312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7462" lvl="1" marL="74136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14287" lvl="2" marL="114141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1112" lvl="3" marL="159861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111" lvl="4" marL="2055811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5250" lvl="5" marL="25144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5221" lvl="6" marL="297162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5194" lvl="7" marL="342879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5167" lvl="8" marL="388596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7" name="Shape 357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8" name="Shape 358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9" name="Shape 359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 txBox="1"/>
          <p:nvPr>
            <p:ph type="title"/>
          </p:nvPr>
        </p:nvSpPr>
        <p:spPr>
          <a:xfrm rot="5400000">
            <a:off x="5543550" y="2038349"/>
            <a:ext cx="4876798" cy="20192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indent="-12644" lvl="6" marL="914344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indent="-12616" lvl="7" marL="1371517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indent="-12589" lvl="8" marL="1828689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362" name="Shape 362"/>
          <p:cNvSpPr txBox="1"/>
          <p:nvPr>
            <p:ph idx="1" type="body"/>
          </p:nvPr>
        </p:nvSpPr>
        <p:spPr>
          <a:xfrm rot="5400000">
            <a:off x="1428749" y="95248"/>
            <a:ext cx="4876798" cy="59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49211" lvl="0" marL="341312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7462" lvl="1" marL="74136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14287" lvl="2" marL="114141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1112" lvl="3" marL="159861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111" lvl="4" marL="2055811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5250" lvl="5" marL="25144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5221" lvl="6" marL="297162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5194" lvl="7" marL="342879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5167" lvl="8" marL="388596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3" name="Shape 363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4" name="Shape 364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5" name="Shape 365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 txBox="1"/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70" name="Shape 370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640"/>
              </a:spcBef>
              <a:buClr>
                <a:srgbClr val="888888"/>
              </a:buClr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spcBef>
                <a:spcPts val="560"/>
              </a:spcBef>
              <a:buClr>
                <a:srgbClr val="888888"/>
              </a:buClr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spcBef>
                <a:spcPts val="480"/>
              </a:spcBef>
              <a:buClr>
                <a:srgbClr val="888888"/>
              </a:buClr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73" name="Shape 373"/>
          <p:cNvSpPr txBox="1"/>
          <p:nvPr>
            <p:ph idx="1" type="body"/>
          </p:nvPr>
        </p:nvSpPr>
        <p:spPr>
          <a:xfrm>
            <a:off x="457200" y="1600200"/>
            <a:ext cx="8229600" cy="42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 txBox="1"/>
          <p:nvPr>
            <p:ph type="title"/>
          </p:nvPr>
        </p:nvSpPr>
        <p:spPr>
          <a:xfrm>
            <a:off x="722312" y="4406900"/>
            <a:ext cx="7772400" cy="1361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76" name="Shape 376"/>
          <p:cNvSpPr txBox="1"/>
          <p:nvPr>
            <p:ph idx="1" type="body"/>
          </p:nvPr>
        </p:nvSpPr>
        <p:spPr>
          <a:xfrm>
            <a:off x="722312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360"/>
              </a:spcBef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2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79" name="Shape 379"/>
          <p:cNvSpPr txBox="1"/>
          <p:nvPr>
            <p:ph idx="1" type="body"/>
          </p:nvPr>
        </p:nvSpPr>
        <p:spPr>
          <a:xfrm>
            <a:off x="457200" y="1600200"/>
            <a:ext cx="4038599" cy="43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0" name="Shape 380"/>
          <p:cNvSpPr txBox="1"/>
          <p:nvPr>
            <p:ph idx="2" type="body"/>
          </p:nvPr>
        </p:nvSpPr>
        <p:spPr>
          <a:xfrm>
            <a:off x="4648200" y="1600200"/>
            <a:ext cx="4038599" cy="43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defRPr/>
            </a:lvl5pPr>
            <a:lvl6pPr lvl="5" marL="457173" rtl="0" algn="ctr">
              <a:spcBef>
                <a:spcPts val="0"/>
              </a:spcBef>
              <a:spcAft>
                <a:spcPts val="0"/>
              </a:spcAft>
              <a:defRPr/>
            </a:lvl6pPr>
            <a:lvl7pPr lvl="6" marL="914344" rtl="0" algn="ctr">
              <a:spcBef>
                <a:spcPts val="0"/>
              </a:spcBef>
              <a:spcAft>
                <a:spcPts val="0"/>
              </a:spcAft>
              <a:defRPr/>
            </a:lvl7pPr>
            <a:lvl8pPr lvl="7" marL="1371518" rtl="0" algn="ctr">
              <a:spcBef>
                <a:spcPts val="0"/>
              </a:spcBef>
              <a:spcAft>
                <a:spcPts val="0"/>
              </a:spcAft>
              <a:defRPr/>
            </a:lvl8pPr>
            <a:lvl9pPr lvl="8" marL="1828691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54" name="Shape 54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4" lvl="2" marL="914344" marR="0" rtl="0" algn="l">
              <a:spcBef>
                <a:spcPts val="0"/>
              </a:spcBef>
              <a:defRPr/>
            </a:lvl3pPr>
            <a:lvl4pPr indent="-12618" lvl="3" marL="1371518" marR="0" rtl="0" algn="l">
              <a:spcBef>
                <a:spcPts val="0"/>
              </a:spcBef>
              <a:defRPr/>
            </a:lvl4pPr>
            <a:lvl5pPr indent="-12591" lvl="4" marL="1828691" marR="0" rtl="0" algn="l">
              <a:spcBef>
                <a:spcPts val="0"/>
              </a:spcBef>
              <a:defRPr/>
            </a:lvl5pPr>
            <a:lvl6pPr indent="-12562" lvl="5" marL="2285863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9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5" name="Shape 55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4" lvl="2" marL="914344" marR="0" rtl="0" algn="l">
              <a:spcBef>
                <a:spcPts val="0"/>
              </a:spcBef>
              <a:defRPr/>
            </a:lvl3pPr>
            <a:lvl4pPr indent="-12618" lvl="3" marL="1371518" marR="0" rtl="0" algn="l">
              <a:spcBef>
                <a:spcPts val="0"/>
              </a:spcBef>
              <a:defRPr/>
            </a:lvl4pPr>
            <a:lvl5pPr indent="-12591" lvl="4" marL="1828691" marR="0" rtl="0" algn="l">
              <a:spcBef>
                <a:spcPts val="0"/>
              </a:spcBef>
              <a:defRPr/>
            </a:lvl5pPr>
            <a:lvl6pPr indent="-12562" lvl="5" marL="2285863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9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83" name="Shape 383"/>
          <p:cNvSpPr txBox="1"/>
          <p:nvPr>
            <p:ph idx="1" type="body"/>
          </p:nvPr>
        </p:nvSpPr>
        <p:spPr>
          <a:xfrm>
            <a:off x="457200" y="1535112"/>
            <a:ext cx="4040099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6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4" name="Shape 384"/>
          <p:cNvSpPr txBox="1"/>
          <p:nvPr>
            <p:ph idx="2" type="body"/>
          </p:nvPr>
        </p:nvSpPr>
        <p:spPr>
          <a:xfrm>
            <a:off x="457200" y="2174875"/>
            <a:ext cx="4040099" cy="3777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58750" lvl="1" marL="74295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00" lvl="2" marL="1143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600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25146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9718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34290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886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5" name="Shape 385"/>
          <p:cNvSpPr txBox="1"/>
          <p:nvPr>
            <p:ph idx="3" type="body"/>
          </p:nvPr>
        </p:nvSpPr>
        <p:spPr>
          <a:xfrm>
            <a:off x="4645025" y="1535112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6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6" name="Shape 386"/>
          <p:cNvSpPr txBox="1"/>
          <p:nvPr>
            <p:ph idx="4" type="body"/>
          </p:nvPr>
        </p:nvSpPr>
        <p:spPr>
          <a:xfrm>
            <a:off x="4645025" y="2174875"/>
            <a:ext cx="4041900" cy="3777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58750" lvl="1" marL="74295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00" lvl="2" marL="1143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600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25146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9718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34290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886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 txBox="1"/>
          <p:nvPr>
            <p:ph type="title"/>
          </p:nvPr>
        </p:nvSpPr>
        <p:spPr>
          <a:xfrm>
            <a:off x="457200" y="273050"/>
            <a:ext cx="3008399" cy="1161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92" name="Shape 392"/>
          <p:cNvSpPr txBox="1"/>
          <p:nvPr>
            <p:ph idx="1" type="body"/>
          </p:nvPr>
        </p:nvSpPr>
        <p:spPr>
          <a:xfrm>
            <a:off x="3575050" y="273050"/>
            <a:ext cx="5111699" cy="5619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3" name="Shape 393"/>
          <p:cNvSpPr txBox="1"/>
          <p:nvPr>
            <p:ph idx="2" type="body"/>
          </p:nvPr>
        </p:nvSpPr>
        <p:spPr>
          <a:xfrm>
            <a:off x="457200" y="1435100"/>
            <a:ext cx="3008399" cy="44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24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2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Picture with Caption"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 txBox="1"/>
          <p:nvPr>
            <p:ph type="title"/>
          </p:nvPr>
        </p:nvSpPr>
        <p:spPr>
          <a:xfrm>
            <a:off x="1792288" y="4656667"/>
            <a:ext cx="5486399" cy="710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96" name="Shape 396"/>
          <p:cNvSpPr/>
          <p:nvPr>
            <p:ph idx="2" type="pic"/>
          </p:nvPr>
        </p:nvSpPr>
        <p:spPr>
          <a:xfrm>
            <a:off x="1792288" y="358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640"/>
              </a:spcBef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560"/>
              </a:spcBef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48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99" name="Shape 399"/>
          <p:cNvSpPr txBox="1"/>
          <p:nvPr>
            <p:ph idx="1" type="body"/>
          </p:nvPr>
        </p:nvSpPr>
        <p:spPr>
          <a:xfrm rot="5400000">
            <a:off x="2421449" y="-364050"/>
            <a:ext cx="4301099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 txBox="1"/>
          <p:nvPr>
            <p:ph type="title"/>
          </p:nvPr>
        </p:nvSpPr>
        <p:spPr>
          <a:xfrm rot="5400000">
            <a:off x="4732349" y="2171687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02" name="Shape 402"/>
          <p:cNvSpPr txBox="1"/>
          <p:nvPr>
            <p:ph idx="1" type="body"/>
          </p:nvPr>
        </p:nvSpPr>
        <p:spPr>
          <a:xfrm rot="5400000">
            <a:off x="541350" y="190488"/>
            <a:ext cx="5851500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 txBox="1"/>
          <p:nvPr>
            <p:ph type="title"/>
          </p:nvPr>
        </p:nvSpPr>
        <p:spPr>
          <a:xfrm>
            <a:off x="1295400" y="609833"/>
            <a:ext cx="7696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indent="-12645" lvl="6" marL="914345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indent="-12617" lvl="7" marL="1371517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indent="-12589" lvl="8" marL="1828689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414" name="Shape 414"/>
          <p:cNvSpPr txBox="1"/>
          <p:nvPr>
            <p:ph idx="1" type="body"/>
          </p:nvPr>
        </p:nvSpPr>
        <p:spPr>
          <a:xfrm>
            <a:off x="1295400" y="1935201"/>
            <a:ext cx="7696199" cy="3551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49212" lvl="0" marL="341312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7462" lvl="1" marL="74136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14287" lvl="2" marL="114141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1112" lvl="3" marL="159861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112" lvl="4" marL="205581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5250" lvl="5" marL="25144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5222" lvl="6" marL="297162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5195" lvl="7" marL="342879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5167" lvl="8" marL="388596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5" name="Shape 415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5" lvl="2" marL="91434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7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1" lvl="5" marL="228586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6" name="Shape 416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5" lvl="2" marL="91434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7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1" lvl="5" marL="228586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7" name="Shape 417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 txBox="1"/>
          <p:nvPr>
            <p:ph type="ctrTitle"/>
          </p:nvPr>
        </p:nvSpPr>
        <p:spPr>
          <a:xfrm>
            <a:off x="914400" y="2362200"/>
            <a:ext cx="76199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indent="-12645" lvl="6" marL="914345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indent="-12617" lvl="7" marL="1371517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indent="-12589" lvl="8" marL="1828689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420" name="Shape 420"/>
          <p:cNvSpPr txBox="1"/>
          <p:nvPr>
            <p:ph idx="1" type="subTitle"/>
          </p:nvPr>
        </p:nvSpPr>
        <p:spPr>
          <a:xfrm>
            <a:off x="14478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5" lvl="2" marL="914345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7" lvl="3" marL="1371517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1" lvl="5" marL="2285861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lvl="7" marL="3200208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1" name="Shape 421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5" lvl="2" marL="91434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7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1" lvl="5" marL="228586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2" name="Shape 422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5" lvl="2" marL="91434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7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1" lvl="5" marL="228586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3" name="Shape 423"/>
          <p:cNvSpPr txBox="1"/>
          <p:nvPr>
            <p:ph idx="12" type="sldNum"/>
          </p:nvPr>
        </p:nvSpPr>
        <p:spPr>
          <a:xfrm>
            <a:off x="7315200" y="6248400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Shape 425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indent="-12645" lvl="6" marL="914345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indent="-12617" lvl="7" marL="1371517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indent="-12589" lvl="8" marL="1828689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426" name="Shape 426"/>
          <p:cNvSpPr txBox="1"/>
          <p:nvPr>
            <p:ph idx="1" type="body"/>
          </p:nvPr>
        </p:nvSpPr>
        <p:spPr>
          <a:xfrm>
            <a:off x="914400" y="1935166"/>
            <a:ext cx="3962399" cy="3551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49212" lvl="0" marL="3413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7462" lvl="1" marL="7413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14287" lvl="2" marL="11414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1112" lvl="3" marL="15986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112" lvl="4" marL="20558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5250" lvl="5" marL="2514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5222" lvl="6" marL="297162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5195" lvl="7" marL="342879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5167" lvl="8" marL="388596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7" name="Shape 427"/>
          <p:cNvSpPr txBox="1"/>
          <p:nvPr>
            <p:ph idx="2" type="body"/>
          </p:nvPr>
        </p:nvSpPr>
        <p:spPr>
          <a:xfrm>
            <a:off x="5029200" y="1935166"/>
            <a:ext cx="3962399" cy="3551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49212" lvl="0" marL="3413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7462" lvl="1" marL="7413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14287" lvl="2" marL="11414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1112" lvl="3" marL="15986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112" lvl="4" marL="20558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5250" lvl="5" marL="2514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5222" lvl="6" marL="297162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5195" lvl="7" marL="342879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5167" lvl="8" marL="388596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8" name="Shape 428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5" lvl="2" marL="91434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7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1" lvl="5" marL="228586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9" name="Shape 429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5" lvl="2" marL="91434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7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1" lvl="5" marL="228586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0" name="Shape 430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4" lvl="2" marL="914344" marR="0" rtl="0" algn="l">
              <a:spcBef>
                <a:spcPts val="0"/>
              </a:spcBef>
              <a:defRPr/>
            </a:lvl3pPr>
            <a:lvl4pPr indent="-12618" lvl="3" marL="1371518" marR="0" rtl="0" algn="l">
              <a:spcBef>
                <a:spcPts val="0"/>
              </a:spcBef>
              <a:defRPr/>
            </a:lvl4pPr>
            <a:lvl5pPr indent="-12591" lvl="4" marL="1828691" marR="0" rtl="0" algn="l">
              <a:spcBef>
                <a:spcPts val="0"/>
              </a:spcBef>
              <a:defRPr/>
            </a:lvl5pPr>
            <a:lvl6pPr indent="-12562" lvl="5" marL="2285863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9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9" name="Shape 59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4" lvl="2" marL="914344" marR="0" rtl="0" algn="l">
              <a:spcBef>
                <a:spcPts val="0"/>
              </a:spcBef>
              <a:defRPr/>
            </a:lvl3pPr>
            <a:lvl4pPr indent="-12618" lvl="3" marL="1371518" marR="0" rtl="0" algn="l">
              <a:spcBef>
                <a:spcPts val="0"/>
              </a:spcBef>
              <a:defRPr/>
            </a:lvl4pPr>
            <a:lvl5pPr indent="-12591" lvl="4" marL="1828691" marR="0" rtl="0" algn="l">
              <a:spcBef>
                <a:spcPts val="0"/>
              </a:spcBef>
              <a:defRPr/>
            </a:lvl5pPr>
            <a:lvl6pPr indent="-12562" lvl="5" marL="2285863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9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Shape 432"/>
          <p:cNvSpPr txBox="1"/>
          <p:nvPr>
            <p:ph type="title"/>
          </p:nvPr>
        </p:nvSpPr>
        <p:spPr>
          <a:xfrm>
            <a:off x="722312" y="4406903"/>
            <a:ext cx="7772400" cy="1361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indent="-12645" lvl="6" marL="914345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indent="-12617" lvl="7" marL="1371517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indent="-12589" lvl="8" marL="1828689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433" name="Shape 433"/>
          <p:cNvSpPr txBox="1"/>
          <p:nvPr>
            <p:ph idx="1" type="body"/>
          </p:nvPr>
        </p:nvSpPr>
        <p:spPr>
          <a:xfrm>
            <a:off x="722312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5" lvl="2" marL="91434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7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1" lvl="5" marL="228586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4" name="Shape 434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5" lvl="2" marL="91434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7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1" lvl="5" marL="228586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5" name="Shape 435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5" lvl="2" marL="91434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7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1" lvl="5" marL="228586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6" name="Shape 436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hape 43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indent="-12645" lvl="6" marL="914345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indent="-12617" lvl="7" marL="1371517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indent="-12589" lvl="8" marL="1828689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439" name="Shape 439"/>
          <p:cNvSpPr txBox="1"/>
          <p:nvPr>
            <p:ph idx="1" type="body"/>
          </p:nvPr>
        </p:nvSpPr>
        <p:spPr>
          <a:xfrm>
            <a:off x="457200" y="1535112"/>
            <a:ext cx="4040099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5" lvl="2" marL="91434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7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1" lvl="5" marL="228586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0" name="Shape 440"/>
          <p:cNvSpPr txBox="1"/>
          <p:nvPr>
            <p:ph idx="2" type="body"/>
          </p:nvPr>
        </p:nvSpPr>
        <p:spPr>
          <a:xfrm>
            <a:off x="457200" y="2174875"/>
            <a:ext cx="4040099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49212" lvl="0" marL="3413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7462" lvl="1" marL="7413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14287" lvl="2" marL="11414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1112" lvl="3" marL="15986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112" lvl="4" marL="20558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5250" lvl="5" marL="2514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5222" lvl="6" marL="297162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5195" lvl="7" marL="342879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5167" lvl="8" marL="388596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1" name="Shape 441"/>
          <p:cNvSpPr txBox="1"/>
          <p:nvPr>
            <p:ph idx="3" type="body"/>
          </p:nvPr>
        </p:nvSpPr>
        <p:spPr>
          <a:xfrm>
            <a:off x="4645026" y="1535112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5" lvl="2" marL="91434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7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1" lvl="5" marL="228586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2" name="Shape 442"/>
          <p:cNvSpPr txBox="1"/>
          <p:nvPr>
            <p:ph idx="4" type="body"/>
          </p:nvPr>
        </p:nvSpPr>
        <p:spPr>
          <a:xfrm>
            <a:off x="4645026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49212" lvl="0" marL="3413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7462" lvl="1" marL="7413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14287" lvl="2" marL="11414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1112" lvl="3" marL="15986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112" lvl="4" marL="20558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5250" lvl="5" marL="2514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5222" lvl="6" marL="297162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5195" lvl="7" marL="342879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5167" lvl="8" marL="388596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3" name="Shape 443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5" lvl="2" marL="91434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7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1" lvl="5" marL="228586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4" name="Shape 444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5" lvl="2" marL="91434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7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1" lvl="5" marL="228586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5" name="Shape 445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indent="-12645" lvl="6" marL="914345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indent="-12617" lvl="7" marL="1371517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indent="-12589" lvl="8" marL="1828689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448" name="Shape 448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5" lvl="2" marL="91434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7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1" lvl="5" marL="228586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9" name="Shape 449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5" lvl="2" marL="91434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7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1" lvl="5" marL="228586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0" name="Shape 450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Shape 452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5" lvl="2" marL="91434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7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1" lvl="5" marL="228586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3" name="Shape 453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5" lvl="2" marL="91434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7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1" lvl="5" marL="228586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4" name="Shape 454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Shape 456"/>
          <p:cNvSpPr txBox="1"/>
          <p:nvPr>
            <p:ph type="title"/>
          </p:nvPr>
        </p:nvSpPr>
        <p:spPr>
          <a:xfrm>
            <a:off x="457200" y="273050"/>
            <a:ext cx="3008399" cy="1161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indent="-12645" lvl="6" marL="914345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indent="-12617" lvl="7" marL="1371517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indent="-12589" lvl="8" marL="1828689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457" name="Shape 457"/>
          <p:cNvSpPr txBox="1"/>
          <p:nvPr>
            <p:ph idx="1" type="body"/>
          </p:nvPr>
        </p:nvSpPr>
        <p:spPr>
          <a:xfrm>
            <a:off x="3575050" y="273052"/>
            <a:ext cx="5111699" cy="5852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49212" lvl="0" marL="3413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7462" lvl="1" marL="7413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14287" lvl="2" marL="11414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1112" lvl="3" marL="15986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112" lvl="4" marL="20558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5250" lvl="5" marL="2514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5222" lvl="6" marL="297162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5195" lvl="7" marL="342879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5167" lvl="8" marL="388596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8" name="Shape 458"/>
          <p:cNvSpPr txBox="1"/>
          <p:nvPr>
            <p:ph idx="2" type="body"/>
          </p:nvPr>
        </p:nvSpPr>
        <p:spPr>
          <a:xfrm>
            <a:off x="457200" y="1435103"/>
            <a:ext cx="3008399" cy="4691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5" lvl="2" marL="91434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7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1" lvl="5" marL="228586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9" name="Shape 459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5" lvl="2" marL="91434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7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1" lvl="5" marL="228586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0" name="Shape 460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5" lvl="2" marL="91434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7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1" lvl="5" marL="228586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1" name="Shape 461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Shape 463"/>
          <p:cNvSpPr txBox="1"/>
          <p:nvPr>
            <p:ph type="title"/>
          </p:nvPr>
        </p:nvSpPr>
        <p:spPr>
          <a:xfrm>
            <a:off x="1792288" y="4800600"/>
            <a:ext cx="5486399" cy="5666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indent="-12645" lvl="6" marL="914345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indent="-12617" lvl="7" marL="1371517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indent="-12589" lvl="8" marL="1828689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464" name="Shape 464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None/>
              <a:defRPr/>
            </a:lvl1pPr>
          </a:lstStyle>
          <a:p/>
        </p:txBody>
      </p:sp>
      <p:sp>
        <p:nvSpPr>
          <p:cNvPr id="465" name="Shape 465"/>
          <p:cNvSpPr txBox="1"/>
          <p:nvPr>
            <p:ph idx="1" type="body"/>
          </p:nvPr>
        </p:nvSpPr>
        <p:spPr>
          <a:xfrm>
            <a:off x="1792288" y="5367337"/>
            <a:ext cx="5486399" cy="804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5" lvl="2" marL="91434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7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1" lvl="5" marL="228586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6" name="Shape 466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5" lvl="2" marL="91434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7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1" lvl="5" marL="228586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7" name="Shape 467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5" lvl="2" marL="91434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7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1" lvl="5" marL="228586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8" name="Shape 468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Shape 470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indent="-12645" lvl="6" marL="914345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indent="-12617" lvl="7" marL="1371517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indent="-12589" lvl="8" marL="1828689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471" name="Shape 471"/>
          <p:cNvSpPr txBox="1"/>
          <p:nvPr>
            <p:ph idx="1" type="body"/>
          </p:nvPr>
        </p:nvSpPr>
        <p:spPr>
          <a:xfrm rot="5400000">
            <a:off x="3177449" y="-327884"/>
            <a:ext cx="3551099" cy="8077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49212" lvl="0" marL="341312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7462" lvl="1" marL="74136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14287" lvl="2" marL="114141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1112" lvl="3" marL="159861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112" lvl="4" marL="205581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5250" lvl="5" marL="25144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5222" lvl="6" marL="297162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5195" lvl="7" marL="342879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5167" lvl="8" marL="388596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2" name="Shape 472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5" lvl="2" marL="91434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7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1" lvl="5" marL="228586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3" name="Shape 473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5" lvl="2" marL="91434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7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1" lvl="5" marL="228586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4" name="Shape 474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Shape 476"/>
          <p:cNvSpPr txBox="1"/>
          <p:nvPr>
            <p:ph type="title"/>
          </p:nvPr>
        </p:nvSpPr>
        <p:spPr>
          <a:xfrm rot="5400000">
            <a:off x="5543549" y="2038349"/>
            <a:ext cx="4876799" cy="2019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indent="-12645" lvl="6" marL="914345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indent="-12617" lvl="7" marL="1371517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indent="-12589" lvl="8" marL="1828689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477" name="Shape 477"/>
          <p:cNvSpPr txBox="1"/>
          <p:nvPr>
            <p:ph idx="1" type="body"/>
          </p:nvPr>
        </p:nvSpPr>
        <p:spPr>
          <a:xfrm rot="5400000">
            <a:off x="1428749" y="95249"/>
            <a:ext cx="4876799" cy="59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49212" lvl="0" marL="341312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7462" lvl="1" marL="74136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14287" lvl="2" marL="114141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1112" lvl="3" marL="159861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112" lvl="4" marL="205581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5250" lvl="5" marL="25144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5222" lvl="6" marL="297162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5195" lvl="7" marL="342879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5167" lvl="8" marL="388596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8" name="Shape 478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5" lvl="2" marL="91434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7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1" lvl="5" marL="228586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9" name="Shape 479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5" lvl="2" marL="91434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7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1" lvl="5" marL="228586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0" name="Shape 480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ustom Layout 1"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3575050" y="273052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64" name="Shape 64"/>
          <p:cNvSpPr txBox="1"/>
          <p:nvPr>
            <p:ph idx="2" type="body"/>
          </p:nvPr>
        </p:nvSpPr>
        <p:spPr>
          <a:xfrm>
            <a:off x="457200" y="1435103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>
              <a:spcBef>
                <a:spcPts val="0"/>
              </a:spcBef>
              <a:buFont typeface="PT Sans"/>
              <a:buNone/>
              <a:defRPr/>
            </a:lvl1pPr>
            <a:lvl2pPr indent="-12673" lvl="1" marL="457173" rtl="0">
              <a:spcBef>
                <a:spcPts val="0"/>
              </a:spcBef>
              <a:buFont typeface="PT Sans"/>
              <a:buNone/>
              <a:defRPr/>
            </a:lvl2pPr>
            <a:lvl3pPr indent="-12644" lvl="2" marL="914344" rtl="0">
              <a:spcBef>
                <a:spcPts val="0"/>
              </a:spcBef>
              <a:buFont typeface="PT Sans"/>
              <a:buNone/>
              <a:defRPr/>
            </a:lvl3pPr>
            <a:lvl4pPr indent="-12618" lvl="3" marL="1371518" rtl="0">
              <a:spcBef>
                <a:spcPts val="0"/>
              </a:spcBef>
              <a:buFont typeface="PT Sans"/>
              <a:buNone/>
              <a:defRPr/>
            </a:lvl4pPr>
            <a:lvl5pPr indent="-12591" lvl="4" marL="1828691" rtl="0">
              <a:spcBef>
                <a:spcPts val="0"/>
              </a:spcBef>
              <a:buFont typeface="PT Sans"/>
              <a:buNone/>
              <a:defRPr/>
            </a:lvl5pPr>
            <a:lvl6pPr indent="-12562" lvl="5" marL="2285863" rtl="0">
              <a:spcBef>
                <a:spcPts val="0"/>
              </a:spcBef>
              <a:buFont typeface="PT Sans"/>
              <a:buNone/>
              <a:defRPr/>
            </a:lvl6pPr>
            <a:lvl7pPr indent="-12536" lvl="6" marL="2743036" rtl="0">
              <a:spcBef>
                <a:spcPts val="0"/>
              </a:spcBef>
              <a:buFont typeface="PT Sans"/>
              <a:buNone/>
              <a:defRPr/>
            </a:lvl7pPr>
            <a:lvl8pPr indent="-12508" lvl="7" marL="3200209" rtl="0">
              <a:spcBef>
                <a:spcPts val="0"/>
              </a:spcBef>
              <a:buFont typeface="PT Sans"/>
              <a:buNone/>
              <a:defRPr/>
            </a:lvl8pPr>
            <a:lvl9pPr indent="-12481" lvl="8" marL="3657381" rtl="0">
              <a:spcBef>
                <a:spcPts val="0"/>
              </a:spcBef>
              <a:buFont typeface="PT Sans"/>
              <a:buNone/>
              <a:defRPr/>
            </a:lvl9pPr>
          </a:lstStyle>
          <a:p/>
        </p:txBody>
      </p:sp>
      <p:sp>
        <p:nvSpPr>
          <p:cNvPr id="65" name="Shape 65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4" lvl="2" marL="914344" marR="0" rtl="0" algn="l">
              <a:spcBef>
                <a:spcPts val="0"/>
              </a:spcBef>
              <a:defRPr/>
            </a:lvl3pPr>
            <a:lvl4pPr indent="-12618" lvl="3" marL="1371518" marR="0" rtl="0" algn="l">
              <a:spcBef>
                <a:spcPts val="0"/>
              </a:spcBef>
              <a:defRPr/>
            </a:lvl4pPr>
            <a:lvl5pPr indent="-12591" lvl="4" marL="1828691" marR="0" rtl="0" algn="l">
              <a:spcBef>
                <a:spcPts val="0"/>
              </a:spcBef>
              <a:defRPr/>
            </a:lvl5pPr>
            <a:lvl6pPr indent="-12562" lvl="5" marL="2285863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9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6" name="Shape 66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4" lvl="2" marL="914344" marR="0" rtl="0" algn="l">
              <a:spcBef>
                <a:spcPts val="0"/>
              </a:spcBef>
              <a:defRPr/>
            </a:lvl3pPr>
            <a:lvl4pPr indent="-12618" lvl="3" marL="1371518" marR="0" rtl="0" algn="l">
              <a:spcBef>
                <a:spcPts val="0"/>
              </a:spcBef>
              <a:defRPr/>
            </a:lvl4pPr>
            <a:lvl5pPr indent="-12591" lvl="4" marL="1828691" marR="0" rtl="0" algn="l">
              <a:spcBef>
                <a:spcPts val="0"/>
              </a:spcBef>
              <a:defRPr/>
            </a:lvl5pPr>
            <a:lvl6pPr indent="-12562" lvl="5" marL="2285863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9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70" name="Shape 70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>
              <a:spcBef>
                <a:spcPts val="0"/>
              </a:spcBef>
              <a:buFont typeface="PT Sans"/>
              <a:buNone/>
              <a:defRPr/>
            </a:lvl1pPr>
            <a:lvl2pPr indent="-12673" lvl="1" marL="457173" rtl="0">
              <a:spcBef>
                <a:spcPts val="0"/>
              </a:spcBef>
              <a:buFont typeface="PT Sans"/>
              <a:buNone/>
              <a:defRPr/>
            </a:lvl2pPr>
            <a:lvl3pPr indent="-12644" lvl="2" marL="914344" rtl="0">
              <a:spcBef>
                <a:spcPts val="0"/>
              </a:spcBef>
              <a:buFont typeface="PT Sans"/>
              <a:buNone/>
              <a:defRPr/>
            </a:lvl3pPr>
            <a:lvl4pPr indent="-12618" lvl="3" marL="1371518" rtl="0">
              <a:spcBef>
                <a:spcPts val="0"/>
              </a:spcBef>
              <a:buFont typeface="PT Sans"/>
              <a:buNone/>
              <a:defRPr/>
            </a:lvl4pPr>
            <a:lvl5pPr indent="-12591" lvl="4" marL="1828691" rtl="0">
              <a:spcBef>
                <a:spcPts val="0"/>
              </a:spcBef>
              <a:buFont typeface="PT Sans"/>
              <a:buNone/>
              <a:defRPr/>
            </a:lvl5pPr>
            <a:lvl6pPr indent="-12562" lvl="5" marL="2285863" rtl="0">
              <a:spcBef>
                <a:spcPts val="0"/>
              </a:spcBef>
              <a:buFont typeface="PT Sans"/>
              <a:buNone/>
              <a:defRPr/>
            </a:lvl6pPr>
            <a:lvl7pPr indent="-12536" lvl="6" marL="2743036" rtl="0">
              <a:spcBef>
                <a:spcPts val="0"/>
              </a:spcBef>
              <a:buFont typeface="PT Sans"/>
              <a:buNone/>
              <a:defRPr/>
            </a:lvl7pPr>
            <a:lvl8pPr indent="-12508" lvl="7" marL="3200209" rtl="0">
              <a:spcBef>
                <a:spcPts val="0"/>
              </a:spcBef>
              <a:buFont typeface="PT Sans"/>
              <a:buNone/>
              <a:defRPr/>
            </a:lvl8pPr>
            <a:lvl9pPr indent="-12481" lvl="8" marL="3657381" rtl="0">
              <a:spcBef>
                <a:spcPts val="0"/>
              </a:spcBef>
              <a:buFont typeface="PT Sans"/>
              <a:buNone/>
              <a:defRPr/>
            </a:lvl9pPr>
          </a:lstStyle>
          <a:p/>
        </p:txBody>
      </p:sp>
      <p:sp>
        <p:nvSpPr>
          <p:cNvPr id="72" name="Shape 72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4" lvl="2" marL="914344" marR="0" rtl="0" algn="l">
              <a:spcBef>
                <a:spcPts val="0"/>
              </a:spcBef>
              <a:defRPr/>
            </a:lvl3pPr>
            <a:lvl4pPr indent="-12618" lvl="3" marL="1371518" marR="0" rtl="0" algn="l">
              <a:spcBef>
                <a:spcPts val="0"/>
              </a:spcBef>
              <a:defRPr/>
            </a:lvl4pPr>
            <a:lvl5pPr indent="-12591" lvl="4" marL="1828691" marR="0" rtl="0" algn="l">
              <a:spcBef>
                <a:spcPts val="0"/>
              </a:spcBef>
              <a:defRPr/>
            </a:lvl5pPr>
            <a:lvl6pPr indent="-12562" lvl="5" marL="2285863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9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3" name="Shape 73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4" lvl="2" marL="914344" marR="0" rtl="0" algn="l">
              <a:spcBef>
                <a:spcPts val="0"/>
              </a:spcBef>
              <a:defRPr/>
            </a:lvl3pPr>
            <a:lvl4pPr indent="-12618" lvl="3" marL="1371518" marR="0" rtl="0" algn="l">
              <a:spcBef>
                <a:spcPts val="0"/>
              </a:spcBef>
              <a:defRPr/>
            </a:lvl4pPr>
            <a:lvl5pPr indent="-12591" lvl="4" marL="1828691" marR="0" rtl="0" algn="l">
              <a:spcBef>
                <a:spcPts val="0"/>
              </a:spcBef>
              <a:defRPr/>
            </a:lvl5pPr>
            <a:lvl6pPr indent="-12562" lvl="5" marL="2285863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9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4" name="Shape 74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00.png"/><Relationship Id="rId2" Type="http://schemas.openxmlformats.org/officeDocument/2006/relationships/image" Target="../media/image05.jp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1.xml"/><Relationship Id="rId1" Type="http://schemas.openxmlformats.org/officeDocument/2006/relationships/image" Target="../media/image02.png"/><Relationship Id="rId2" Type="http://schemas.openxmlformats.org/officeDocument/2006/relationships/image" Target="../media/image04.jpg"/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3.xml"/><Relationship Id="rId1" Type="http://schemas.openxmlformats.org/officeDocument/2006/relationships/image" Target="../media/image07.png"/><Relationship Id="rId2" Type="http://schemas.openxmlformats.org/officeDocument/2006/relationships/image" Target="../media/image12.jpg"/><Relationship Id="rId3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theme" Target="../theme/theme7.xml"/><Relationship Id="rId5" Type="http://schemas.openxmlformats.org/officeDocument/2006/relationships/slideLayout" Target="../slideLayouts/slideLayout36.xml"/><Relationship Id="rId6" Type="http://schemas.openxmlformats.org/officeDocument/2006/relationships/slideLayout" Target="../slideLayouts/slideLayout37.xml"/><Relationship Id="rId7" Type="http://schemas.openxmlformats.org/officeDocument/2006/relationships/slideLayout" Target="../slideLayouts/slideLayout38.xml"/><Relationship Id="rId8" Type="http://schemas.openxmlformats.org/officeDocument/2006/relationships/slideLayout" Target="../slideLayouts/slideLayout39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54.xml"/><Relationship Id="rId1" Type="http://schemas.openxmlformats.org/officeDocument/2006/relationships/image" Target="../media/image01.png"/><Relationship Id="rId2" Type="http://schemas.openxmlformats.org/officeDocument/2006/relationships/image" Target="../media/image08.jpg"/><Relationship Id="rId3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7.xml"/><Relationship Id="rId6" Type="http://schemas.openxmlformats.org/officeDocument/2006/relationships/slideLayout" Target="../slideLayouts/slideLayout48.xml"/><Relationship Id="rId7" Type="http://schemas.openxmlformats.org/officeDocument/2006/relationships/slideLayout" Target="../slideLayouts/slideLayout49.xml"/><Relationship Id="rId8" Type="http://schemas.openxmlformats.org/officeDocument/2006/relationships/slideLayout" Target="../slideLayouts/slideLayout50.xml"/></Relationships>
</file>

<file path=ppt/slideMasters/_rels/slideMaster6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4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66.xml"/><Relationship Id="rId1" Type="http://schemas.openxmlformats.org/officeDocument/2006/relationships/image" Target="../media/image15.jpg"/><Relationship Id="rId2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1.xml"/><Relationship Id="rId8" Type="http://schemas.openxmlformats.org/officeDocument/2006/relationships/slideLayout" Target="../slideLayouts/slideLayout62.xml"/></Relationships>
</file>

<file path=ppt/slideMasters/_rels/slideMaster7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76.xml"/><Relationship Id="rId1" Type="http://schemas.openxmlformats.org/officeDocument/2006/relationships/image" Target="../media/image03.png"/><Relationship Id="rId2" Type="http://schemas.openxmlformats.org/officeDocument/2006/relationships/image" Target="../media/image06.jpg"/><Relationship Id="rId3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5" Type="http://schemas.openxmlformats.org/officeDocument/2006/relationships/theme" Target="../theme/theme8.xml"/><Relationship Id="rId14" Type="http://schemas.openxmlformats.org/officeDocument/2006/relationships/slideLayout" Target="../slideLayouts/slideLayout78.xml"/><Relationship Id="rId5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1.xml"/><Relationship Id="rId8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934200" y="6445251"/>
            <a:ext cx="2176462" cy="384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257174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hape 12"/>
          <p:cNvSpPr/>
          <p:nvPr/>
        </p:nvSpPr>
        <p:spPr>
          <a:xfrm>
            <a:off x="873125" y="5770564"/>
            <a:ext cx="1933574" cy="892174"/>
          </a:xfrm>
          <a:prstGeom prst="ellipse">
            <a:avLst/>
          </a:prstGeom>
          <a:solidFill>
            <a:schemeClr val="accent3"/>
          </a:solidFill>
          <a:ln cap="flat" cmpd="sng" w="2540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28175" lIns="56375" rIns="56375" tIns="281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3" name="Shape 13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defRPr/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defRPr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defRPr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defRPr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defRPr/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defRPr/>
            </a:lvl6pPr>
            <a:lvl7pPr indent="-12644" lvl="6" marL="914344" marR="0" rtl="0" algn="ctr">
              <a:spcBef>
                <a:spcPts val="0"/>
              </a:spcBef>
              <a:spcAft>
                <a:spcPts val="0"/>
              </a:spcAft>
              <a:defRPr/>
            </a:lvl7pPr>
            <a:lvl8pPr indent="-12618" lvl="7" marL="1371518" marR="0" rtl="0" algn="ctr">
              <a:spcBef>
                <a:spcPts val="0"/>
              </a:spcBef>
              <a:spcAft>
                <a:spcPts val="0"/>
              </a:spcAft>
              <a:defRPr/>
            </a:lvl8pPr>
            <a:lvl9pPr indent="-12591" lvl="8" marL="1828691" marR="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4" name="Shape 14"/>
          <p:cNvSpPr txBox="1"/>
          <p:nvPr>
            <p:ph idx="1" type="body"/>
          </p:nvPr>
        </p:nvSpPr>
        <p:spPr>
          <a:xfrm>
            <a:off x="914400" y="1935165"/>
            <a:ext cx="8077199" cy="35512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8113" lvl="0" marL="341313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1pPr>
            <a:lvl2pPr indent="-106362" lvl="1" marL="741363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2pPr>
            <a:lvl3pPr indent="-74612" lvl="2" marL="1141413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3pPr>
            <a:lvl4pPr indent="-100012" lvl="3" marL="15986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4pPr>
            <a:lvl5pPr indent="-100013" lvl="4" marL="20558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5pPr>
            <a:lvl6pPr indent="-114150" lvl="5" marL="25144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6pPr>
            <a:lvl7pPr indent="-114121" lvl="6" marL="2971622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7pPr>
            <a:lvl8pPr indent="-114094" lvl="7" marL="342879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8pPr>
            <a:lvl9pPr indent="-114067" lvl="8" marL="388596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4" lvl="2" marL="914344" marR="0" rtl="0" algn="l">
              <a:spcBef>
                <a:spcPts val="0"/>
              </a:spcBef>
              <a:defRPr/>
            </a:lvl3pPr>
            <a:lvl4pPr indent="-12618" lvl="3" marL="1371518" marR="0" rtl="0" algn="l">
              <a:spcBef>
                <a:spcPts val="0"/>
              </a:spcBef>
              <a:defRPr/>
            </a:lvl4pPr>
            <a:lvl5pPr indent="-12591" lvl="4" marL="1828691" marR="0" rtl="0" algn="l">
              <a:spcBef>
                <a:spcPts val="0"/>
              </a:spcBef>
              <a:defRPr/>
            </a:lvl5pPr>
            <a:lvl6pPr indent="-12562" lvl="5" marL="2285863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9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4" lvl="2" marL="914344" marR="0" rtl="0" algn="l">
              <a:spcBef>
                <a:spcPts val="0"/>
              </a:spcBef>
              <a:defRPr/>
            </a:lvl3pPr>
            <a:lvl4pPr indent="-12618" lvl="3" marL="1371518" marR="0" rtl="0" algn="l">
              <a:spcBef>
                <a:spcPts val="0"/>
              </a:spcBef>
              <a:defRPr/>
            </a:lvl4pPr>
            <a:lvl5pPr indent="-12591" lvl="4" marL="1828691" marR="0" rtl="0" algn="l">
              <a:spcBef>
                <a:spcPts val="0"/>
              </a:spcBef>
              <a:defRPr/>
            </a:lvl5pPr>
            <a:lvl6pPr indent="-12562" lvl="5" marL="2285863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9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Shape 8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934200" y="6445251"/>
            <a:ext cx="2176499" cy="384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Shape 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2571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/>
          <p:nvPr/>
        </p:nvSpPr>
        <p:spPr>
          <a:xfrm>
            <a:off x="873125" y="5770564"/>
            <a:ext cx="1933500" cy="892199"/>
          </a:xfrm>
          <a:prstGeom prst="ellipse">
            <a:avLst/>
          </a:prstGeom>
          <a:solidFill>
            <a:schemeClr val="accent3"/>
          </a:solidFill>
          <a:ln cap="flat" cmpd="sng" w="2540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28175" lIns="56375" rIns="56375" tIns="281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91" name="Shape 91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defRPr/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defRPr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defRPr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defRPr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defRPr/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defRPr/>
            </a:lvl6pPr>
            <a:lvl7pPr indent="-12645" lvl="6" marL="914345" marR="0" rtl="0" algn="ctr">
              <a:spcBef>
                <a:spcPts val="0"/>
              </a:spcBef>
              <a:spcAft>
                <a:spcPts val="0"/>
              </a:spcAft>
              <a:defRPr/>
            </a:lvl7pPr>
            <a:lvl8pPr indent="-12617" lvl="7" marL="1371517" marR="0" rtl="0" algn="ctr">
              <a:spcBef>
                <a:spcPts val="0"/>
              </a:spcBef>
              <a:spcAft>
                <a:spcPts val="0"/>
              </a:spcAft>
              <a:defRPr/>
            </a:lvl8pPr>
            <a:lvl9pPr indent="-12590" lvl="8" marL="1828690" marR="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914400" y="1935165"/>
            <a:ext cx="8077199" cy="3551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8112" lvl="0" marL="341312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1pPr>
            <a:lvl2pPr indent="-106362" lvl="1" marL="741362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2pPr>
            <a:lvl3pPr indent="-74612" lvl="2" marL="114141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3pPr>
            <a:lvl4pPr indent="-100012" lvl="3" marL="1598612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4pPr>
            <a:lvl5pPr indent="-100012" lvl="4" marL="2055812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5pPr>
            <a:lvl6pPr indent="-114150" lvl="5" marL="25144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6pPr>
            <a:lvl7pPr indent="-114122" lvl="6" marL="2971622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7pPr>
            <a:lvl8pPr indent="-114095" lvl="7" marL="342879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8pPr>
            <a:lvl9pPr indent="-114067" lvl="8" marL="388596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9pPr>
          </a:lstStyle>
          <a:p/>
        </p:txBody>
      </p:sp>
      <p:sp>
        <p:nvSpPr>
          <p:cNvPr id="93" name="Shape 93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5" lvl="2" marL="914345" marR="0" rtl="0" algn="l">
              <a:spcBef>
                <a:spcPts val="0"/>
              </a:spcBef>
              <a:defRPr/>
            </a:lvl3pPr>
            <a:lvl4pPr indent="-12617" lvl="3" marL="1371517" marR="0" rtl="0" algn="l">
              <a:spcBef>
                <a:spcPts val="0"/>
              </a:spcBef>
              <a:defRPr/>
            </a:lvl4pPr>
            <a:lvl5pPr indent="-12590" lvl="4" marL="1828690" marR="0" rtl="0" algn="l">
              <a:spcBef>
                <a:spcPts val="0"/>
              </a:spcBef>
              <a:defRPr/>
            </a:lvl5pPr>
            <a:lvl6pPr indent="-12562" lvl="5" marL="2285862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8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94" name="Shape 94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5" lvl="2" marL="914345" marR="0" rtl="0" algn="l">
              <a:spcBef>
                <a:spcPts val="0"/>
              </a:spcBef>
              <a:defRPr/>
            </a:lvl3pPr>
            <a:lvl4pPr indent="-12617" lvl="3" marL="1371517" marR="0" rtl="0" algn="l">
              <a:spcBef>
                <a:spcPts val="0"/>
              </a:spcBef>
              <a:defRPr/>
            </a:lvl4pPr>
            <a:lvl5pPr indent="-12590" lvl="4" marL="1828690" marR="0" rtl="0" algn="l">
              <a:spcBef>
                <a:spcPts val="0"/>
              </a:spcBef>
              <a:defRPr/>
            </a:lvl5pPr>
            <a:lvl6pPr indent="-12562" lvl="5" marL="2285862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8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95" name="Shape 95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type="title"/>
          </p:nvPr>
        </p:nvSpPr>
        <p:spPr>
          <a:xfrm>
            <a:off x="311700" y="593366"/>
            <a:ext cx="8520599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x="311700" y="1536633"/>
            <a:ext cx="8520599" cy="4555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8" name="Shape 168"/>
          <p:cNvSpPr txBox="1"/>
          <p:nvPr>
            <p:ph idx="12" type="sldNum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fld id="{00000000-1234-1234-1234-123412341234}" type="slidenum">
              <a:rPr lang="en-US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Shape 21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934200" y="6445251"/>
            <a:ext cx="2176462" cy="384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Shape 2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257174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Shape 213"/>
          <p:cNvSpPr/>
          <p:nvPr/>
        </p:nvSpPr>
        <p:spPr>
          <a:xfrm>
            <a:off x="873125" y="5770564"/>
            <a:ext cx="1933574" cy="892174"/>
          </a:xfrm>
          <a:prstGeom prst="ellipse">
            <a:avLst/>
          </a:prstGeom>
          <a:solidFill>
            <a:schemeClr val="accent3"/>
          </a:solidFill>
          <a:ln cap="flat" cmpd="sng" w="2540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21125" lIns="42275" rIns="42275" tIns="21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14" name="Shape 214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79" lvl="5" marL="34288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59" lvl="6" marL="685759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38" lvl="7" marL="1028638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618" lvl="8" marL="1371518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5" name="Shape 215"/>
          <p:cNvSpPr txBox="1"/>
          <p:nvPr>
            <p:ph idx="1" type="body"/>
          </p:nvPr>
        </p:nvSpPr>
        <p:spPr>
          <a:xfrm>
            <a:off x="914400" y="1935165"/>
            <a:ext cx="8077199" cy="35512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03585" lvl="0" marL="255985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79772" lvl="1" marL="556022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21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55959" lvl="2" marL="856059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75009" lvl="3" marL="119896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5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75009" lvl="4" marL="154186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5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88787" lvl="5" marL="1885838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5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88767" lvl="6" marL="2228717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5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88745" lvl="7" marL="2571596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5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88725" lvl="8" marL="2914476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5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16" name="Shape 216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5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17" name="Shape 217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05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18" name="Shape 218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Shape 28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934200" y="6445251"/>
            <a:ext cx="2176499" cy="384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Shape 2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2571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Shape 291"/>
          <p:cNvSpPr/>
          <p:nvPr/>
        </p:nvSpPr>
        <p:spPr>
          <a:xfrm>
            <a:off x="873125" y="5770564"/>
            <a:ext cx="1933500" cy="892199"/>
          </a:xfrm>
          <a:prstGeom prst="ellipse">
            <a:avLst/>
          </a:prstGeom>
          <a:solidFill>
            <a:schemeClr val="accent3"/>
          </a:solidFill>
          <a:ln cap="flat" cmpd="sng" w="2540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28175" lIns="56375" rIns="56375" tIns="281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92" name="Shape 292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indent="-12644" lvl="6" marL="914344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indent="-12616" lvl="7" marL="1371517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indent="-12589" lvl="8" marL="1828689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293" name="Shape 293"/>
          <p:cNvSpPr txBox="1"/>
          <p:nvPr>
            <p:ph idx="1" type="body"/>
          </p:nvPr>
        </p:nvSpPr>
        <p:spPr>
          <a:xfrm>
            <a:off x="914400" y="1935165"/>
            <a:ext cx="8077199" cy="3551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49211" lvl="0" marL="341312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7462" lvl="1" marL="74136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14287" lvl="2" marL="114141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1112" lvl="3" marL="159861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111" lvl="4" marL="2055811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5250" lvl="5" marL="25144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5221" lvl="6" marL="297162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5194" lvl="7" marL="342879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5167" lvl="8" marL="388596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4" name="Shape 294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5" name="Shape 295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6" name="Shape 296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Shape 36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" name="Shape 40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934200" y="6445251"/>
            <a:ext cx="2176499" cy="384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Shape 40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2571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Shape 406"/>
          <p:cNvSpPr/>
          <p:nvPr/>
        </p:nvSpPr>
        <p:spPr>
          <a:xfrm>
            <a:off x="873125" y="5770564"/>
            <a:ext cx="1933500" cy="892199"/>
          </a:xfrm>
          <a:prstGeom prst="ellipse">
            <a:avLst/>
          </a:prstGeom>
          <a:solidFill>
            <a:schemeClr val="accent3"/>
          </a:solidFill>
          <a:ln cap="flat" cmpd="sng" w="2540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28175" lIns="56375" rIns="56375" tIns="281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407" name="Shape 407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indent="-12645" lvl="6" marL="914345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indent="-12617" lvl="7" marL="1371517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indent="-12589" lvl="8" marL="1828689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408" name="Shape 408"/>
          <p:cNvSpPr txBox="1"/>
          <p:nvPr>
            <p:ph idx="1" type="body"/>
          </p:nvPr>
        </p:nvSpPr>
        <p:spPr>
          <a:xfrm>
            <a:off x="914400" y="1935165"/>
            <a:ext cx="8077199" cy="3551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49212" lvl="0" marL="341312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7462" lvl="1" marL="74136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14287" lvl="2" marL="114141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1112" lvl="3" marL="159861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112" lvl="4" marL="205581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5250" lvl="5" marL="25144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5222" lvl="6" marL="297162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5195" lvl="7" marL="342879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5167" lvl="8" marL="388596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9" name="Shape 409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5" lvl="2" marL="91434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7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1" lvl="5" marL="228586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0" name="Shape 410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5" lvl="2" marL="91434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7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1" lvl="5" marL="228586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1" name="Shape 411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://goo.gl/forms/Cgh79m6Qur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jpg"/><Relationship Id="rId4" Type="http://schemas.openxmlformats.org/officeDocument/2006/relationships/image" Target="../media/image16.jpg"/><Relationship Id="rId5" Type="http://schemas.openxmlformats.org/officeDocument/2006/relationships/hyperlink" Target="mailto:burnst3@mail.uc.edu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1.xml"/><Relationship Id="rId3" Type="http://schemas.openxmlformats.org/officeDocument/2006/relationships/hyperlink" Target="mailto:ankneysb@mail.uc.edu" TargetMode="External"/><Relationship Id="rId4" Type="http://schemas.openxmlformats.org/officeDocument/2006/relationships/image" Target="../media/image19.jpg"/><Relationship Id="rId5" Type="http://schemas.openxmlformats.org/officeDocument/2006/relationships/image" Target="../media/image17.jpg"/><Relationship Id="rId6" Type="http://schemas.openxmlformats.org/officeDocument/2006/relationships/image" Target="../media/image13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9.jpg"/><Relationship Id="rId4" Type="http://schemas.openxmlformats.org/officeDocument/2006/relationships/image" Target="../media/image10.png"/><Relationship Id="rId5" Type="http://schemas.openxmlformats.org/officeDocument/2006/relationships/image" Target="../media/image1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Shape 487"/>
          <p:cNvSpPr txBox="1"/>
          <p:nvPr>
            <p:ph type="ctrTitle"/>
          </p:nvPr>
        </p:nvSpPr>
        <p:spPr>
          <a:xfrm>
            <a:off x="520700" y="1524000"/>
            <a:ext cx="86232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US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Engineering and Applied </a:t>
            </a:r>
            <a:br>
              <a:rPr b="1" i="0" lang="en-US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</a:br>
            <a:r>
              <a:rPr b="1" i="0" lang="en-US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Science Tribunal</a:t>
            </a:r>
          </a:p>
        </p:txBody>
      </p:sp>
      <p:sp>
        <p:nvSpPr>
          <p:cNvPr id="488" name="Shape 488"/>
          <p:cNvSpPr txBox="1"/>
          <p:nvPr/>
        </p:nvSpPr>
        <p:spPr>
          <a:xfrm>
            <a:off x="533400" y="4000500"/>
            <a:ext cx="86105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 rt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44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February 22, 2016</a:t>
            </a:r>
          </a:p>
        </p:txBody>
      </p:sp>
      <p:sp>
        <p:nvSpPr>
          <p:cNvPr id="489" name="Shape 489"/>
          <p:cNvSpPr txBox="1"/>
          <p:nvPr/>
        </p:nvSpPr>
        <p:spPr>
          <a:xfrm>
            <a:off x="533400" y="2971800"/>
            <a:ext cx="86105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General Meeting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Shape 595"/>
          <p:cNvSpPr txBox="1"/>
          <p:nvPr>
            <p:ph type="title"/>
          </p:nvPr>
        </p:nvSpPr>
        <p:spPr>
          <a:xfrm>
            <a:off x="990600" y="2514600"/>
            <a:ext cx="7696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US" sz="60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Officer Reports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Shape 600"/>
          <p:cNvSpPr txBox="1"/>
          <p:nvPr>
            <p:ph type="title"/>
          </p:nvPr>
        </p:nvSpPr>
        <p:spPr>
          <a:xfrm>
            <a:off x="723900" y="227783"/>
            <a:ext cx="7696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en-US"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Office Hours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1" lang="en-US" sz="18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650 Baldwin</a:t>
            </a:r>
          </a:p>
        </p:txBody>
      </p:sp>
      <p:sp>
        <p:nvSpPr>
          <p:cNvPr id="601" name="Shape 601"/>
          <p:cNvSpPr txBox="1"/>
          <p:nvPr>
            <p:ph idx="1" type="body"/>
          </p:nvPr>
        </p:nvSpPr>
        <p:spPr>
          <a:xfrm>
            <a:off x="1240050" y="1487737"/>
            <a:ext cx="6605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1" marL="0" marR="0" rtl="0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1" lang="en-US" sz="2200" u="sng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President - </a:t>
            </a:r>
            <a:r>
              <a:rPr b="1" i="1" lang="en-US" sz="2200" u="sng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Carlo Perottino</a:t>
            </a:r>
          </a:p>
          <a:p>
            <a:pPr indent="0" lvl="0" marL="0" marR="0" rtl="0" algn="ctr">
              <a:spcBef>
                <a:spcPts val="320"/>
              </a:spcBef>
              <a:spcAft>
                <a:spcPts val="0"/>
              </a:spcAft>
              <a:buNone/>
            </a:pPr>
            <a:r>
              <a:rPr lang="en-US" sz="2200">
                <a:latin typeface="PT Sans"/>
                <a:ea typeface="PT Sans"/>
                <a:cs typeface="PT Sans"/>
                <a:sym typeface="PT Sans"/>
              </a:rPr>
              <a:t>Thursdays:</a:t>
            </a:r>
            <a:r>
              <a:rPr lang="en-US" sz="2200">
                <a:solidFill>
                  <a:srgbClr val="FF0000"/>
                </a:solidFill>
                <a:latin typeface="PT Sans"/>
                <a:ea typeface="PT Sans"/>
                <a:cs typeface="PT Sans"/>
                <a:sym typeface="PT Sans"/>
              </a:rPr>
              <a:t> 12:00pm - 2:00pm &lt;- This Week Only</a:t>
            </a:r>
          </a:p>
        </p:txBody>
      </p:sp>
      <p:sp>
        <p:nvSpPr>
          <p:cNvPr id="602" name="Shape 602"/>
          <p:cNvSpPr txBox="1"/>
          <p:nvPr>
            <p:ph idx="1" type="body"/>
          </p:nvPr>
        </p:nvSpPr>
        <p:spPr>
          <a:xfrm>
            <a:off x="-877375" y="2473600"/>
            <a:ext cx="6605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1" marL="0" marR="0" rtl="0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1" lang="en-US" sz="2200" u="sng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V. President - </a:t>
            </a:r>
            <a:r>
              <a:rPr b="1" i="1" lang="en-US" sz="2200" u="sng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Dane Sowers</a:t>
            </a:r>
          </a:p>
          <a:p>
            <a:pPr indent="0" lvl="0" marL="0" marR="0" rtl="0" algn="ctr">
              <a:spcBef>
                <a:spcPts val="32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Mondays: 10:30am - 11:30am</a:t>
            </a:r>
          </a:p>
        </p:txBody>
      </p:sp>
      <p:sp>
        <p:nvSpPr>
          <p:cNvPr id="603" name="Shape 603"/>
          <p:cNvSpPr txBox="1"/>
          <p:nvPr>
            <p:ph idx="1" type="body"/>
          </p:nvPr>
        </p:nvSpPr>
        <p:spPr>
          <a:xfrm>
            <a:off x="3718225" y="2462025"/>
            <a:ext cx="6605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1" marL="0" rtl="0" algn="ctr">
              <a:spcBef>
                <a:spcPts val="320"/>
              </a:spcBef>
              <a:buClr>
                <a:schemeClr val="dk1"/>
              </a:buClr>
              <a:buSzPct val="25000"/>
              <a:buFont typeface="PT Sans"/>
              <a:buNone/>
            </a:pPr>
            <a:r>
              <a:rPr b="1" lang="en-US" sz="2200" u="sng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A.V. President - </a:t>
            </a:r>
            <a:r>
              <a:rPr b="1" i="1" lang="en-US" sz="2200" u="sng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McKenzie Kinzbach</a:t>
            </a:r>
          </a:p>
          <a:p>
            <a:pPr indent="-69850" lvl="0" marL="0" rtl="0" algn="ctr">
              <a:spcBef>
                <a:spcPts val="320"/>
              </a:spcBef>
              <a:buClr>
                <a:schemeClr val="dk1"/>
              </a:buClr>
              <a:buSzPct val="50000"/>
              <a:buFont typeface="Arial"/>
              <a:buNone/>
            </a:pPr>
            <a:r>
              <a:rPr lang="en-US" sz="22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Tuesdays: 6:30pm - 7:30pm</a:t>
            </a:r>
          </a:p>
          <a:p>
            <a:pPr indent="0" lvl="0" marL="0" marR="0" rtl="0" algn="ctr">
              <a:spcBef>
                <a:spcPts val="320"/>
              </a:spcBef>
              <a:spcAft>
                <a:spcPts val="0"/>
              </a:spcAft>
              <a:buNone/>
            </a:pPr>
            <a:r>
              <a:t/>
            </a:r>
            <a:endParaRPr b="1" sz="2200" u="sng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604" name="Shape 604"/>
          <p:cNvSpPr txBox="1"/>
          <p:nvPr>
            <p:ph idx="1" type="body"/>
          </p:nvPr>
        </p:nvSpPr>
        <p:spPr>
          <a:xfrm>
            <a:off x="-877375" y="3714137"/>
            <a:ext cx="6605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1" marL="0" marR="0" rtl="0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1" lang="en-US" sz="2200" u="sng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Treasurer - </a:t>
            </a:r>
            <a:r>
              <a:rPr b="1" i="1" lang="en-US" sz="2200" u="sng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Max Inniger</a:t>
            </a:r>
          </a:p>
          <a:p>
            <a:pPr indent="0" lvl="0" marL="0" marR="0" rtl="0" algn="ctr">
              <a:spcBef>
                <a:spcPts val="32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Tuesdays: 11:00am - 12:00pm</a:t>
            </a:r>
          </a:p>
        </p:txBody>
      </p:sp>
      <p:sp>
        <p:nvSpPr>
          <p:cNvPr id="605" name="Shape 605"/>
          <p:cNvSpPr txBox="1"/>
          <p:nvPr>
            <p:ph idx="1" type="body"/>
          </p:nvPr>
        </p:nvSpPr>
        <p:spPr>
          <a:xfrm>
            <a:off x="3718225" y="3714137"/>
            <a:ext cx="6605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1" marL="0" marR="0" rtl="0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1" lang="en-US" sz="2200" u="sng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Secretary - </a:t>
            </a:r>
            <a:r>
              <a:rPr b="1" i="1" lang="en-US" sz="2200" u="sng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Frazier Baker</a:t>
            </a:r>
          </a:p>
          <a:p>
            <a:pPr indent="0" lvl="0" marL="0" marR="0" rtl="0" algn="ctr">
              <a:spcBef>
                <a:spcPts val="32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Wednesdays: 6:00pm - 7:00pm</a:t>
            </a:r>
          </a:p>
        </p:txBody>
      </p:sp>
      <p:sp>
        <p:nvSpPr>
          <p:cNvPr id="606" name="Shape 606"/>
          <p:cNvSpPr txBox="1"/>
          <p:nvPr>
            <p:ph idx="1" type="body"/>
          </p:nvPr>
        </p:nvSpPr>
        <p:spPr>
          <a:xfrm>
            <a:off x="-877375" y="4954700"/>
            <a:ext cx="6605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1" marL="0" marR="0" rtl="0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1" lang="en-US" sz="2200" u="sng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Senator - </a:t>
            </a:r>
            <a:r>
              <a:rPr b="1" i="1" lang="en-US" sz="2200" u="sng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John Lewnard</a:t>
            </a:r>
          </a:p>
          <a:p>
            <a:pPr indent="0" lvl="0" marL="0" marR="0" rtl="0" algn="ctr">
              <a:spcBef>
                <a:spcPts val="32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Wednesdays: 4:30pm - 5:30pm</a:t>
            </a:r>
          </a:p>
        </p:txBody>
      </p:sp>
      <p:sp>
        <p:nvSpPr>
          <p:cNvPr id="607" name="Shape 607"/>
          <p:cNvSpPr txBox="1"/>
          <p:nvPr>
            <p:ph idx="1" type="body"/>
          </p:nvPr>
        </p:nvSpPr>
        <p:spPr>
          <a:xfrm>
            <a:off x="3718225" y="4954700"/>
            <a:ext cx="6605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1" marL="0" rtl="0" algn="ctr">
              <a:spcBef>
                <a:spcPts val="320"/>
              </a:spcBef>
              <a:buNone/>
            </a:pPr>
            <a:r>
              <a:rPr b="1" lang="en-US" sz="2200" u="sng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Senator - </a:t>
            </a:r>
            <a:r>
              <a:rPr b="1" i="1" lang="en-US" sz="2200" u="sng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Tim Kemper</a:t>
            </a:r>
          </a:p>
          <a:p>
            <a:pPr indent="0" lvl="0" marL="0" rtl="0" algn="ctr">
              <a:spcBef>
                <a:spcPts val="320"/>
              </a:spcBef>
              <a:buNone/>
            </a:pPr>
            <a:r>
              <a:rPr lang="en-US" sz="22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Wednesdays: 12:00pm - 1:00pm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Shape 612"/>
          <p:cNvSpPr txBox="1"/>
          <p:nvPr/>
        </p:nvSpPr>
        <p:spPr>
          <a:xfrm>
            <a:off x="1295400" y="609833"/>
            <a:ext cx="7696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-US" sz="440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Secretary</a:t>
            </a:r>
          </a:p>
        </p:txBody>
      </p:sp>
      <p:sp>
        <p:nvSpPr>
          <p:cNvPr id="613" name="Shape 613"/>
          <p:cNvSpPr txBox="1"/>
          <p:nvPr/>
        </p:nvSpPr>
        <p:spPr>
          <a:xfrm>
            <a:off x="7608089" y="0"/>
            <a:ext cx="2133599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i="0" lang="en-US" sz="1600" u="sng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Officer: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60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Frazier Baker</a:t>
            </a:r>
          </a:p>
        </p:txBody>
      </p:sp>
      <p:sp>
        <p:nvSpPr>
          <p:cNvPr id="614" name="Shape 614"/>
          <p:cNvSpPr txBox="1"/>
          <p:nvPr/>
        </p:nvSpPr>
        <p:spPr>
          <a:xfrm>
            <a:off x="1028700" y="1641000"/>
            <a:ext cx="8229600" cy="44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57200" lvl="0" marL="457200" rtl="0">
              <a:spcBef>
                <a:spcPts val="320"/>
              </a:spcBef>
              <a:buClr>
                <a:srgbClr val="000000"/>
              </a:buClr>
              <a:buSzPct val="100000"/>
              <a:buFont typeface="PT Sans"/>
              <a:buChar char="●"/>
            </a:pPr>
            <a:r>
              <a:rPr lang="en-US" sz="360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Don’t forget to sign in!</a:t>
            </a:r>
          </a:p>
          <a:p>
            <a:pPr lvl="0" rtl="0">
              <a:spcBef>
                <a:spcPts val="320"/>
              </a:spcBef>
              <a:buNone/>
            </a:pPr>
            <a:r>
              <a:t/>
            </a:r>
            <a:endParaRPr sz="1200">
              <a:latin typeface="PT Sans"/>
              <a:ea typeface="PT Sans"/>
              <a:cs typeface="PT Sans"/>
              <a:sym typeface="PT Sans"/>
            </a:endParaRPr>
          </a:p>
          <a:p>
            <a:pPr indent="-457200" lvl="0" marL="457200" rtl="0">
              <a:spcBef>
                <a:spcPts val="320"/>
              </a:spcBef>
              <a:buClr>
                <a:srgbClr val="000000"/>
              </a:buClr>
              <a:buSzPct val="100000"/>
              <a:buFont typeface="PT Sans"/>
              <a:buChar char="●"/>
            </a:pPr>
            <a:r>
              <a:rPr lang="en-US" sz="360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You need to sign in to 4 meetings to earn voting privileges.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Shape 620"/>
          <p:cNvSpPr txBox="1"/>
          <p:nvPr>
            <p:ph idx="1" type="body"/>
          </p:nvPr>
        </p:nvSpPr>
        <p:spPr>
          <a:xfrm>
            <a:off x="817275" y="1492425"/>
            <a:ext cx="8174400" cy="45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457200" lvl="0" marL="533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PT Sans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Senate News:</a:t>
            </a:r>
          </a:p>
          <a:p>
            <a:pPr indent="-463550" lvl="1" marL="9334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PT Sans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Appropriation for Midwest Dhamaka</a:t>
            </a:r>
          </a:p>
          <a:p>
            <a:pPr indent="-457200" lvl="2" marL="13335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PT Sans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Show: SCPA Cincinnati, 3/5, 6 PM-9 PM</a:t>
            </a:r>
          </a:p>
          <a:p>
            <a:pPr indent="-457200" lvl="2" marL="13335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PT Sans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After Party: MYNT Cincinnati, 3/5, 10 PM – 2:30 PM</a:t>
            </a:r>
          </a:p>
          <a:p>
            <a:pPr indent="-457200" lvl="2" marL="13335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PT Sans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http://midwestdhamaka.com/</a:t>
            </a:r>
          </a:p>
          <a:p>
            <a:pPr indent="-342900" lvl="0" marL="4191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PT Sans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 Government campaigns are happening now!</a:t>
            </a:r>
          </a:p>
          <a:p>
            <a:pPr indent="-342900" lvl="0" marL="4191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PT Sans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Voting is from Wednesday to Friday!</a:t>
            </a:r>
          </a:p>
          <a:p>
            <a:pPr indent="-342900" lvl="0" marL="4191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PT Sans"/>
              <a:buChar char="•"/>
            </a:pPr>
            <a:r>
              <a:rPr b="1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PLEASE GO VOTE!</a:t>
            </a:r>
          </a:p>
          <a:p>
            <a:pPr indent="0" lvl="2" marL="8763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76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76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203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t/>
            </a:r>
            <a:endParaRPr b="1" i="0" sz="3200" u="sng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1" name="Shape 621"/>
          <p:cNvSpPr txBox="1"/>
          <p:nvPr>
            <p:ph type="title"/>
          </p:nvPr>
        </p:nvSpPr>
        <p:spPr>
          <a:xfrm>
            <a:off x="1056375" y="609833"/>
            <a:ext cx="769619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Senator Report</a:t>
            </a:r>
          </a:p>
        </p:txBody>
      </p:sp>
      <p:sp>
        <p:nvSpPr>
          <p:cNvPr id="622" name="Shape 622"/>
          <p:cNvSpPr txBox="1"/>
          <p:nvPr/>
        </p:nvSpPr>
        <p:spPr>
          <a:xfrm>
            <a:off x="7680975" y="-199550"/>
            <a:ext cx="3000000" cy="1333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1" i="0" lang="en-US" sz="1600" u="sng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Officers: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Tim Kemper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John Lewnard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Shape 628"/>
          <p:cNvSpPr txBox="1"/>
          <p:nvPr>
            <p:ph type="title"/>
          </p:nvPr>
        </p:nvSpPr>
        <p:spPr>
          <a:xfrm>
            <a:off x="1056375" y="355833"/>
            <a:ext cx="7696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Senator Report</a:t>
            </a:r>
          </a:p>
        </p:txBody>
      </p:sp>
      <p:sp>
        <p:nvSpPr>
          <p:cNvPr id="629" name="Shape 629"/>
          <p:cNvSpPr txBox="1"/>
          <p:nvPr/>
        </p:nvSpPr>
        <p:spPr>
          <a:xfrm>
            <a:off x="7435075" y="-181350"/>
            <a:ext cx="3000000" cy="1333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1" i="0" lang="en-US" sz="1600" u="sng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Officers: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Tim Kemper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John Lewnard</a:t>
            </a:r>
          </a:p>
        </p:txBody>
      </p:sp>
      <p:pic>
        <p:nvPicPr>
          <p:cNvPr id="630" name="Shape 6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87269" y="1325562"/>
            <a:ext cx="5047800" cy="5047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Shape 635"/>
          <p:cNvSpPr txBox="1"/>
          <p:nvPr>
            <p:ph type="title"/>
          </p:nvPr>
        </p:nvSpPr>
        <p:spPr>
          <a:xfrm>
            <a:off x="990600" y="2514600"/>
            <a:ext cx="7696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US" sz="60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Committee Reports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Shape 641"/>
          <p:cNvSpPr txBox="1"/>
          <p:nvPr>
            <p:ph type="title"/>
          </p:nvPr>
        </p:nvSpPr>
        <p:spPr>
          <a:xfrm>
            <a:off x="762000" y="685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US" sz="4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Recognition </a:t>
            </a:r>
          </a:p>
        </p:txBody>
      </p:sp>
      <p:sp>
        <p:nvSpPr>
          <p:cNvPr id="642" name="Shape 642"/>
          <p:cNvSpPr txBox="1"/>
          <p:nvPr>
            <p:ph idx="1" type="body"/>
          </p:nvPr>
        </p:nvSpPr>
        <p:spPr>
          <a:xfrm>
            <a:off x="990600" y="2133600"/>
            <a:ext cx="7848599" cy="35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Many of the awards coming out soon stay tuned.</a:t>
            </a:r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Looking for committee members.</a:t>
            </a:r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Interested members can fill the following form </a:t>
            </a:r>
            <a:r>
              <a:rPr b="0" i="0" lang="en-US" sz="3200" u="sng" cap="none" strike="noStrike">
                <a:solidFill>
                  <a:srgbClr val="3C78D8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http://goo.gl/forms/Cgh79m6Qur</a:t>
            </a:r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form is due on </a:t>
            </a: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Monday 29</a:t>
            </a:r>
            <a:r>
              <a:rPr b="1" baseline="3000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2016 </a:t>
            </a:r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Shape 648"/>
          <p:cNvSpPr txBox="1"/>
          <p:nvPr>
            <p:ph idx="1" type="body"/>
          </p:nvPr>
        </p:nvSpPr>
        <p:spPr>
          <a:xfrm>
            <a:off x="817275" y="1492425"/>
            <a:ext cx="8174400" cy="4548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lnSpc>
                <a:spcPct val="120000"/>
              </a:lnSpc>
              <a:spcBef>
                <a:spcPts val="0"/>
              </a:spcBef>
              <a:buSzPct val="100000"/>
              <a:buFont typeface="PT Sans"/>
            </a:pPr>
            <a:r>
              <a:rPr lang="en-US" sz="24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What is it?  A nationally celebrated week to celebrate engineers  and all that we do!</a:t>
            </a:r>
          </a:p>
          <a:p>
            <a:pPr indent="-381000" lvl="0" marL="457200" rtl="0">
              <a:lnSpc>
                <a:spcPct val="120000"/>
              </a:lnSpc>
              <a:spcBef>
                <a:spcPts val="600"/>
              </a:spcBef>
              <a:buSzPct val="100000"/>
              <a:buFont typeface="Arial"/>
              <a:buChar char="●"/>
            </a:pPr>
            <a:r>
              <a:rPr lang="en-US" sz="24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What do we do? Have a fun week of competition and games and end the week with a banquet</a:t>
            </a:r>
          </a:p>
          <a:p>
            <a:pPr indent="-381000" lvl="0" marL="457200" rtl="0">
              <a:lnSpc>
                <a:spcPct val="120000"/>
              </a:lnSpc>
              <a:spcBef>
                <a:spcPts val="600"/>
              </a:spcBef>
              <a:buSzPct val="100000"/>
              <a:buFont typeface="Arial"/>
              <a:buChar char="●"/>
            </a:pPr>
            <a:r>
              <a:rPr lang="en-US" sz="24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When is it? </a:t>
            </a:r>
            <a:r>
              <a:rPr lang="en-US" sz="2400">
                <a:solidFill>
                  <a:srgbClr val="FF0000"/>
                </a:solidFill>
                <a:latin typeface="PT Sans"/>
                <a:ea typeface="PT Sans"/>
                <a:cs typeface="PT Sans"/>
                <a:sym typeface="PT Sans"/>
              </a:rPr>
              <a:t>THIS WEEK!</a:t>
            </a:r>
          </a:p>
          <a:p>
            <a:pPr indent="-381000" lvl="0" marL="457200" rtl="0">
              <a:lnSpc>
                <a:spcPct val="120000"/>
              </a:lnSpc>
              <a:spcBef>
                <a:spcPts val="600"/>
              </a:spcBef>
              <a:buSzPct val="100000"/>
              <a:buFont typeface="Arial"/>
              <a:buChar char="●"/>
            </a:pPr>
            <a:r>
              <a:rPr lang="en-US" sz="24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Questions? Email</a:t>
            </a:r>
            <a:r>
              <a:rPr lang="en-US" sz="2400">
                <a:solidFill>
                  <a:srgbClr val="FF0000"/>
                </a:solidFill>
                <a:latin typeface="PT Sans"/>
                <a:ea typeface="PT Sans"/>
                <a:cs typeface="PT Sans"/>
                <a:sym typeface="PT Sans"/>
              </a:rPr>
              <a:t> uc.eweek@gmail.com</a:t>
            </a:r>
          </a:p>
          <a:p>
            <a:pPr indent="-381000" lvl="0" marL="457200" rtl="0">
              <a:lnSpc>
                <a:spcPct val="120000"/>
              </a:lnSpc>
              <a:spcBef>
                <a:spcPts val="600"/>
              </a:spcBef>
              <a:buSzPct val="100000"/>
              <a:buFont typeface="Arial"/>
              <a:buChar char="●"/>
            </a:pPr>
            <a:r>
              <a:rPr lang="en-US" sz="24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Follow us on Twitter   </a:t>
            </a:r>
            <a:r>
              <a:rPr lang="en-US" sz="2400">
                <a:solidFill>
                  <a:srgbClr val="FF0000"/>
                </a:solidFill>
                <a:latin typeface="PT Sans"/>
                <a:ea typeface="PT Sans"/>
                <a:cs typeface="PT Sans"/>
                <a:sym typeface="PT Sans"/>
              </a:rPr>
              <a:t>@UC_Eweek</a:t>
            </a:r>
          </a:p>
          <a:p>
            <a:pPr indent="-381000" lvl="0" marL="457200" rtl="0">
              <a:lnSpc>
                <a:spcPct val="120000"/>
              </a:lnSpc>
              <a:spcBef>
                <a:spcPts val="600"/>
              </a:spcBef>
              <a:buSzPct val="100000"/>
              <a:buFont typeface="Arial"/>
              <a:buChar char="●"/>
            </a:pPr>
            <a:r>
              <a:rPr lang="en-US" sz="24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Through the Herman Schneider Foundation, the first 85 seniors get free tickets for the banquet</a:t>
            </a:r>
          </a:p>
          <a:p>
            <a:pPr indent="-381000" lvl="0" marL="457200" rtl="0">
              <a:lnSpc>
                <a:spcPct val="120000"/>
              </a:lnSpc>
              <a:spcBef>
                <a:spcPts val="600"/>
              </a:spcBef>
              <a:buClr>
                <a:srgbClr val="FF0000"/>
              </a:buClr>
              <a:buSzPct val="100000"/>
              <a:buFont typeface="Arial"/>
              <a:buChar char="●"/>
            </a:pPr>
            <a:r>
              <a:rPr lang="en-US" sz="2400">
                <a:solidFill>
                  <a:srgbClr val="FF0000"/>
                </a:solidFill>
                <a:latin typeface="PT Sans"/>
                <a:ea typeface="PT Sans"/>
                <a:cs typeface="PT Sans"/>
                <a:sym typeface="PT Sans"/>
              </a:rPr>
              <a:t>Next committee meeting : TBD!</a:t>
            </a:r>
          </a:p>
        </p:txBody>
      </p:sp>
      <p:sp>
        <p:nvSpPr>
          <p:cNvPr id="649" name="Shape 649"/>
          <p:cNvSpPr txBox="1"/>
          <p:nvPr>
            <p:ph type="title"/>
          </p:nvPr>
        </p:nvSpPr>
        <p:spPr>
          <a:xfrm>
            <a:off x="1056375" y="546083"/>
            <a:ext cx="7696199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EWeek</a:t>
            </a:r>
          </a:p>
        </p:txBody>
      </p:sp>
      <p:sp>
        <p:nvSpPr>
          <p:cNvPr id="650" name="Shape 650"/>
          <p:cNvSpPr txBox="1"/>
          <p:nvPr/>
        </p:nvSpPr>
        <p:spPr>
          <a:xfrm>
            <a:off x="7152700" y="-90250"/>
            <a:ext cx="3000000" cy="884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US" sz="1600" u="sng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Committee Chair: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Alison Hayer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Andy Bachus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Shape 656"/>
          <p:cNvSpPr txBox="1"/>
          <p:nvPr>
            <p:ph idx="1" type="body"/>
          </p:nvPr>
        </p:nvSpPr>
        <p:spPr>
          <a:xfrm>
            <a:off x="817272" y="1560808"/>
            <a:ext cx="8174400" cy="5255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•"/>
            </a:pP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Responsible for initiating projects and ideas to better the college and support CEAS students</a:t>
            </a:r>
          </a:p>
          <a:p>
            <a: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•"/>
            </a:pP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Projects:</a:t>
            </a:r>
          </a:p>
          <a:p>
            <a:pPr indent="-387350" lvl="1" marL="8572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–"/>
            </a:pP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Course surveys</a:t>
            </a:r>
          </a:p>
          <a:p>
            <a:pPr indent="-387350" lvl="1" marL="8572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–"/>
            </a:pP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3D Printer</a:t>
            </a:r>
          </a:p>
          <a:p>
            <a:pPr indent="-387350" lvl="1" marL="8572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–"/>
            </a:pP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Rhodes/Baldwin microwaves </a:t>
            </a:r>
          </a:p>
          <a:p>
            <a:pPr indent="-387350" lvl="1" marL="8572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–"/>
            </a:pP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Exploratory Week</a:t>
            </a:r>
          </a:p>
          <a:p>
            <a:pPr indent="-387350" lvl="1" marL="8572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–"/>
            </a:pP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Finals week stress relief </a:t>
            </a:r>
          </a:p>
          <a:p>
            <a:pPr indent="-387350" lvl="1" marL="8572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–"/>
            </a:pP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CEAS Alumni Night</a:t>
            </a:r>
          </a:p>
          <a:p>
            <a: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Arial"/>
              <a:buChar char="•"/>
            </a:pPr>
            <a:r>
              <a:rPr b="0" i="0" lang="en-US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Next meeting: Tuesday February 23, 5:30 pm in the Tribunal office</a:t>
            </a:r>
          </a:p>
          <a:p>
            <a: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Arial"/>
              <a:buChar char="•"/>
            </a:pPr>
            <a:r>
              <a:rPr b="0" i="0" lang="en-US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demjanes@mail.uc.edu </a:t>
            </a:r>
          </a:p>
          <a:p>
            <a:pPr indent="-387350" lvl="1" marL="8572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7" name="Shape 657"/>
          <p:cNvSpPr txBox="1"/>
          <p:nvPr>
            <p:ph type="title"/>
          </p:nvPr>
        </p:nvSpPr>
        <p:spPr>
          <a:xfrm>
            <a:off x="1056374" y="417808"/>
            <a:ext cx="7696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Innovation Committee </a:t>
            </a:r>
          </a:p>
        </p:txBody>
      </p:sp>
      <p:sp>
        <p:nvSpPr>
          <p:cNvPr id="658" name="Shape 658"/>
          <p:cNvSpPr txBox="1"/>
          <p:nvPr/>
        </p:nvSpPr>
        <p:spPr>
          <a:xfrm>
            <a:off x="7152700" y="-90250"/>
            <a:ext cx="3000000" cy="884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1" i="0" lang="en-US" sz="1600" u="sng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Committee Chair: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Emily Demjanenko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Shape 664"/>
          <p:cNvSpPr txBox="1"/>
          <p:nvPr>
            <p:ph idx="1" type="body"/>
          </p:nvPr>
        </p:nvSpPr>
        <p:spPr>
          <a:xfrm>
            <a:off x="817275" y="1492425"/>
            <a:ext cx="8174400" cy="45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466725" lvl="0" marL="457200" rtl="0">
              <a:lnSpc>
                <a:spcPct val="108000"/>
              </a:lnSpc>
              <a:spcBef>
                <a:spcPts val="0"/>
              </a:spcBef>
              <a:buClr>
                <a:schemeClr val="dk1"/>
              </a:buClr>
              <a:buSzPct val="750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Upcoming Events:</a:t>
            </a:r>
          </a:p>
          <a:p>
            <a:pPr lvl="1" marL="741362" rtl="0">
              <a:lnSpc>
                <a:spcPct val="108000"/>
              </a:lnSpc>
              <a:spcBef>
                <a:spcPts val="0"/>
              </a:spcBef>
              <a:buSzPct val="100000"/>
              <a:buFont typeface="Calibri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Habitat for Humanity ReStore - </a:t>
            </a: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Feb. 27th</a:t>
            </a:r>
          </a:p>
          <a:p>
            <a:pPr lvl="1" marL="741362" rtl="0">
              <a:lnSpc>
                <a:spcPct val="108000"/>
              </a:lnSpc>
              <a:spcBef>
                <a:spcPts val="0"/>
              </a:spcBef>
              <a:buSzPct val="100000"/>
              <a:buFont typeface="Calibri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Intramurals - </a:t>
            </a: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Feb. 28th</a:t>
            </a:r>
          </a:p>
          <a:p>
            <a:pPr lvl="1" marL="741362" rtl="0">
              <a:lnSpc>
                <a:spcPct val="108000"/>
              </a:lnSpc>
              <a:spcBef>
                <a:spcPts val="0"/>
              </a:spcBef>
              <a:buSzPct val="100000"/>
              <a:buFont typeface="Calibri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Egg Drop - </a:t>
            </a: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Mar. 2nd</a:t>
            </a:r>
          </a:p>
          <a:p>
            <a:pPr lvl="1" marL="741362" rtl="0">
              <a:lnSpc>
                <a:spcPct val="108000"/>
              </a:lnSpc>
              <a:spcBef>
                <a:spcPts val="0"/>
              </a:spcBef>
              <a:buSzPct val="100000"/>
              <a:buFont typeface="Calibri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Habitat for Humanity Restore - </a:t>
            </a: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Mar. 12th</a:t>
            </a:r>
          </a:p>
          <a:p>
            <a:pPr lvl="1" marL="741362" rtl="0">
              <a:lnSpc>
                <a:spcPct val="108000"/>
              </a:lnSpc>
              <a:spcBef>
                <a:spcPts val="0"/>
              </a:spcBef>
              <a:buSzPct val="100000"/>
              <a:buFont typeface="Calibri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Cyclones Game - </a:t>
            </a: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Mar. 31st</a:t>
            </a:r>
          </a:p>
          <a:p>
            <a:pPr lvl="1" marL="741362" rtl="0">
              <a:lnSpc>
                <a:spcPct val="108000"/>
              </a:lnSpc>
              <a:spcBef>
                <a:spcPts val="0"/>
              </a:spcBef>
              <a:buSzPct val="100000"/>
              <a:buFont typeface="Calibri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Relay for Life - </a:t>
            </a: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Apr. 1st-2nd</a:t>
            </a:r>
          </a:p>
          <a:p>
            <a:pPr lvl="1" marL="741362" rtl="0">
              <a:lnSpc>
                <a:spcPct val="108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Sigma Sigma Carnival - </a:t>
            </a: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Apr. 16th</a:t>
            </a:r>
          </a:p>
          <a:p>
            <a:pPr lvl="1" marL="741362" rtl="0">
              <a:lnSpc>
                <a:spcPct val="108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RevolutionUC - </a:t>
            </a: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Apr. 16th-17th</a:t>
            </a:r>
          </a:p>
          <a:p>
            <a:pPr lvl="1" marL="741362" rtl="0">
              <a:lnSpc>
                <a:spcPct val="115000"/>
              </a:lnSpc>
              <a:spcBef>
                <a:spcPts val="0"/>
              </a:spcBef>
              <a:buSzPct val="100000"/>
              <a:buFont typeface="Calibri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Senior Design Expo - </a:t>
            </a: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Apr. 19th (Tentative)</a:t>
            </a:r>
          </a:p>
        </p:txBody>
      </p:sp>
      <p:sp>
        <p:nvSpPr>
          <p:cNvPr id="665" name="Shape 665"/>
          <p:cNvSpPr txBox="1"/>
          <p:nvPr>
            <p:ph type="title"/>
          </p:nvPr>
        </p:nvSpPr>
        <p:spPr>
          <a:xfrm>
            <a:off x="1056375" y="609833"/>
            <a:ext cx="7696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1" lang="en-US" sz="44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Special Events</a:t>
            </a:r>
          </a:p>
        </p:txBody>
      </p:sp>
      <p:sp>
        <p:nvSpPr>
          <p:cNvPr id="666" name="Shape 666"/>
          <p:cNvSpPr txBox="1"/>
          <p:nvPr/>
        </p:nvSpPr>
        <p:spPr>
          <a:xfrm>
            <a:off x="7152700" y="-90250"/>
            <a:ext cx="3000000" cy="884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1" i="0" lang="en-US" sz="1600" u="sng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Committee Chair:</a:t>
            </a:r>
          </a:p>
          <a:p>
            <a: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Emma Lowe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Shape 494"/>
          <p:cNvSpPr txBox="1"/>
          <p:nvPr>
            <p:ph type="title"/>
          </p:nvPr>
        </p:nvSpPr>
        <p:spPr>
          <a:xfrm>
            <a:off x="1295400" y="609833"/>
            <a:ext cx="769624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Agenda:</a:t>
            </a:r>
          </a:p>
        </p:txBody>
      </p:sp>
      <p:sp>
        <p:nvSpPr>
          <p:cNvPr id="495" name="Shape 495"/>
          <p:cNvSpPr txBox="1"/>
          <p:nvPr>
            <p:ph idx="1" type="body"/>
          </p:nvPr>
        </p:nvSpPr>
        <p:spPr>
          <a:xfrm>
            <a:off x="1295400" y="1935202"/>
            <a:ext cx="7696244" cy="35509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 marL="341312" rtl="0">
              <a:spcBef>
                <a:spcPts val="320"/>
              </a:spcBef>
              <a:buClr>
                <a:schemeClr val="dk1"/>
              </a:buClr>
              <a:buSzPct val="100000"/>
              <a:buFont typeface="PT Sans"/>
              <a:buChar char="•"/>
            </a:pPr>
            <a:r>
              <a:rPr lang="en-US" sz="3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Dean Lim Presentation</a:t>
            </a:r>
          </a:p>
          <a:p>
            <a:pPr lvl="0" marL="341312" rtl="0">
              <a:spcBef>
                <a:spcPts val="320"/>
              </a:spcBef>
              <a:buClr>
                <a:schemeClr val="dk1"/>
              </a:buClr>
              <a:buSzPct val="100000"/>
              <a:buFont typeface="PT Sans"/>
              <a:buChar char="•"/>
            </a:pPr>
            <a:r>
              <a:rPr lang="en-US" sz="3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SG Election Speeches</a:t>
            </a:r>
          </a:p>
          <a:p>
            <a:pPr lvl="0" marL="341312" rtl="0">
              <a:spcBef>
                <a:spcPts val="320"/>
              </a:spcBef>
              <a:buClr>
                <a:schemeClr val="dk1"/>
              </a:buClr>
              <a:buSzPct val="100000"/>
              <a:buFont typeface="PT Sans"/>
              <a:buChar char="•"/>
            </a:pPr>
            <a:r>
              <a:rPr lang="en-US" sz="3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Officer Reports</a:t>
            </a:r>
          </a:p>
          <a:p>
            <a:pPr lvl="0" marL="341312" rtl="0">
              <a:spcBef>
                <a:spcPts val="320"/>
              </a:spcBef>
              <a:buClr>
                <a:schemeClr val="dk1"/>
              </a:buClr>
              <a:buSzPct val="100000"/>
              <a:buFont typeface="PT Sans"/>
              <a:buChar char="•"/>
            </a:pPr>
            <a:r>
              <a:rPr lang="en-US" sz="3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Committee Reports</a:t>
            </a:r>
          </a:p>
          <a:p>
            <a:pPr lvl="0" marL="341312" rtl="0">
              <a:spcBef>
                <a:spcPts val="320"/>
              </a:spcBef>
              <a:buClr>
                <a:schemeClr val="dk1"/>
              </a:buClr>
              <a:buSzPct val="100000"/>
              <a:buFont typeface="PT Sans"/>
              <a:buChar char="•"/>
            </a:pPr>
            <a:r>
              <a:rPr lang="en-US" sz="3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Raffle</a:t>
            </a:r>
          </a:p>
          <a:p>
            <a:pPr indent="-341313" lvl="0" marL="341313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Shape 671"/>
          <p:cNvSpPr txBox="1"/>
          <p:nvPr>
            <p:ph type="title"/>
          </p:nvPr>
        </p:nvSpPr>
        <p:spPr>
          <a:xfrm>
            <a:off x="311700" y="593366"/>
            <a:ext cx="8520599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-US" sz="3600">
                <a:solidFill>
                  <a:srgbClr val="CC0000"/>
                </a:solidFill>
                <a:highlight>
                  <a:srgbClr val="FFFFFF"/>
                </a:highlight>
              </a:rPr>
              <a:t>Volunteer for Egg Drop!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 sz="3600"/>
          </a:p>
        </p:txBody>
      </p:sp>
      <p:sp>
        <p:nvSpPr>
          <p:cNvPr id="672" name="Shape 672"/>
          <p:cNvSpPr txBox="1"/>
          <p:nvPr>
            <p:ph idx="1" type="body"/>
          </p:nvPr>
        </p:nvSpPr>
        <p:spPr>
          <a:xfrm>
            <a:off x="311700" y="1536633"/>
            <a:ext cx="8520599" cy="4555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b="1" lang="en-US" sz="2000">
                <a:solidFill>
                  <a:srgbClr val="000000"/>
                </a:solidFill>
              </a:rPr>
              <a:t>Help CEAS run an on campus high school Egg Drop Competition!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-US">
                <a:solidFill>
                  <a:srgbClr val="000000"/>
                </a:solidFill>
              </a:rPr>
              <a:t>Date:</a:t>
            </a:r>
            <a:r>
              <a:rPr lang="en-US">
                <a:solidFill>
                  <a:srgbClr val="000000"/>
                </a:solidFill>
              </a:rPr>
              <a:t> Wednesday, March 2nd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b="1" lang="en-US">
                <a:solidFill>
                  <a:srgbClr val="000000"/>
                </a:solidFill>
              </a:rPr>
              <a:t>Times: </a:t>
            </a:r>
          </a:p>
          <a:p>
            <a:pPr indent="-228600" lvl="0" marL="45720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Char char="-"/>
            </a:pPr>
            <a:r>
              <a:rPr lang="en-US">
                <a:solidFill>
                  <a:srgbClr val="000000"/>
                </a:solidFill>
              </a:rPr>
              <a:t>Registration: 7:30am - 9:00am</a:t>
            </a:r>
          </a:p>
          <a:p>
            <a:pPr indent="-228600" lvl="0" marL="45720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Char char="-"/>
            </a:pPr>
            <a:r>
              <a:rPr lang="en-US">
                <a:solidFill>
                  <a:srgbClr val="000000"/>
                </a:solidFill>
              </a:rPr>
              <a:t>Competition: 12:00pm - 2:30pm</a:t>
            </a:r>
          </a:p>
          <a:p>
            <a:pPr indent="-228600" lvl="0" marL="45720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Char char="-"/>
            </a:pPr>
            <a:r>
              <a:rPr lang="en-US">
                <a:solidFill>
                  <a:srgbClr val="000000"/>
                </a:solidFill>
              </a:rPr>
              <a:t>Clean-Up: 2:30pm - 3:00pm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673" name="Shape 6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1875" y="2230950"/>
            <a:ext cx="2830750" cy="2396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74" name="Shape 6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2075" y="4386075"/>
            <a:ext cx="2609475" cy="2046974"/>
          </a:xfrm>
          <a:prstGeom prst="rect">
            <a:avLst/>
          </a:prstGeom>
          <a:noFill/>
          <a:ln>
            <a:noFill/>
          </a:ln>
        </p:spPr>
      </p:pic>
      <p:sp>
        <p:nvSpPr>
          <p:cNvPr id="675" name="Shape 675"/>
          <p:cNvSpPr txBox="1"/>
          <p:nvPr/>
        </p:nvSpPr>
        <p:spPr>
          <a:xfrm>
            <a:off x="4102200" y="4875150"/>
            <a:ext cx="4730099" cy="1557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-US" sz="1800"/>
              <a:t>Counts for service hours!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 rtl="0" algn="ctr">
              <a:spcBef>
                <a:spcPts val="0"/>
              </a:spcBef>
              <a:buNone/>
            </a:pPr>
            <a:r>
              <a:rPr lang="en-US" sz="1800"/>
              <a:t>Questions? Email Tom Burns at </a:t>
            </a:r>
            <a:r>
              <a:rPr lang="en-US" sz="1800" u="sng">
                <a:solidFill>
                  <a:schemeClr val="hlink"/>
                </a:solidFill>
                <a:hlinkClick r:id="rId5"/>
              </a:rPr>
              <a:t>burnst3@mail.uc.edu</a:t>
            </a:r>
            <a:r>
              <a:rPr lang="en-US" sz="1800"/>
              <a:t>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Shape 680"/>
          <p:cNvSpPr txBox="1"/>
          <p:nvPr>
            <p:ph type="title"/>
          </p:nvPr>
        </p:nvSpPr>
        <p:spPr>
          <a:xfrm>
            <a:off x="311700" y="593366"/>
            <a:ext cx="8520599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-US" sz="3600">
                <a:solidFill>
                  <a:srgbClr val="0B5394"/>
                </a:solidFill>
              </a:rPr>
              <a:t>Community Service</a:t>
            </a:r>
          </a:p>
        </p:txBody>
      </p:sp>
      <p:sp>
        <p:nvSpPr>
          <p:cNvPr id="681" name="Shape 681"/>
          <p:cNvSpPr txBox="1"/>
          <p:nvPr>
            <p:ph idx="1" type="body"/>
          </p:nvPr>
        </p:nvSpPr>
        <p:spPr>
          <a:xfrm>
            <a:off x="396575" y="1663725"/>
            <a:ext cx="8570099" cy="4427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US">
                <a:solidFill>
                  <a:srgbClr val="000000"/>
                </a:solidFill>
              </a:rPr>
              <a:t>Habitat for Humanity Restore: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  <a:buChar char="-"/>
            </a:pPr>
            <a:r>
              <a:rPr lang="en-US">
                <a:solidFill>
                  <a:srgbClr val="000000"/>
                </a:solidFill>
              </a:rPr>
              <a:t>Date: Saturday, February 27th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  <a:buChar char="-"/>
            </a:pPr>
            <a:r>
              <a:rPr lang="en-US">
                <a:solidFill>
                  <a:srgbClr val="000000"/>
                </a:solidFill>
              </a:rPr>
              <a:t>Time: 8:30am or 12:30pm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  <a:buChar char="-"/>
            </a:pPr>
            <a:r>
              <a:rPr lang="en-US">
                <a:solidFill>
                  <a:srgbClr val="000000"/>
                </a:solidFill>
              </a:rPr>
              <a:t>Where: ERC Circle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-US">
                <a:solidFill>
                  <a:srgbClr val="000000"/>
                </a:solidFill>
              </a:rPr>
              <a:t>Matthew 25 Ministries: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  <a:buChar char="-"/>
            </a:pPr>
            <a:r>
              <a:rPr lang="en-US">
                <a:solidFill>
                  <a:srgbClr val="000000"/>
                </a:solidFill>
              </a:rPr>
              <a:t>Date: Wednesday, March 2nd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  <a:buChar char="-"/>
            </a:pPr>
            <a:r>
              <a:rPr lang="en-US">
                <a:solidFill>
                  <a:srgbClr val="000000"/>
                </a:solidFill>
              </a:rPr>
              <a:t>Time: 5:30pm - 7:30pm</a:t>
            </a:r>
          </a:p>
          <a:p>
            <a:pPr indent="-228600" lvl="0" marL="45720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Char char="-"/>
            </a:pPr>
            <a:r>
              <a:rPr lang="en-US">
                <a:solidFill>
                  <a:srgbClr val="000000"/>
                </a:solidFill>
              </a:rPr>
              <a:t>Where: ERC Circle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>
                <a:solidFill>
                  <a:srgbClr val="000000"/>
                </a:solidFill>
              </a:rPr>
              <a:t>More service events to come! All events count for service hours!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>
                <a:solidFill>
                  <a:srgbClr val="000000"/>
                </a:solidFill>
              </a:rPr>
              <a:t>If you have any questions, please email Steven Ankney at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ankneysb@mail.uc.edu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682" name="Shape 682"/>
          <p:cNvPicPr preferRelativeResize="0"/>
          <p:nvPr/>
        </p:nvPicPr>
        <p:blipFill rotWithShape="1">
          <a:blip r:embed="rId4">
            <a:alphaModFix/>
          </a:blip>
          <a:srcRect b="0" l="9132" r="15144" t="0"/>
          <a:stretch/>
        </p:blipFill>
        <p:spPr>
          <a:xfrm>
            <a:off x="5097550" y="2209675"/>
            <a:ext cx="3511224" cy="2607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683" name="Shape 68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2425" y="199425"/>
            <a:ext cx="1105399" cy="1337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84" name="Shape 68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6974" y="123400"/>
            <a:ext cx="1615706" cy="154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Shape 690"/>
          <p:cNvSpPr txBox="1"/>
          <p:nvPr>
            <p:ph idx="1" type="body"/>
          </p:nvPr>
        </p:nvSpPr>
        <p:spPr>
          <a:xfrm>
            <a:off x="817275" y="1492425"/>
            <a:ext cx="7935298" cy="45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Diversity and Inclusion Committee Undergraduate Representatives</a:t>
            </a:r>
          </a:p>
          <a:p>
            <a:pPr indent="-387350" lvl="1" marL="8572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–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Spring 2016 and Fall 2016</a:t>
            </a:r>
          </a:p>
          <a:p>
            <a:pPr indent="-381000" lvl="2" marL="12573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Vaishnavi Kolimi</a:t>
            </a:r>
          </a:p>
          <a:p>
            <a:pPr indent="-381000" lvl="2" marL="12573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Kyla Killinger</a:t>
            </a:r>
          </a:p>
          <a:p>
            <a:pPr indent="-387350" lvl="1" marL="8572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–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Summer 2016 and Spring 2017</a:t>
            </a:r>
          </a:p>
          <a:p>
            <a:pPr indent="-381000" lvl="2" marL="12573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Deepansh Pahwa</a:t>
            </a:r>
          </a:p>
          <a:p>
            <a:pPr indent="-381000" lvl="2" marL="12573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Pardyida Mensah</a:t>
            </a:r>
          </a:p>
          <a:p>
            <a:pPr indent="-381000" lvl="2" marL="12573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2" marL="12573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1" name="Shape 691"/>
          <p:cNvSpPr txBox="1"/>
          <p:nvPr>
            <p:ph type="title"/>
          </p:nvPr>
        </p:nvSpPr>
        <p:spPr>
          <a:xfrm>
            <a:off x="1056375" y="609833"/>
            <a:ext cx="769619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Public Affairs</a:t>
            </a: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Shape 696"/>
          <p:cNvSpPr txBox="1"/>
          <p:nvPr>
            <p:ph type="title"/>
          </p:nvPr>
        </p:nvSpPr>
        <p:spPr>
          <a:xfrm>
            <a:off x="914400" y="457200"/>
            <a:ext cx="8077199" cy="12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PT Sans"/>
              <a:buNone/>
            </a:pPr>
            <a:r>
              <a:rPr b="1" i="0" lang="en-US" sz="4400" u="sng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FELD</a:t>
            </a:r>
          </a:p>
        </p:txBody>
      </p:sp>
      <p:sp>
        <p:nvSpPr>
          <p:cNvPr id="697" name="Shape 697"/>
          <p:cNvSpPr txBox="1"/>
          <p:nvPr>
            <p:ph idx="1" type="body"/>
          </p:nvPr>
        </p:nvSpPr>
        <p:spPr>
          <a:xfrm>
            <a:off x="914400" y="1752600"/>
            <a:ext cx="8001000" cy="42671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84163" lvl="1" marL="7413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284163" lvl="1" marL="7413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Next FELD Meeting, </a:t>
            </a:r>
            <a:r>
              <a:rPr b="1" i="0" lang="en-US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Thursday, February 3</a:t>
            </a:r>
            <a:r>
              <a:rPr b="1" baseline="30000" i="0" lang="en-US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rd</a:t>
            </a:r>
            <a:r>
              <a:rPr b="1" i="0" lang="en-US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b="0" i="0" lang="en-US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from </a:t>
            </a:r>
            <a:r>
              <a:rPr b="1" i="0" lang="en-US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7pm-8pm</a:t>
            </a:r>
            <a:r>
              <a:rPr b="0" i="0" lang="en-US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</a:p>
          <a:p>
            <a:pPr indent="-284163" lvl="1" marL="741363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284163" lvl="1" marL="741363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648 Baldwin</a:t>
            </a:r>
          </a:p>
          <a:p>
            <a:pPr indent="-284163" lvl="1" marL="741363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Free Food</a:t>
            </a:r>
          </a:p>
          <a:p>
            <a:pPr indent="-284163" lvl="1" marL="741363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Email </a:t>
            </a:r>
            <a:r>
              <a:rPr b="0" i="0" lang="en-US" sz="2400" u="sng" cap="none" strike="noStrike">
                <a:solidFill>
                  <a:srgbClr val="00B0F0"/>
                </a:solidFill>
                <a:latin typeface="PT Sans"/>
                <a:ea typeface="PT Sans"/>
                <a:cs typeface="PT Sans"/>
                <a:sym typeface="PT Sans"/>
              </a:rPr>
              <a:t>johnsp8@mail.uc.edu</a:t>
            </a:r>
            <a:r>
              <a:rPr b="0" i="0" lang="en-US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with questions or to be added to the mailing list.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b="0" i="0" lang="en-US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					</a:t>
            </a:r>
          </a:p>
        </p:txBody>
      </p:sp>
      <p:sp>
        <p:nvSpPr>
          <p:cNvPr id="698" name="Shape 698"/>
          <p:cNvSpPr txBox="1"/>
          <p:nvPr/>
        </p:nvSpPr>
        <p:spPr>
          <a:xfrm>
            <a:off x="7702575" y="-72875"/>
            <a:ext cx="2133599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PT Sans"/>
              <a:buNone/>
            </a:pPr>
            <a:r>
              <a:rPr b="1" i="0" lang="en-US" sz="1600" u="sng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Chair: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PT Sans"/>
              <a:buNone/>
            </a:pPr>
            <a:r>
              <a:rPr b="0" i="0" lang="en-US" sz="16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Paige Johnson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Shape 703"/>
          <p:cNvSpPr txBox="1"/>
          <p:nvPr>
            <p:ph type="title"/>
          </p:nvPr>
        </p:nvSpPr>
        <p:spPr>
          <a:xfrm>
            <a:off x="723900" y="388675"/>
            <a:ext cx="7696199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US" sz="6000" u="sng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SOCC</a:t>
            </a:r>
          </a:p>
        </p:txBody>
      </p:sp>
      <p:sp>
        <p:nvSpPr>
          <p:cNvPr id="704" name="Shape 704"/>
          <p:cNvSpPr txBox="1"/>
          <p:nvPr>
            <p:ph idx="1" type="body"/>
          </p:nvPr>
        </p:nvSpPr>
        <p:spPr>
          <a:xfrm>
            <a:off x="1227675" y="1334750"/>
            <a:ext cx="7561200" cy="4630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55985" lvl="0" marL="25598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</a:pPr>
            <a:r>
              <a:rPr b="0" i="0" lang="en-US" sz="21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Student Organization Communication Committee</a:t>
            </a:r>
          </a:p>
          <a:p>
            <a:pPr indent="-255985" lvl="0" marL="255985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255985" lvl="0" marL="255985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</a:pPr>
            <a:r>
              <a:rPr b="0" i="0" lang="en-US" sz="21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Had a meeting last Thursday</a:t>
            </a:r>
          </a:p>
          <a:p>
            <a:pPr indent="-213122" lvl="1" marL="556022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</a:pPr>
            <a:r>
              <a:rPr lang="en-US" sz="1500"/>
              <a:t>Acquired</a:t>
            </a:r>
            <a:r>
              <a:rPr b="0" i="0" lang="en-US" sz="15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a few new questions for UFB</a:t>
            </a:r>
          </a:p>
          <a:p>
            <a:pPr indent="0" lvl="1" marL="3429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255985" lvl="0" marL="255985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</a:pPr>
            <a:r>
              <a:rPr b="0" i="0" lang="en-US" sz="21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Next meeting – Tonight at 8pm in 405 ERC</a:t>
            </a:r>
          </a:p>
          <a:p>
            <a:pPr indent="-255985" lvl="0" marL="255985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255985" lvl="0" marL="255985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</a:pPr>
            <a:r>
              <a:rPr b="0" i="0" lang="en-US" sz="21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SAB will be in two meetings in March</a:t>
            </a:r>
          </a:p>
          <a:p>
            <a:pPr indent="-255985" lvl="0" marL="255985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255985" lvl="0" marL="255985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</a:pPr>
            <a:r>
              <a:rPr b="0" i="0" lang="en-US" sz="21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Please email </a:t>
            </a:r>
            <a:r>
              <a:rPr b="1" i="0" lang="en-US" sz="2100" u="none" cap="none" strike="noStrike">
                <a:solidFill>
                  <a:srgbClr val="FF0000"/>
                </a:solidFill>
                <a:latin typeface="PT Sans"/>
                <a:ea typeface="PT Sans"/>
                <a:cs typeface="PT Sans"/>
                <a:sym typeface="PT Sans"/>
              </a:rPr>
              <a:t>palmerha@mail.uc.edu</a:t>
            </a:r>
            <a:r>
              <a:rPr b="0" i="0" lang="en-US" sz="21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if you have any info regarding meeting times.</a:t>
            </a:r>
          </a:p>
          <a:p>
            <a:pPr indent="-255985" lvl="0" marL="255985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705" name="Shape 705"/>
          <p:cNvSpPr txBox="1"/>
          <p:nvPr/>
        </p:nvSpPr>
        <p:spPr>
          <a:xfrm>
            <a:off x="7501925" y="0"/>
            <a:ext cx="2008499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i="0" lang="en-US" sz="1350" u="sng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Chair: </a:t>
            </a:r>
            <a:r>
              <a:rPr b="0" i="0" lang="en-US" sz="135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Heath Palmer</a:t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Shape 710"/>
          <p:cNvSpPr txBox="1"/>
          <p:nvPr>
            <p:ph idx="1" type="body"/>
          </p:nvPr>
        </p:nvSpPr>
        <p:spPr>
          <a:xfrm>
            <a:off x="1295400" y="1935202"/>
            <a:ext cx="7696244" cy="35509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0" i="0" lang="en-US" sz="7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Other Announcements</a:t>
            </a:r>
          </a:p>
          <a:p>
            <a:pPr indent="-341313" lvl="0" marL="341313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Shape 715"/>
          <p:cNvSpPr txBox="1"/>
          <p:nvPr>
            <p:ph type="title"/>
          </p:nvPr>
        </p:nvSpPr>
        <p:spPr>
          <a:xfrm>
            <a:off x="533400" y="28575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RAFFLE!</a:t>
            </a: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Shape 721"/>
          <p:cNvSpPr txBox="1"/>
          <p:nvPr>
            <p:ph type="title"/>
          </p:nvPr>
        </p:nvSpPr>
        <p:spPr>
          <a:xfrm>
            <a:off x="670560" y="838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US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Constructive Criticism</a:t>
            </a:r>
          </a:p>
        </p:txBody>
      </p:sp>
      <p:sp>
        <p:nvSpPr>
          <p:cNvPr id="722" name="Shape 722"/>
          <p:cNvSpPr txBox="1"/>
          <p:nvPr>
            <p:ph idx="1" type="body"/>
          </p:nvPr>
        </p:nvSpPr>
        <p:spPr>
          <a:xfrm>
            <a:off x="441960" y="2362200"/>
            <a:ext cx="8686800" cy="2209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What do you like/dislike about the college?</a:t>
            </a:r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Comments / Questions?</a:t>
            </a:r>
          </a:p>
          <a:p>
            <a: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PT Sans"/>
              <a:buNone/>
            </a:pPr>
            <a:r>
              <a:rPr b="0" i="0" lang="en-US" sz="2400" u="none" cap="none" strike="noStrike">
                <a:solidFill>
                  <a:srgbClr val="FF0000"/>
                </a:solidFill>
                <a:latin typeface="PT Sans"/>
                <a:ea typeface="PT Sans"/>
                <a:cs typeface="PT Sans"/>
                <a:sym typeface="PT Sans"/>
              </a:rPr>
              <a:t>questions.ceastribunal@gmail.com</a:t>
            </a:r>
          </a:p>
          <a:p>
            <a: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t/>
            </a:r>
            <a:endParaRPr b="0" i="0" sz="2400" u="none" cap="none" strike="noStrike">
              <a:solidFill>
                <a:srgbClr val="FF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What would you like to see Tribunal do next?</a:t>
            </a:r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26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Shape 727"/>
          <p:cNvSpPr txBox="1"/>
          <p:nvPr>
            <p:ph type="ctrTitle"/>
          </p:nvPr>
        </p:nvSpPr>
        <p:spPr>
          <a:xfrm>
            <a:off x="914400" y="2362201"/>
            <a:ext cx="7619999" cy="990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Next Meeting:</a:t>
            </a:r>
          </a:p>
        </p:txBody>
      </p:sp>
      <p:sp>
        <p:nvSpPr>
          <p:cNvPr id="728" name="Shape 728"/>
          <p:cNvSpPr txBox="1"/>
          <p:nvPr>
            <p:ph idx="1" type="subTitle"/>
          </p:nvPr>
        </p:nvSpPr>
        <p:spPr>
          <a:xfrm>
            <a:off x="1447800" y="3352801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March 7, 2016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PT Sans"/>
              <a:buNone/>
            </a:pPr>
            <a:r>
              <a:rPr lang="en-US" sz="32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5:30pm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PT Sans"/>
              <a:buNone/>
            </a:pPr>
            <a:r>
              <a:rPr lang="en-US" sz="32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525 Old Chem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Shape 501"/>
          <p:cNvSpPr txBox="1"/>
          <p:nvPr>
            <p:ph type="title"/>
          </p:nvPr>
        </p:nvSpPr>
        <p:spPr>
          <a:xfrm>
            <a:off x="723900" y="2464644"/>
            <a:ext cx="7696199" cy="1928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1" lang="en-US" sz="6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Dean Teik Lim</a:t>
            </a:r>
          </a:p>
          <a:p>
            <a:pPr lvl="0" rtl="0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i="1" lang="en-US" sz="3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Chipotle provided by the Dean’s office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7" name="Shape 5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411"/>
            <a:ext cx="19358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8" name="Shape 508"/>
          <p:cNvSpPr/>
          <p:nvPr/>
        </p:nvSpPr>
        <p:spPr>
          <a:xfrm>
            <a:off x="9525" y="0"/>
            <a:ext cx="9134400" cy="445799"/>
          </a:xfrm>
          <a:prstGeom prst="rect">
            <a:avLst/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 Teik C. Lim, Dean            COLLEGE OF </a:t>
            </a:r>
            <a:r>
              <a:rPr b="1" i="0" lang="en-US" sz="1800" u="none" cap="none" strike="noStrik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ENGINEERING</a:t>
            </a:r>
            <a:r>
              <a:rPr b="0" i="0" lang="en-US" sz="1800" u="none" cap="none" strike="noStrik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b="0" i="0" lang="en-US" sz="1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&amp;</a:t>
            </a:r>
            <a:r>
              <a:rPr b="0" i="0" lang="en-US" sz="1800" u="none" cap="none" strike="noStrik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b="1" i="0" lang="en-US" sz="1800" u="none" cap="none" strike="noStrik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APPLIED SCIENCE</a:t>
            </a:r>
          </a:p>
        </p:txBody>
      </p:sp>
      <p:pic>
        <p:nvPicPr>
          <p:cNvPr id="509" name="Shape 50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0091" y="5518410"/>
            <a:ext cx="1603199" cy="1121699"/>
          </a:xfrm>
          <a:prstGeom prst="rect">
            <a:avLst/>
          </a:prstGeom>
          <a:noFill/>
          <a:ln>
            <a:noFill/>
          </a:ln>
        </p:spPr>
      </p:pic>
      <p:sp>
        <p:nvSpPr>
          <p:cNvPr id="510" name="Shape 5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1" name="Shape 511"/>
          <p:cNvSpPr/>
          <p:nvPr/>
        </p:nvSpPr>
        <p:spPr>
          <a:xfrm>
            <a:off x="1935773" y="5942571"/>
            <a:ext cx="7208099" cy="9152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2" name="Shape 512"/>
          <p:cNvPicPr preferRelativeResize="0"/>
          <p:nvPr/>
        </p:nvPicPr>
        <p:blipFill rotWithShape="1">
          <a:blip r:embed="rId5">
            <a:alphaModFix amt="34000"/>
          </a:blip>
          <a:srcRect b="0" l="25805" r="0" t="999"/>
          <a:stretch/>
        </p:blipFill>
        <p:spPr>
          <a:xfrm>
            <a:off x="1935773" y="444662"/>
            <a:ext cx="7208099" cy="6412199"/>
          </a:xfrm>
          <a:prstGeom prst="rect">
            <a:avLst/>
          </a:prstGeom>
          <a:noFill/>
          <a:ln>
            <a:noFill/>
          </a:ln>
        </p:spPr>
      </p:pic>
      <p:sp>
        <p:nvSpPr>
          <p:cNvPr id="513" name="Shape 513"/>
          <p:cNvSpPr txBox="1"/>
          <p:nvPr/>
        </p:nvSpPr>
        <p:spPr>
          <a:xfrm>
            <a:off x="1996736" y="648608"/>
            <a:ext cx="7147200" cy="6290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Questions from Tribunal</a:t>
            </a: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E00122"/>
              </a:buClr>
              <a:buSzPct val="100000"/>
              <a:buFont typeface="Noto Sans Symbols"/>
              <a:buChar char="▪"/>
            </a:pPr>
            <a:r>
              <a:rPr b="1" lang="en-US" sz="2000" u="none">
                <a:solidFill>
                  <a:srgbClr val="E00122"/>
                </a:solidFill>
                <a:latin typeface="Calibri"/>
                <a:ea typeface="Calibri"/>
                <a:cs typeface="Calibri"/>
                <a:sym typeface="Calibri"/>
              </a:rPr>
              <a:t>Grade inflation </a:t>
            </a: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E00122"/>
              </a:buClr>
              <a:buSzPct val="100000"/>
              <a:buFont typeface="Noto Sans Symbols"/>
              <a:buChar char="▪"/>
            </a:pPr>
            <a:r>
              <a:rPr b="1" lang="en-US" sz="2000" u="none">
                <a:solidFill>
                  <a:srgbClr val="E00122"/>
                </a:solidFill>
                <a:latin typeface="Calibri"/>
                <a:ea typeface="Calibri"/>
                <a:cs typeface="Calibri"/>
                <a:sym typeface="Calibri"/>
              </a:rPr>
              <a:t>Reverse (Flipped) Classrooms</a:t>
            </a: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E00122"/>
              </a:buClr>
              <a:buSzPct val="100000"/>
              <a:buFont typeface="Noto Sans Symbols"/>
              <a:buChar char="▪"/>
            </a:pPr>
            <a:r>
              <a:rPr b="1" lang="en-US" sz="2000" u="none">
                <a:solidFill>
                  <a:srgbClr val="E00122"/>
                </a:solidFill>
                <a:latin typeface="Calibri"/>
                <a:ea typeface="Calibri"/>
                <a:cs typeface="Calibri"/>
                <a:sym typeface="Calibri"/>
              </a:rPr>
              <a:t>Influence over required courses in other colleges</a:t>
            </a: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E00122"/>
              </a:buClr>
              <a:buSzPct val="100000"/>
              <a:buFont typeface="Noto Sans Symbols"/>
              <a:buChar char="▪"/>
            </a:pPr>
            <a:r>
              <a:rPr b="1" lang="en-US" sz="2000" u="none">
                <a:solidFill>
                  <a:srgbClr val="E00122"/>
                </a:solidFill>
                <a:latin typeface="Calibri"/>
                <a:ea typeface="Calibri"/>
                <a:cs typeface="Calibri"/>
                <a:sym typeface="Calibri"/>
              </a:rPr>
              <a:t>CEAS rankings</a:t>
            </a: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E00122"/>
              </a:buClr>
              <a:buSzPct val="100000"/>
              <a:buFont typeface="Noto Sans Symbols"/>
              <a:buChar char="▪"/>
            </a:pPr>
            <a:r>
              <a:rPr b="1" lang="en-US" sz="2000" u="none">
                <a:solidFill>
                  <a:srgbClr val="E00122"/>
                </a:solidFill>
                <a:latin typeface="Calibri"/>
                <a:ea typeface="Calibri"/>
                <a:cs typeface="Calibri"/>
                <a:sym typeface="Calibri"/>
              </a:rPr>
              <a:t>Honors retention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</a:pPr>
            <a:r>
              <a:t/>
            </a:r>
            <a:endParaRPr b="1" sz="1200" u="none">
              <a:solidFill>
                <a:srgbClr val="E001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</a:pPr>
            <a:r>
              <a:t/>
            </a:r>
            <a:endParaRPr b="1" sz="1200" u="none">
              <a:solidFill>
                <a:srgbClr val="E001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Noto Sans Symbols"/>
              <a:buNone/>
            </a:pPr>
            <a:r>
              <a:t/>
            </a:r>
            <a:endParaRPr b="1" sz="105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b="1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Faculty hiring, 50 in 5 plan</a:t>
            </a:r>
          </a:p>
          <a:p>
            <a:pPr indent="-344487" lvl="2" marL="801687" marR="0" rtl="0" algn="l">
              <a:spcBef>
                <a:spcPts val="0"/>
              </a:spcBef>
              <a:spcAft>
                <a:spcPts val="0"/>
              </a:spcAft>
              <a:buClr>
                <a:srgbClr val="E00122"/>
              </a:buClr>
              <a:buSzPct val="100000"/>
              <a:buFont typeface="Noto Sans Symbols"/>
              <a:buChar char="✓"/>
            </a:pPr>
            <a:r>
              <a:rPr b="1" i="0" lang="en-US" sz="1800" u="none" cap="none" strike="noStrike">
                <a:solidFill>
                  <a:srgbClr val="E00122"/>
                </a:solidFill>
                <a:latin typeface="Calibri"/>
                <a:ea typeface="Calibri"/>
                <a:cs typeface="Calibri"/>
                <a:sym typeface="Calibri"/>
              </a:rPr>
              <a:t>29 hired, and 20 open searches</a:t>
            </a:r>
          </a:p>
          <a:p>
            <a:pPr indent="-344487" lvl="2" marL="801687" marR="0" rtl="0" algn="l">
              <a:spcBef>
                <a:spcPts val="0"/>
              </a:spcBef>
              <a:spcAft>
                <a:spcPts val="0"/>
              </a:spcAft>
              <a:buClr>
                <a:srgbClr val="E00122"/>
              </a:buClr>
              <a:buSzPct val="100000"/>
              <a:buFont typeface="Noto Sans Symbols"/>
              <a:buChar char="✓"/>
            </a:pPr>
            <a:r>
              <a:rPr b="1" i="0" lang="en-US" sz="1800" u="none" cap="none" strike="noStrike">
                <a:solidFill>
                  <a:srgbClr val="E00122"/>
                </a:solidFill>
                <a:latin typeface="Calibri"/>
                <a:ea typeface="Calibri"/>
                <a:cs typeface="Calibri"/>
                <a:sym typeface="Calibri"/>
              </a:rPr>
              <a:t>Department Head searches – BME and DEE</a:t>
            </a:r>
          </a:p>
          <a:p>
            <a:pPr indent="-228600" lvl="1" marL="228600" marR="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Noto Sans Symbols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228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Grad school, scholarships/fellowships/assistantships</a:t>
            </a:r>
          </a:p>
          <a:p>
            <a:pPr indent="-285750" lvl="2" marL="742950" marR="0" rtl="0" algn="l">
              <a:spcBef>
                <a:spcPts val="0"/>
              </a:spcBef>
              <a:spcAft>
                <a:spcPts val="0"/>
              </a:spcAft>
              <a:buClr>
                <a:srgbClr val="E00122"/>
              </a:buClr>
              <a:buSzPct val="100000"/>
              <a:buFont typeface="Noto Sans Symbols"/>
              <a:buChar char="✓"/>
            </a:pPr>
            <a:r>
              <a:rPr b="1" i="0" lang="en-US" sz="1800" u="none" cap="none" strike="noStrike">
                <a:solidFill>
                  <a:srgbClr val="E00122"/>
                </a:solidFill>
                <a:latin typeface="Calibri"/>
                <a:ea typeface="Calibri"/>
                <a:cs typeface="Calibri"/>
                <a:sym typeface="Calibri"/>
              </a:rPr>
              <a:t>See handout </a:t>
            </a:r>
            <a:r>
              <a:rPr b="1" i="0" lang="en-US" sz="1200" u="none" cap="none" strike="noStrike">
                <a:solidFill>
                  <a:srgbClr val="E00122"/>
                </a:solidFill>
                <a:latin typeface="Calibri"/>
                <a:ea typeface="Calibri"/>
                <a:cs typeface="Calibri"/>
                <a:sym typeface="Calibri"/>
              </a:rPr>
              <a:t>(http://ceas.uc.edu/Graduate_Studies/AdmissionsFAQ.html)</a:t>
            </a:r>
          </a:p>
          <a:p>
            <a:pPr indent="-285750" lvl="2" marL="742950" marR="0" rtl="0" algn="l">
              <a:spcBef>
                <a:spcPts val="0"/>
              </a:spcBef>
              <a:spcAft>
                <a:spcPts val="0"/>
              </a:spcAft>
              <a:buClr>
                <a:srgbClr val="E00122"/>
              </a:buClr>
              <a:buSzPct val="100000"/>
              <a:buFont typeface="Noto Sans Symbols"/>
              <a:buChar char="✓"/>
            </a:pPr>
            <a:r>
              <a:rPr b="1" i="0" lang="en-US" sz="1800" u="none" cap="none" strike="noStrike">
                <a:solidFill>
                  <a:srgbClr val="E00122"/>
                </a:solidFill>
                <a:latin typeface="Calibri"/>
                <a:ea typeface="Calibri"/>
                <a:cs typeface="Calibri"/>
                <a:sym typeface="Calibri"/>
              </a:rPr>
              <a:t>Rindsberg</a:t>
            </a:r>
          </a:p>
          <a:p>
            <a:pPr indent="-228600" lvl="2" marL="1143000" marR="0" rtl="0" algn="l">
              <a:spcBef>
                <a:spcPts val="0"/>
              </a:spcBef>
              <a:spcAft>
                <a:spcPts val="0"/>
              </a:spcAft>
              <a:buClr>
                <a:srgbClr val="E00122"/>
              </a:buClr>
              <a:buSzPct val="100000"/>
              <a:buFont typeface="Noto Sans Symbols"/>
              <a:buChar char="✓"/>
            </a:pPr>
            <a:r>
              <a:rPr b="1" i="0" lang="en-US" sz="1600" u="none" cap="none" strike="noStrike">
                <a:solidFill>
                  <a:srgbClr val="E00122"/>
                </a:solidFill>
                <a:latin typeface="Calibri"/>
                <a:ea typeface="Calibri"/>
                <a:cs typeface="Calibri"/>
                <a:sym typeface="Calibri"/>
              </a:rPr>
              <a:t>GPA 3.80+ (preferred), applicants may be considered with a 3.5+</a:t>
            </a:r>
          </a:p>
          <a:p>
            <a:pPr indent="-228600" lvl="2" marL="1143000" marR="0" rtl="0" algn="l">
              <a:spcBef>
                <a:spcPts val="0"/>
              </a:spcBef>
              <a:spcAft>
                <a:spcPts val="0"/>
              </a:spcAft>
              <a:buClr>
                <a:srgbClr val="E00122"/>
              </a:buClr>
              <a:buSzPct val="100000"/>
              <a:buFont typeface="Noto Sans Symbols"/>
              <a:buChar char="✓"/>
            </a:pPr>
            <a:r>
              <a:rPr b="1" i="0" lang="en-US" sz="1600" u="none" cap="none" strike="noStrike">
                <a:solidFill>
                  <a:srgbClr val="E00122"/>
                </a:solidFill>
                <a:latin typeface="Calibri"/>
                <a:ea typeface="Calibri"/>
                <a:cs typeface="Calibri"/>
                <a:sym typeface="Calibri"/>
              </a:rPr>
              <a:t>For 2 years - $30,000 stipend, standard UGS and $4,400 additional tuition per year</a:t>
            </a:r>
          </a:p>
          <a:p>
            <a:pPr indent="-228600" lvl="2" marL="1143000" marR="0" rtl="0" algn="l">
              <a:spcBef>
                <a:spcPts val="0"/>
              </a:spcBef>
              <a:buClr>
                <a:srgbClr val="888888"/>
              </a:buClr>
              <a:buFont typeface="Noto Sans Symbols"/>
              <a:buNone/>
            </a:pPr>
            <a:r>
              <a:t/>
            </a:r>
            <a:endParaRPr b="1" i="0" sz="16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14" name="Shape 514"/>
          <p:cNvCxnSpPr/>
          <p:nvPr/>
        </p:nvCxnSpPr>
        <p:spPr>
          <a:xfrm>
            <a:off x="2110859" y="2914257"/>
            <a:ext cx="6815699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p:transition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Shape 519"/>
          <p:cNvSpPr txBox="1"/>
          <p:nvPr>
            <p:ph idx="1" type="body"/>
          </p:nvPr>
        </p:nvSpPr>
        <p:spPr>
          <a:xfrm>
            <a:off x="434550" y="1768200"/>
            <a:ext cx="8274900" cy="33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Student Government Election Speeches!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None/>
            </a:pPr>
            <a:r>
              <a:rPr i="1" lang="en-US" sz="3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Voting opens on the 24th and closes on the 26th</a:t>
            </a:r>
          </a:p>
          <a:p>
            <a:pPr indent="-341312" lvl="0" marL="341312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53333"/>
              <a:buFont typeface="PT Sans"/>
              <a:buNone/>
            </a:pPr>
            <a:r>
              <a:t/>
            </a:r>
            <a:endParaRPr b="0" i="0" sz="60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Shape 524"/>
          <p:cNvSpPr/>
          <p:nvPr/>
        </p:nvSpPr>
        <p:spPr>
          <a:xfrm>
            <a:off x="1447800" y="381000"/>
            <a:ext cx="7315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US" sz="4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Purpose</a:t>
            </a:r>
          </a:p>
        </p:txBody>
      </p:sp>
      <p:sp>
        <p:nvSpPr>
          <p:cNvPr id="525" name="Shape 525"/>
          <p:cNvSpPr/>
          <p:nvPr/>
        </p:nvSpPr>
        <p:spPr>
          <a:xfrm>
            <a:off x="1168400" y="1752600"/>
            <a:ext cx="7594599" cy="3809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526" name="Shape 526"/>
          <p:cNvSpPr txBox="1"/>
          <p:nvPr/>
        </p:nvSpPr>
        <p:spPr>
          <a:xfrm>
            <a:off x="895675" y="1524000"/>
            <a:ext cx="8001000" cy="3293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What we are: CEAS Branch of Student Government</a:t>
            </a: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What we do:</a:t>
            </a:r>
          </a:p>
          <a:p>
            <a:pPr indent="-571500" lvl="1" marL="10287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b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Host programs for the college</a:t>
            </a:r>
          </a:p>
          <a:p>
            <a:pPr indent="-571500" lvl="1" marL="10287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b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Input on curriculum, grievances, and student/faculty relations</a:t>
            </a:r>
          </a:p>
          <a:p>
            <a:pPr indent="-571500" lvl="1" marL="10287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b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Improve student experience in the college</a:t>
            </a:r>
          </a:p>
          <a:p>
            <a:pPr indent="-571500" lvl="1" marL="1028700" marR="0" rtl="0" algn="l">
              <a:spcBef>
                <a:spcPts val="0"/>
              </a:spcBef>
              <a:buClr>
                <a:schemeClr val="dk1"/>
              </a:buClr>
              <a:buFont typeface="Courier New"/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Shape 531"/>
          <p:cNvSpPr txBox="1"/>
          <p:nvPr>
            <p:ph type="ctrTitle"/>
          </p:nvPr>
        </p:nvSpPr>
        <p:spPr>
          <a:xfrm>
            <a:off x="3717632" y="1090995"/>
            <a:ext cx="2325299" cy="41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US" sz="18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President</a:t>
            </a:r>
          </a:p>
        </p:txBody>
      </p:sp>
      <p:cxnSp>
        <p:nvCxnSpPr>
          <p:cNvPr id="532" name="Shape 532"/>
          <p:cNvCxnSpPr/>
          <p:nvPr/>
        </p:nvCxnSpPr>
        <p:spPr>
          <a:xfrm>
            <a:off x="4880260" y="1506775"/>
            <a:ext cx="0" cy="304799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33" name="Shape 533"/>
          <p:cNvCxnSpPr/>
          <p:nvPr/>
        </p:nvCxnSpPr>
        <p:spPr>
          <a:xfrm rot="10800000">
            <a:off x="1162567" y="1802334"/>
            <a:ext cx="39486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34" name="Shape 534"/>
          <p:cNvCxnSpPr/>
          <p:nvPr/>
        </p:nvCxnSpPr>
        <p:spPr>
          <a:xfrm rot="10800000">
            <a:off x="5114668" y="1802334"/>
            <a:ext cx="3146099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35" name="Shape 535"/>
          <p:cNvSpPr txBox="1"/>
          <p:nvPr/>
        </p:nvSpPr>
        <p:spPr>
          <a:xfrm>
            <a:off x="2701628" y="2342590"/>
            <a:ext cx="2325299" cy="41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PT Sans"/>
              <a:buNone/>
            </a:pPr>
            <a:r>
              <a:rPr b="1" i="0" lang="en-US" sz="135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Vice President</a:t>
            </a:r>
          </a:p>
        </p:txBody>
      </p:sp>
      <p:sp>
        <p:nvSpPr>
          <p:cNvPr id="536" name="Shape 536"/>
          <p:cNvSpPr txBox="1"/>
          <p:nvPr/>
        </p:nvSpPr>
        <p:spPr>
          <a:xfrm>
            <a:off x="4926441" y="2342590"/>
            <a:ext cx="2325299" cy="41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PT Sans"/>
              <a:buNone/>
            </a:pPr>
            <a:r>
              <a:rPr b="1" i="0" lang="en-US" sz="135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Associate Vice President</a:t>
            </a:r>
          </a:p>
        </p:txBody>
      </p:sp>
      <p:sp>
        <p:nvSpPr>
          <p:cNvPr id="537" name="Shape 537"/>
          <p:cNvSpPr txBox="1"/>
          <p:nvPr/>
        </p:nvSpPr>
        <p:spPr>
          <a:xfrm>
            <a:off x="-7" y="2342589"/>
            <a:ext cx="2325299" cy="41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PT Sans"/>
              <a:buNone/>
            </a:pPr>
            <a:r>
              <a:rPr b="1" i="0" lang="en-US" sz="135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Secretary</a:t>
            </a:r>
          </a:p>
        </p:txBody>
      </p:sp>
      <p:sp>
        <p:nvSpPr>
          <p:cNvPr id="538" name="Shape 538"/>
          <p:cNvSpPr txBox="1"/>
          <p:nvPr/>
        </p:nvSpPr>
        <p:spPr>
          <a:xfrm>
            <a:off x="1183400" y="2342589"/>
            <a:ext cx="2325299" cy="41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PT Sans"/>
              <a:buNone/>
            </a:pPr>
            <a:r>
              <a:rPr b="1" i="0" lang="en-US" sz="135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Treasurer</a:t>
            </a:r>
          </a:p>
        </p:txBody>
      </p:sp>
      <p:sp>
        <p:nvSpPr>
          <p:cNvPr id="539" name="Shape 539"/>
          <p:cNvSpPr txBox="1"/>
          <p:nvPr/>
        </p:nvSpPr>
        <p:spPr>
          <a:xfrm>
            <a:off x="7098140" y="2342588"/>
            <a:ext cx="2325299" cy="41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PT Sans"/>
              <a:buNone/>
            </a:pPr>
            <a:r>
              <a:rPr b="1" i="0" lang="en-US" sz="135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Senators (X2)</a:t>
            </a:r>
          </a:p>
        </p:txBody>
      </p:sp>
      <p:cxnSp>
        <p:nvCxnSpPr>
          <p:cNvPr id="540" name="Shape 540"/>
          <p:cNvCxnSpPr>
            <a:endCxn id="537" idx="0"/>
          </p:cNvCxnSpPr>
          <p:nvPr/>
        </p:nvCxnSpPr>
        <p:spPr>
          <a:xfrm>
            <a:off x="1162642" y="1802289"/>
            <a:ext cx="0" cy="5403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541" name="Shape 541"/>
          <p:cNvCxnSpPr/>
          <p:nvPr/>
        </p:nvCxnSpPr>
        <p:spPr>
          <a:xfrm>
            <a:off x="2346028" y="1793098"/>
            <a:ext cx="0" cy="540299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542" name="Shape 542"/>
          <p:cNvCxnSpPr/>
          <p:nvPr/>
        </p:nvCxnSpPr>
        <p:spPr>
          <a:xfrm>
            <a:off x="3861942" y="1802334"/>
            <a:ext cx="0" cy="540299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543" name="Shape 543"/>
          <p:cNvCxnSpPr/>
          <p:nvPr/>
        </p:nvCxnSpPr>
        <p:spPr>
          <a:xfrm>
            <a:off x="6062512" y="1802333"/>
            <a:ext cx="0" cy="540299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544" name="Shape 544"/>
          <p:cNvCxnSpPr/>
          <p:nvPr/>
        </p:nvCxnSpPr>
        <p:spPr>
          <a:xfrm>
            <a:off x="8260767" y="1811432"/>
            <a:ext cx="0" cy="540299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545" name="Shape 545"/>
          <p:cNvCxnSpPr/>
          <p:nvPr/>
        </p:nvCxnSpPr>
        <p:spPr>
          <a:xfrm>
            <a:off x="3864260" y="2756166"/>
            <a:ext cx="0" cy="1133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46" name="Shape 546"/>
          <p:cNvCxnSpPr/>
          <p:nvPr/>
        </p:nvCxnSpPr>
        <p:spPr>
          <a:xfrm>
            <a:off x="6058473" y="2756166"/>
            <a:ext cx="0" cy="1133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47" name="Shape 547"/>
          <p:cNvCxnSpPr/>
          <p:nvPr/>
        </p:nvCxnSpPr>
        <p:spPr>
          <a:xfrm rot="10800000">
            <a:off x="1601443" y="3889751"/>
            <a:ext cx="2260499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48" name="Shape 548"/>
          <p:cNvCxnSpPr/>
          <p:nvPr/>
        </p:nvCxnSpPr>
        <p:spPr>
          <a:xfrm>
            <a:off x="1599033" y="3894294"/>
            <a:ext cx="0" cy="540299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549" name="Shape 549"/>
          <p:cNvCxnSpPr/>
          <p:nvPr/>
        </p:nvCxnSpPr>
        <p:spPr>
          <a:xfrm flipH="1">
            <a:off x="2323747" y="3894294"/>
            <a:ext cx="1500" cy="1067099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550" name="Shape 550"/>
          <p:cNvCxnSpPr/>
          <p:nvPr/>
        </p:nvCxnSpPr>
        <p:spPr>
          <a:xfrm>
            <a:off x="3093301" y="3894294"/>
            <a:ext cx="1500" cy="1316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551" name="Shape 551"/>
          <p:cNvCxnSpPr/>
          <p:nvPr/>
        </p:nvCxnSpPr>
        <p:spPr>
          <a:xfrm>
            <a:off x="3864826" y="3885210"/>
            <a:ext cx="0" cy="16671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sp>
        <p:nvSpPr>
          <p:cNvPr id="552" name="Shape 552"/>
          <p:cNvSpPr txBox="1"/>
          <p:nvPr/>
        </p:nvSpPr>
        <p:spPr>
          <a:xfrm>
            <a:off x="342296" y="4379132"/>
            <a:ext cx="2325299" cy="41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SzPct val="25000"/>
              <a:buFont typeface="PT Sans"/>
              <a:buNone/>
            </a:pPr>
            <a:r>
              <a:rPr b="1" i="0" lang="en-US" sz="1350" u="none" cap="none" strike="noStrike">
                <a:solidFill>
                  <a:srgbClr val="FF0000"/>
                </a:solidFill>
                <a:latin typeface="PT Sans"/>
                <a:ea typeface="PT Sans"/>
                <a:cs typeface="PT Sans"/>
                <a:sym typeface="PT Sans"/>
              </a:rPr>
              <a:t>Career Fair (X2)</a:t>
            </a:r>
          </a:p>
        </p:txBody>
      </p:sp>
      <p:sp>
        <p:nvSpPr>
          <p:cNvPr id="553" name="Shape 553"/>
          <p:cNvSpPr txBox="1"/>
          <p:nvPr/>
        </p:nvSpPr>
        <p:spPr>
          <a:xfrm>
            <a:off x="1162620" y="4794912"/>
            <a:ext cx="2325299" cy="41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SzPct val="25000"/>
              <a:buFont typeface="PT Sans"/>
              <a:buNone/>
            </a:pPr>
            <a:r>
              <a:rPr b="1" i="0" lang="en-US" sz="1350" u="none" cap="none" strike="noStrike">
                <a:solidFill>
                  <a:srgbClr val="FF0000"/>
                </a:solidFill>
                <a:latin typeface="PT Sans"/>
                <a:ea typeface="PT Sans"/>
                <a:cs typeface="PT Sans"/>
                <a:sym typeface="PT Sans"/>
              </a:rPr>
              <a:t>EWeek (</a:t>
            </a:r>
            <a:r>
              <a:rPr b="1" lang="en-US" sz="1350">
                <a:solidFill>
                  <a:srgbClr val="FF0000"/>
                </a:solidFill>
                <a:latin typeface="PT Sans"/>
                <a:ea typeface="PT Sans"/>
                <a:cs typeface="PT Sans"/>
                <a:sym typeface="PT Sans"/>
              </a:rPr>
              <a:t>X2)</a:t>
            </a:r>
          </a:p>
        </p:txBody>
      </p:sp>
      <p:sp>
        <p:nvSpPr>
          <p:cNvPr id="554" name="Shape 554"/>
          <p:cNvSpPr txBox="1"/>
          <p:nvPr/>
        </p:nvSpPr>
        <p:spPr>
          <a:xfrm>
            <a:off x="1974264" y="5094735"/>
            <a:ext cx="2325299" cy="41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SzPct val="25000"/>
              <a:buFont typeface="PT Sans"/>
              <a:buNone/>
            </a:pPr>
            <a:r>
              <a:rPr b="1" i="0" lang="en-US" sz="1350" u="none" cap="none" strike="noStrike">
                <a:solidFill>
                  <a:srgbClr val="FF0000"/>
                </a:solidFill>
                <a:latin typeface="PT Sans"/>
                <a:ea typeface="PT Sans"/>
                <a:cs typeface="PT Sans"/>
                <a:sym typeface="PT Sans"/>
              </a:rPr>
              <a:t>Luau</a:t>
            </a:r>
          </a:p>
        </p:txBody>
      </p:sp>
      <p:sp>
        <p:nvSpPr>
          <p:cNvPr id="555" name="Shape 555"/>
          <p:cNvSpPr txBox="1"/>
          <p:nvPr/>
        </p:nvSpPr>
        <p:spPr>
          <a:xfrm>
            <a:off x="2733372" y="5438005"/>
            <a:ext cx="2325299" cy="41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SzPct val="25000"/>
              <a:buFont typeface="PT Sans"/>
              <a:buNone/>
            </a:pPr>
            <a:r>
              <a:rPr b="1" i="0" lang="en-US" sz="1350" u="none" cap="none" strike="noStrike">
                <a:solidFill>
                  <a:srgbClr val="FF0000"/>
                </a:solidFill>
                <a:latin typeface="PT Sans"/>
                <a:ea typeface="PT Sans"/>
                <a:cs typeface="PT Sans"/>
                <a:sym typeface="PT Sans"/>
              </a:rPr>
              <a:t>Special Events</a:t>
            </a:r>
          </a:p>
        </p:txBody>
      </p:sp>
      <p:cxnSp>
        <p:nvCxnSpPr>
          <p:cNvPr id="556" name="Shape 556"/>
          <p:cNvCxnSpPr/>
          <p:nvPr/>
        </p:nvCxnSpPr>
        <p:spPr>
          <a:xfrm>
            <a:off x="6053841" y="3881746"/>
            <a:ext cx="0" cy="16671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557" name="Shape 557"/>
          <p:cNvCxnSpPr/>
          <p:nvPr/>
        </p:nvCxnSpPr>
        <p:spPr>
          <a:xfrm>
            <a:off x="6637478" y="3889753"/>
            <a:ext cx="0" cy="1412999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558" name="Shape 558"/>
          <p:cNvCxnSpPr/>
          <p:nvPr/>
        </p:nvCxnSpPr>
        <p:spPr>
          <a:xfrm>
            <a:off x="7251696" y="3881748"/>
            <a:ext cx="0" cy="1079699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559" name="Shape 559"/>
          <p:cNvCxnSpPr/>
          <p:nvPr/>
        </p:nvCxnSpPr>
        <p:spPr>
          <a:xfrm>
            <a:off x="7875150" y="3881746"/>
            <a:ext cx="0" cy="825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560" name="Shape 560"/>
          <p:cNvCxnSpPr/>
          <p:nvPr/>
        </p:nvCxnSpPr>
        <p:spPr>
          <a:xfrm>
            <a:off x="8559795" y="3889753"/>
            <a:ext cx="0" cy="662699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561" name="Shape 561"/>
          <p:cNvCxnSpPr/>
          <p:nvPr/>
        </p:nvCxnSpPr>
        <p:spPr>
          <a:xfrm flipH="1" rot="10800000">
            <a:off x="6042887" y="3881653"/>
            <a:ext cx="2516999" cy="81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62" name="Shape 562"/>
          <p:cNvSpPr txBox="1"/>
          <p:nvPr/>
        </p:nvSpPr>
        <p:spPr>
          <a:xfrm>
            <a:off x="4899883" y="5438385"/>
            <a:ext cx="2325299" cy="41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SzPct val="25000"/>
              <a:buFont typeface="PT Sans"/>
              <a:buNone/>
            </a:pPr>
            <a:r>
              <a:rPr b="1" i="0" lang="en-US" sz="1350" u="none" cap="none" strike="noStrike">
                <a:solidFill>
                  <a:srgbClr val="FF0000"/>
                </a:solidFill>
                <a:latin typeface="PT Sans"/>
                <a:ea typeface="PT Sans"/>
                <a:cs typeface="PT Sans"/>
                <a:sym typeface="PT Sans"/>
              </a:rPr>
              <a:t>Collegiate Affairs</a:t>
            </a:r>
          </a:p>
        </p:txBody>
      </p:sp>
      <p:sp>
        <p:nvSpPr>
          <p:cNvPr id="563" name="Shape 563"/>
          <p:cNvSpPr txBox="1"/>
          <p:nvPr/>
        </p:nvSpPr>
        <p:spPr>
          <a:xfrm>
            <a:off x="5493032" y="5127967"/>
            <a:ext cx="2325299" cy="41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SzPct val="25000"/>
              <a:buFont typeface="PT Sans"/>
              <a:buNone/>
            </a:pPr>
            <a:r>
              <a:rPr b="1" i="0" lang="en-US" sz="1350" u="none" cap="none" strike="noStrike">
                <a:solidFill>
                  <a:srgbClr val="FF0000"/>
                </a:solidFill>
                <a:latin typeface="PT Sans"/>
                <a:ea typeface="PT Sans"/>
                <a:cs typeface="PT Sans"/>
                <a:sym typeface="PT Sans"/>
              </a:rPr>
              <a:t>Recognition</a:t>
            </a:r>
          </a:p>
        </p:txBody>
      </p:sp>
      <p:sp>
        <p:nvSpPr>
          <p:cNvPr id="564" name="Shape 564"/>
          <p:cNvSpPr txBox="1"/>
          <p:nvPr/>
        </p:nvSpPr>
        <p:spPr>
          <a:xfrm>
            <a:off x="6089069" y="4856101"/>
            <a:ext cx="2325299" cy="41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SzPct val="25000"/>
              <a:buFont typeface="PT Sans"/>
              <a:buNone/>
            </a:pPr>
            <a:r>
              <a:rPr b="1" i="0" lang="en-US" sz="1350" u="none" cap="none" strike="noStrike">
                <a:solidFill>
                  <a:srgbClr val="FF0000"/>
                </a:solidFill>
                <a:latin typeface="PT Sans"/>
                <a:ea typeface="PT Sans"/>
                <a:cs typeface="PT Sans"/>
                <a:sym typeface="PT Sans"/>
              </a:rPr>
              <a:t>SOCC</a:t>
            </a:r>
          </a:p>
        </p:txBody>
      </p:sp>
      <p:sp>
        <p:nvSpPr>
          <p:cNvPr id="565" name="Shape 565"/>
          <p:cNvSpPr txBox="1"/>
          <p:nvPr/>
        </p:nvSpPr>
        <p:spPr>
          <a:xfrm>
            <a:off x="6712523" y="4615919"/>
            <a:ext cx="2325299" cy="41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SzPct val="25000"/>
              <a:buFont typeface="PT Sans"/>
              <a:buNone/>
            </a:pPr>
            <a:r>
              <a:rPr b="1" i="0" lang="en-US" sz="1350" u="none" cap="none" strike="noStrike">
                <a:solidFill>
                  <a:srgbClr val="FF0000"/>
                </a:solidFill>
                <a:latin typeface="PT Sans"/>
                <a:ea typeface="PT Sans"/>
                <a:cs typeface="PT Sans"/>
                <a:sym typeface="PT Sans"/>
              </a:rPr>
              <a:t>FELD</a:t>
            </a:r>
          </a:p>
        </p:txBody>
      </p:sp>
      <p:sp>
        <p:nvSpPr>
          <p:cNvPr id="566" name="Shape 566"/>
          <p:cNvSpPr txBox="1"/>
          <p:nvPr/>
        </p:nvSpPr>
        <p:spPr>
          <a:xfrm>
            <a:off x="7397167" y="4435225"/>
            <a:ext cx="2325299" cy="41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SzPct val="25000"/>
              <a:buFont typeface="PT Sans"/>
              <a:buNone/>
            </a:pPr>
            <a:r>
              <a:rPr b="1" i="0" lang="en-US" sz="1350" u="none" cap="none" strike="noStrike">
                <a:solidFill>
                  <a:srgbClr val="FF0000"/>
                </a:solidFill>
                <a:latin typeface="PT Sans"/>
                <a:ea typeface="PT Sans"/>
                <a:cs typeface="PT Sans"/>
                <a:sym typeface="PT Sans"/>
              </a:rPr>
              <a:t>Public Affairs</a:t>
            </a:r>
          </a:p>
        </p:txBody>
      </p:sp>
      <p:cxnSp>
        <p:nvCxnSpPr>
          <p:cNvPr id="567" name="Shape 567"/>
          <p:cNvCxnSpPr/>
          <p:nvPr/>
        </p:nvCxnSpPr>
        <p:spPr>
          <a:xfrm>
            <a:off x="4880257" y="1797716"/>
            <a:ext cx="0" cy="13923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sp>
        <p:nvSpPr>
          <p:cNvPr id="568" name="Shape 568"/>
          <p:cNvSpPr txBox="1"/>
          <p:nvPr/>
        </p:nvSpPr>
        <p:spPr>
          <a:xfrm>
            <a:off x="3737255" y="3053649"/>
            <a:ext cx="2325299" cy="41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SzPct val="25000"/>
              <a:buFont typeface="PT Sans"/>
              <a:buNone/>
            </a:pPr>
            <a:r>
              <a:rPr b="1" i="0" lang="en-US" sz="1350" u="none" cap="none" strike="noStrike">
                <a:solidFill>
                  <a:srgbClr val="FF0000"/>
                </a:solidFill>
                <a:latin typeface="PT Sans"/>
                <a:ea typeface="PT Sans"/>
                <a:cs typeface="PT Sans"/>
                <a:sym typeface="PT Sans"/>
              </a:rPr>
              <a:t>Technology</a:t>
            </a:r>
          </a:p>
        </p:txBody>
      </p:sp>
      <p:sp>
        <p:nvSpPr>
          <p:cNvPr id="569" name="Shape 569"/>
          <p:cNvSpPr txBox="1"/>
          <p:nvPr/>
        </p:nvSpPr>
        <p:spPr>
          <a:xfrm>
            <a:off x="1246350" y="6081080"/>
            <a:ext cx="7307099" cy="3692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OFFICERS are in black. </a:t>
            </a:r>
            <a:r>
              <a:rPr b="1" i="0" lang="en-US" sz="1800" u="none" cap="none" strike="noStrike">
                <a:solidFill>
                  <a:srgbClr val="FF0000"/>
                </a:solidFill>
                <a:latin typeface="PT Sans"/>
                <a:ea typeface="PT Sans"/>
                <a:cs typeface="PT Sans"/>
                <a:sym typeface="PT Sans"/>
              </a:rPr>
              <a:t>COMMITTEE CHAIRS are in red.</a:t>
            </a:r>
          </a:p>
        </p:txBody>
      </p:sp>
      <p:sp>
        <p:nvSpPr>
          <p:cNvPr id="570" name="Shape 570"/>
          <p:cNvSpPr txBox="1"/>
          <p:nvPr/>
        </p:nvSpPr>
        <p:spPr>
          <a:xfrm>
            <a:off x="1275769" y="270254"/>
            <a:ext cx="7637399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CEAS TRIBUNAL EXECUTIVE STRUCTURE</a:t>
            </a:r>
          </a:p>
        </p:txBody>
      </p:sp>
      <p:sp>
        <p:nvSpPr>
          <p:cNvPr id="571" name="Shape 571"/>
          <p:cNvSpPr txBox="1"/>
          <p:nvPr/>
        </p:nvSpPr>
        <p:spPr>
          <a:xfrm>
            <a:off x="6042867" y="3116175"/>
            <a:ext cx="2325299" cy="41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SzPct val="25000"/>
              <a:buFont typeface="PT Sans"/>
              <a:buNone/>
            </a:pPr>
            <a:r>
              <a:rPr b="1" lang="en-US" sz="1350">
                <a:solidFill>
                  <a:srgbClr val="FF0000"/>
                </a:solidFill>
                <a:latin typeface="PT Sans"/>
                <a:ea typeface="PT Sans"/>
                <a:cs typeface="PT Sans"/>
                <a:sym typeface="PT Sans"/>
              </a:rPr>
              <a:t>Innovation</a:t>
            </a:r>
          </a:p>
        </p:txBody>
      </p:sp>
      <p:cxnSp>
        <p:nvCxnSpPr>
          <p:cNvPr id="572" name="Shape 572"/>
          <p:cNvCxnSpPr/>
          <p:nvPr/>
        </p:nvCxnSpPr>
        <p:spPr>
          <a:xfrm>
            <a:off x="7205532" y="1802316"/>
            <a:ext cx="0" cy="13923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573" name="Shape 573"/>
          <p:cNvCxnSpPr/>
          <p:nvPr/>
        </p:nvCxnSpPr>
        <p:spPr>
          <a:xfrm>
            <a:off x="5689482" y="3888791"/>
            <a:ext cx="0" cy="662699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574" name="Shape 574"/>
          <p:cNvCxnSpPr/>
          <p:nvPr/>
        </p:nvCxnSpPr>
        <p:spPr>
          <a:xfrm>
            <a:off x="5573175" y="3888800"/>
            <a:ext cx="485399" cy="9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75" name="Shape 575"/>
          <p:cNvSpPr txBox="1"/>
          <p:nvPr/>
        </p:nvSpPr>
        <p:spPr>
          <a:xfrm>
            <a:off x="5209637" y="4548775"/>
            <a:ext cx="943799" cy="6626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SzPct val="25000"/>
              <a:buFont typeface="PT Sans"/>
              <a:buNone/>
            </a:pPr>
            <a:r>
              <a:rPr b="1" lang="en-US" sz="1350">
                <a:solidFill>
                  <a:srgbClr val="FF0000"/>
                </a:solidFill>
                <a:latin typeface="PT Sans"/>
                <a:ea typeface="PT Sans"/>
                <a:cs typeface="PT Sans"/>
                <a:sym typeface="PT Sans"/>
              </a:rPr>
              <a:t>Order of the Engineer</a:t>
            </a:r>
          </a:p>
        </p:txBody>
      </p:sp>
      <p:cxnSp>
        <p:nvCxnSpPr>
          <p:cNvPr id="576" name="Shape 576"/>
          <p:cNvCxnSpPr/>
          <p:nvPr/>
        </p:nvCxnSpPr>
        <p:spPr>
          <a:xfrm>
            <a:off x="4710520" y="3889741"/>
            <a:ext cx="0" cy="662699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577" name="Shape 577"/>
          <p:cNvCxnSpPr/>
          <p:nvPr/>
        </p:nvCxnSpPr>
        <p:spPr>
          <a:xfrm flipH="1" rot="10800000">
            <a:off x="4693850" y="3886300"/>
            <a:ext cx="877800" cy="3299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78" name="Shape 578"/>
          <p:cNvSpPr txBox="1"/>
          <p:nvPr/>
        </p:nvSpPr>
        <p:spPr>
          <a:xfrm>
            <a:off x="4099962" y="4443912"/>
            <a:ext cx="1180200" cy="6626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SzPct val="25000"/>
              <a:buFont typeface="PT Sans"/>
              <a:buNone/>
            </a:pPr>
            <a:r>
              <a:rPr b="1" lang="en-US" sz="1350">
                <a:solidFill>
                  <a:srgbClr val="FF0000"/>
                </a:solidFill>
                <a:latin typeface="PT Sans"/>
                <a:ea typeface="PT Sans"/>
                <a:cs typeface="PT Sans"/>
                <a:sym typeface="PT Sans"/>
              </a:rPr>
              <a:t>Constitution &amp; Bylaws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Shape 583"/>
          <p:cNvSpPr txBox="1"/>
          <p:nvPr>
            <p:ph type="title"/>
          </p:nvPr>
        </p:nvSpPr>
        <p:spPr>
          <a:xfrm>
            <a:off x="228600" y="457202"/>
            <a:ext cx="8915400" cy="758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US" sz="4400" u="sng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Tribunal Officers</a:t>
            </a:r>
          </a:p>
        </p:txBody>
      </p:sp>
      <p:graphicFrame>
        <p:nvGraphicFramePr>
          <p:cNvPr id="584" name="Shape 584"/>
          <p:cNvGraphicFramePr/>
          <p:nvPr/>
        </p:nvGraphicFramePr>
        <p:xfrm>
          <a:off x="0" y="15240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{16C43CC2-6480-4C7B-828C-F152A6213AA8}</a:tableStyleId>
              </a:tblPr>
              <a:tblGrid>
                <a:gridCol w="4419700"/>
                <a:gridCol w="152300"/>
                <a:gridCol w="75950"/>
                <a:gridCol w="4472250"/>
              </a:tblGrid>
              <a:tr h="5338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lang="en-US" sz="2200"/>
                        <a:t>President:</a:t>
                      </a:r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t/>
                      </a:r>
                      <a:endParaRPr b="1" sz="2200"/>
                    </a:p>
                  </a:txBody>
                  <a:tcPr marT="33450" marB="33450" marR="50425" marL="50425" anchor="ctr"/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lang="en-US" sz="2200"/>
                        <a:t>Carlo Perottino</a:t>
                      </a:r>
                    </a:p>
                  </a:txBody>
                  <a:tcPr marT="33450" marB="33450" marR="50425" marL="50425" anchor="ctr"/>
                </a:tc>
                <a:tc hMerge="1"/>
              </a:tr>
              <a:tr h="7375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lang="en-US" sz="2200"/>
                        <a:t>Vice President:</a:t>
                      </a:r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t/>
                      </a:r>
                      <a:endParaRPr b="1" sz="2200"/>
                    </a:p>
                  </a:txBody>
                  <a:tcPr marT="33450" marB="33450" marR="50425" marL="50425" anchor="ctr"/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lang="en-US" sz="2200"/>
                        <a:t>Dane Sowers</a:t>
                      </a:r>
                    </a:p>
                  </a:txBody>
                  <a:tcPr marT="33450" marB="33450" marR="50425" marL="50425" anchor="ctr"/>
                </a:tc>
                <a:tc hMerge="1"/>
              </a:tr>
              <a:tr h="7375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lang="en-US" sz="2200"/>
                        <a:t>Associate Vice President:</a:t>
                      </a:r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t/>
                      </a:r>
                      <a:endParaRPr b="1" sz="2200"/>
                    </a:p>
                  </a:txBody>
                  <a:tcPr marT="33450" marB="33450" marR="50425" marL="50425" anchor="ctr"/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lang="en-US" sz="2200"/>
                        <a:t> McKenzie Kinzbach</a:t>
                      </a:r>
                    </a:p>
                  </a:txBody>
                  <a:tcPr marT="33450" marB="33450" marR="50425" marL="50425" anchor="ctr"/>
                </a:tc>
                <a:tc hMerge="1"/>
              </a:tr>
              <a:tr h="5338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lang="en-US" sz="2200"/>
                        <a:t>Treasurer:</a:t>
                      </a:r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t/>
                      </a:r>
                      <a:endParaRPr b="1" sz="2200"/>
                    </a:p>
                  </a:txBody>
                  <a:tcPr marT="33450" marB="33450" marR="50425" marL="50425" anchor="ctr"/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b="1" lang="en-US" sz="2200"/>
                        <a:t>Max Inniger</a:t>
                      </a:r>
                    </a:p>
                  </a:txBody>
                  <a:tcPr marT="33450" marB="33450" marR="50425" marL="50425" anchor="ctr"/>
                </a:tc>
                <a:tc hMerge="1"/>
              </a:tr>
              <a:tr h="5810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lang="en-US" sz="2200"/>
                        <a:t>Secretary:</a:t>
                      </a:r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t/>
                      </a:r>
                      <a:endParaRPr b="1" sz="2200"/>
                    </a:p>
                  </a:txBody>
                  <a:tcPr marT="33450" marB="33450" marR="50425" marL="50425" anchor="ctr"/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lang="en-US" sz="2200"/>
                        <a:t>Frazier Baker</a:t>
                      </a:r>
                    </a:p>
                  </a:txBody>
                  <a:tcPr marT="33450" marB="33450" marR="50425" marL="50425" anchor="ctr"/>
                </a:tc>
                <a:tc hMerge="1"/>
              </a:tr>
              <a:tr h="7579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lang="en-US" sz="2200"/>
                        <a:t>Senators:</a:t>
                      </a:r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t/>
                      </a:r>
                      <a:endParaRPr b="1" sz="2200"/>
                    </a:p>
                  </a:txBody>
                  <a:tcPr marT="33450" marB="33450" marR="50425" marL="50425" anchor="ctr"/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lang="en-US" sz="2200"/>
                        <a:t>John Lewnard</a:t>
                      </a:r>
                    </a:p>
                    <a:p>
                      <a:pPr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lang="en-US" sz="2200"/>
                        <a:t>Tim Kemper</a:t>
                      </a:r>
                    </a:p>
                  </a:txBody>
                  <a:tcPr marT="33450" marB="33450" marR="50425" marL="50425" anchor="ctr"/>
                </a:tc>
                <a:tc hMerge="1"/>
              </a:tr>
              <a:tr h="1423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1" sz="1600" u="none" cap="none" strike="noStrike"/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33450" marB="33450" marR="50425" marL="50425" anchor="ctr"/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1" sz="700" u="none" cap="none" strike="noStrike"/>
                    </a:p>
                  </a:txBody>
                  <a:tcPr marT="33450" marB="33450" marR="50425" marL="50425" anchor="ctr"/>
                </a:tc>
                <a:tc hMerge="1"/>
              </a:tr>
              <a:tr h="402225">
                <a:tc gridSpan="4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1" sz="2200" u="sng" cap="none" strike="noStrike"/>
                    </a:p>
                  </a:txBody>
                  <a:tcPr marT="33450" marB="33450" marR="50425" marL="50425" anchor="ctr"/>
                </a:tc>
                <a:tc hMerge="1"/>
                <a:tc hMerge="1"/>
                <a:tc hMerge="1"/>
              </a:tr>
              <a:tr h="4022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1" sz="2200" u="none" cap="none" strike="noStrike"/>
                    </a:p>
                  </a:txBody>
                  <a:tcPr marT="33450" marB="33450" marR="50425" marL="50425" anchor="ctr"/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2200" u="none" cap="none" strike="noStrike"/>
                    </a:p>
                  </a:txBody>
                  <a:tcPr marT="33450" marB="33450" marR="50425" marL="50425" anchor="ctr"/>
                </a:tc>
                <a:tc h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1" sz="2200" u="none" cap="none" strike="noStrike"/>
                    </a:p>
                  </a:txBody>
                  <a:tcPr marT="33450" marB="33450" marR="50425" marL="50425" anchor="ctr"/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Shape 589"/>
          <p:cNvSpPr txBox="1"/>
          <p:nvPr>
            <p:ph type="title"/>
          </p:nvPr>
        </p:nvSpPr>
        <p:spPr>
          <a:xfrm>
            <a:off x="152400" y="-176275"/>
            <a:ext cx="8839199" cy="7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US" sz="2400" u="sng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Tribunal Executives</a:t>
            </a:r>
          </a:p>
        </p:txBody>
      </p:sp>
      <p:graphicFrame>
        <p:nvGraphicFramePr>
          <p:cNvPr id="590" name="Shape 590"/>
          <p:cNvGraphicFramePr/>
          <p:nvPr/>
        </p:nvGraphicFramePr>
        <p:xfrm>
          <a:off x="5" y="43892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{16C43CC2-6480-4C7B-828C-F152A6213AA8}</a:tableStyleId>
              </a:tblPr>
              <a:tblGrid>
                <a:gridCol w="4422350"/>
                <a:gridCol w="126275"/>
                <a:gridCol w="3991025"/>
              </a:tblGrid>
              <a:tr h="493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-US" u="none" cap="none" strike="noStrike"/>
                        <a:t>Career Fair:</a:t>
                      </a:r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1" u="none" cap="none" strike="noStrike"/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lang="en-US"/>
                        <a:t>Tim Kemper</a:t>
                      </a: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lang="en-US"/>
                        <a:t>Nathan Hamit</a:t>
                      </a:r>
                    </a:p>
                  </a:txBody>
                  <a:tcPr marT="33450" marB="33450" marR="50425" marL="50425" anchor="ctr"/>
                </a:tc>
              </a:tr>
              <a:tr h="493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-US" u="none" cap="none" strike="noStrike"/>
                        <a:t>Collegiate Affairs:</a:t>
                      </a:r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1" u="none" cap="none" strike="noStrike"/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lang="en-US"/>
                        <a:t>Khaled Aboumerhi</a:t>
                      </a:r>
                    </a:p>
                  </a:txBody>
                  <a:tcPr marT="33450" marB="33450" marR="50425" marL="50425" anchor="ctr"/>
                </a:tc>
              </a:tr>
              <a:tr h="493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b="1" lang="en-US"/>
                        <a:t>Constitution and Bylaws</a:t>
                      </a:r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-69850" lvl="0" marL="0" marR="0" rtl="0" algn="r">
                        <a:spcBef>
                          <a:spcPts val="0"/>
                        </a:spcBef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t/>
                      </a:r>
                      <a:endParaRPr b="1" u="none" cap="none" strike="noStrike"/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b="1" lang="en-US"/>
                        <a:t>Jared Wood</a:t>
                      </a:r>
                    </a:p>
                  </a:txBody>
                  <a:tcPr marT="33450" marB="33450" marR="50425" marL="50425" anchor="ctr"/>
                </a:tc>
              </a:tr>
              <a:tr h="493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-US" u="none" cap="none" strike="noStrike"/>
                        <a:t>EWeek:</a:t>
                      </a:r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1" u="none" cap="none" strike="noStrike"/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lang="en-US"/>
                        <a:t>Alison Hayfer</a:t>
                      </a: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lang="en-US"/>
                        <a:t>Andrew Bachus</a:t>
                      </a:r>
                    </a:p>
                  </a:txBody>
                  <a:tcPr marT="33450" marB="33450" marR="50425" marL="50425" anchor="ctr"/>
                </a:tc>
              </a:tr>
              <a:tr h="493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-US" u="none" cap="none" strike="noStrike"/>
                        <a:t>FELD:</a:t>
                      </a:r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1" u="none" cap="none" strike="noStrike"/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lang="en-US"/>
                        <a:t>Paige Johnson</a:t>
                      </a:r>
                    </a:p>
                  </a:txBody>
                  <a:tcPr marT="33450" marB="33450" marR="50425" marL="50425" anchor="ctr"/>
                </a:tc>
              </a:tr>
              <a:tr h="493775"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b="1" lang="en-US"/>
                        <a:t>Innovation:</a:t>
                      </a:r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-69850" lvl="0" marL="0" marR="0" rtl="0" algn="r">
                        <a:spcBef>
                          <a:spcPts val="0"/>
                        </a:spcBef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t/>
                      </a:r>
                      <a:endParaRPr b="1" u="none" cap="none" strike="noStrike"/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b="1" lang="en-US"/>
                        <a:t>Emily Demjanenko</a:t>
                      </a:r>
                    </a:p>
                  </a:txBody>
                  <a:tcPr marT="33450" marB="33450" marR="50425" marL="50425" anchor="ctr"/>
                </a:tc>
              </a:tr>
              <a:tr h="493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-US" u="none" cap="none" strike="noStrike"/>
                        <a:t>Luau:</a:t>
                      </a:r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1" u="none" cap="none" strike="noStrike"/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b="1" lang="en-US"/>
                        <a:t>Andrew John Droesch</a:t>
                      </a:r>
                    </a:p>
                  </a:txBody>
                  <a:tcPr marT="33450" marB="33450" marR="50425" marL="50425" anchor="ctr"/>
                </a:tc>
              </a:tr>
              <a:tr h="493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-US"/>
                        <a:t>Order of the Engineer</a:t>
                      </a:r>
                      <a:r>
                        <a:rPr b="1" lang="en-US" u="none" cap="none" strike="noStrike"/>
                        <a:t>:</a:t>
                      </a:r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1" u="none" cap="none" strike="noStrike"/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lang="en-US"/>
                        <a:t>Sean Gleason</a:t>
                      </a:r>
                    </a:p>
                  </a:txBody>
                  <a:tcPr marT="33450" marB="33450" marR="50425" marL="50425" anchor="ctr"/>
                </a:tc>
              </a:tr>
              <a:tr h="493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-US" u="none" cap="none" strike="noStrike"/>
                        <a:t>Public Affairs:</a:t>
                      </a:r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1" u="none" cap="none" strike="noStrike"/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lang="en-US"/>
                        <a:t>Matt Morgann</a:t>
                      </a:r>
                    </a:p>
                  </a:txBody>
                  <a:tcPr marT="33450" marB="33450" marR="50425" marL="50425" anchor="ctr"/>
                </a:tc>
              </a:tr>
              <a:tr h="493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-US" u="none" cap="none" strike="noStrike"/>
                        <a:t>Recognition:</a:t>
                      </a:r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1" u="none" cap="none" strike="noStrike"/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lang="en-US"/>
                        <a:t>Rugved Mavidpalli</a:t>
                      </a:r>
                    </a:p>
                  </a:txBody>
                  <a:tcPr marT="33450" marB="33450" marR="50425" marL="50425" anchor="ctr"/>
                </a:tc>
              </a:tr>
              <a:tr h="493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-US" u="none" cap="none" strike="noStrike"/>
                        <a:t>SOCC:</a:t>
                      </a:r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1" u="none" cap="none" strike="noStrike"/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lang="en-US"/>
                        <a:t>Heath Palmer</a:t>
                      </a:r>
                    </a:p>
                  </a:txBody>
                  <a:tcPr marT="33450" marB="33450" marR="50425" marL="50425" anchor="ctr"/>
                </a:tc>
              </a:tr>
              <a:tr h="493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-US" u="none" cap="none" strike="noStrike"/>
                        <a:t>Special Events:</a:t>
                      </a:r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1" u="none" cap="none" strike="noStrike"/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lang="en-US"/>
                        <a:t>Emma Lowe</a:t>
                      </a:r>
                    </a:p>
                  </a:txBody>
                  <a:tcPr marT="33450" marB="33450" marR="50425" marL="50425" anchor="ctr"/>
                </a:tc>
              </a:tr>
              <a:tr h="493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-US" u="none" cap="none" strike="noStrike"/>
                        <a:t>Technology: </a:t>
                      </a:r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1" u="none" cap="none" strike="noStrike"/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lang="en-US"/>
                        <a:t>Michael Santacroce</a:t>
                      </a:r>
                    </a:p>
                  </a:txBody>
                  <a:tcPr marT="33450" marB="33450" marR="50425" marL="50425" anchor="ctr"/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000000"/>
      </a:accent2>
      <a:accent3>
        <a:srgbClr val="FFFFFF"/>
      </a:accent3>
      <a:accent4>
        <a:srgbClr val="000000"/>
      </a:accent4>
      <a:accent5>
        <a:srgbClr val="000000"/>
      </a:accent5>
      <a:accent6>
        <a:srgbClr val="000000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000000"/>
      </a:accent2>
      <a:accent3>
        <a:srgbClr val="FFFFFF"/>
      </a:accent3>
      <a:accent4>
        <a:srgbClr val="000000"/>
      </a:accent4>
      <a:accent5>
        <a:srgbClr val="000000"/>
      </a:accent5>
      <a:accent6>
        <a:srgbClr val="000000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000000"/>
      </a:accent2>
      <a:accent3>
        <a:srgbClr val="FFFFFF"/>
      </a:accent3>
      <a:accent4>
        <a:srgbClr val="000000"/>
      </a:accent4>
      <a:accent5>
        <a:srgbClr val="000000"/>
      </a:accent5>
      <a:accent6>
        <a:srgbClr val="000000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000000"/>
      </a:accent2>
      <a:accent3>
        <a:srgbClr val="FFFFFF"/>
      </a:accent3>
      <a:accent4>
        <a:srgbClr val="000000"/>
      </a:accent4>
      <a:accent5>
        <a:srgbClr val="000000"/>
      </a:accent5>
      <a:accent6>
        <a:srgbClr val="000000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000000"/>
      </a:accent2>
      <a:accent3>
        <a:srgbClr val="FFFFFF"/>
      </a:accent3>
      <a:accent4>
        <a:srgbClr val="000000"/>
      </a:accent4>
      <a:accent5>
        <a:srgbClr val="000000"/>
      </a:accent5>
      <a:accent6>
        <a:srgbClr val="000000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