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770" r:id="rId4"/>
    <p:sldMasterId id="2147483771" r:id="rId5"/>
    <p:sldMasterId id="2147483772" r:id="rId6"/>
    <p:sldMasterId id="2147483773" r:id="rId7"/>
    <p:sldMasterId id="2147483774" r:id="rId8"/>
    <p:sldMasterId id="2147483775" r:id="rId9"/>
    <p:sldMasterId id="2147483776" r:id="rId10"/>
    <p:sldMasterId id="2147483777" r:id="rId11"/>
    <p:sldMasterId id="2147483778" r:id="rId12"/>
    <p:sldMasterId id="2147483779" r:id="rId13"/>
    <p:sldMasterId id="2147483780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</p:sldIdLst>
  <p:sldSz cy="6858000" cx="9144000"/>
  <p:notesSz cx="6858000" cy="9144000"/>
  <p:embeddedFontLst>
    <p:embeddedFont>
      <p:font typeface="PT Sans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FB42C395-9B30-42FC-B20A-FFF5B13BD10C}">
  <a:tblStyle styleId="{FB42C395-9B30-42FC-B20A-FFF5B13BD10C}" styleName="Table_0">
    <a:wholeTbl>
      <a:tcTxStyle b="off" i="off">
        <a:font>
          <a:latin typeface="Myriad Pro"/>
          <a:ea typeface="Myriad Pro"/>
          <a:cs typeface="Myriad Pro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5.xml"/><Relationship Id="rId42" Type="http://schemas.openxmlformats.org/officeDocument/2006/relationships/slide" Target="slides/slide27.xml"/><Relationship Id="rId41" Type="http://schemas.openxmlformats.org/officeDocument/2006/relationships/slide" Target="slides/slide26.xml"/><Relationship Id="rId44" Type="http://schemas.openxmlformats.org/officeDocument/2006/relationships/slide" Target="slides/slide29.xml"/><Relationship Id="rId43" Type="http://schemas.openxmlformats.org/officeDocument/2006/relationships/slide" Target="slides/slide28.xml"/><Relationship Id="rId46" Type="http://schemas.openxmlformats.org/officeDocument/2006/relationships/slide" Target="slides/slide31.xml"/><Relationship Id="rId45" Type="http://schemas.openxmlformats.org/officeDocument/2006/relationships/slide" Target="slides/slide30.xml"/><Relationship Id="rId1" Type="http://schemas.openxmlformats.org/officeDocument/2006/relationships/theme" Target="theme/theme6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48" Type="http://schemas.openxmlformats.org/officeDocument/2006/relationships/slide" Target="slides/slide33.xml"/><Relationship Id="rId47" Type="http://schemas.openxmlformats.org/officeDocument/2006/relationships/slide" Target="slides/slide32.xml"/><Relationship Id="rId49" Type="http://schemas.openxmlformats.org/officeDocument/2006/relationships/font" Target="fonts/PTSans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33" Type="http://schemas.openxmlformats.org/officeDocument/2006/relationships/slide" Target="slides/slide18.xml"/><Relationship Id="rId32" Type="http://schemas.openxmlformats.org/officeDocument/2006/relationships/slide" Target="slides/slide17.xml"/><Relationship Id="rId35" Type="http://schemas.openxmlformats.org/officeDocument/2006/relationships/slide" Target="slides/slide20.xml"/><Relationship Id="rId34" Type="http://schemas.openxmlformats.org/officeDocument/2006/relationships/slide" Target="slides/slide19.xml"/><Relationship Id="rId37" Type="http://schemas.openxmlformats.org/officeDocument/2006/relationships/slide" Target="slides/slide22.xml"/><Relationship Id="rId36" Type="http://schemas.openxmlformats.org/officeDocument/2006/relationships/slide" Target="slides/slide21.xml"/><Relationship Id="rId39" Type="http://schemas.openxmlformats.org/officeDocument/2006/relationships/slide" Target="slides/slide24.xml"/><Relationship Id="rId38" Type="http://schemas.openxmlformats.org/officeDocument/2006/relationships/slide" Target="slides/slide23.xml"/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29" Type="http://schemas.openxmlformats.org/officeDocument/2006/relationships/slide" Target="slides/slide14.xml"/><Relationship Id="rId51" Type="http://schemas.openxmlformats.org/officeDocument/2006/relationships/font" Target="fonts/PTSans-italic.fntdata"/><Relationship Id="rId50" Type="http://schemas.openxmlformats.org/officeDocument/2006/relationships/font" Target="fonts/PTSans-bold.fntdata"/><Relationship Id="rId52" Type="http://schemas.openxmlformats.org/officeDocument/2006/relationships/font" Target="fonts/PTSans-boldItalic.fntdata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Shape 8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5" name="Shape 8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Shape 9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0" name="Shape 9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Shape 9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6" name="Shape 9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Shape 9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1" name="Shape 9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Shape 9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3" name="Shape 9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Shape 9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0" name="Shape 9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Shape 9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7" name="Shape 9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Shape 97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Shape 9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5" name="Shape 9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Shape 98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Shape 9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3" name="Shape 9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Shape 9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8" name="Shape 9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9" name="Shape 99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Shape 10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6" name="Shape 1006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2" name="Shape 8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hape 10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2" name="Shape 1012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Shape 101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019" name="Shape 10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0" name="Shape 10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Shape 10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6" name="Shape 10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hape 10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3" name="Shape 10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Shape 10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0" name="Shape 10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Shape 10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8" name="Shape 10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049" name="Shape 104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Shape 1055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Shape 10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Shape 1064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Shape 10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Shape 1075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" name="Shape 10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Shape 10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4" name="Shape 108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Shape 8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9" name="Shape 849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Shape 10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1" name="Shape 10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Shape 10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6" name="Shape 10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Shape 110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101" name="Shape 11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2" name="Shape 1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Shape 1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8" name="Shape 11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5" name="Shape 8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Shape 8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1" name="Shape 8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Shape 8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Shape 8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9" name="Shape 869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Shape 8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5" name="Shape 8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Shape 8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2" name="Shape 8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4" name="Shape 9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ctrTitle"/>
          </p:nvPr>
        </p:nvSpPr>
        <p:spPr>
          <a:xfrm>
            <a:off x="914400" y="2362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1pPr>
            <a:lvl2pPr indent="-12673" lvl="1" marL="457173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2pPr>
            <a:lvl3pPr indent="-12644" lvl="2" marL="914344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3pPr>
            <a:lvl4pPr indent="-12618" lvl="3" marL="137151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4pPr>
            <a:lvl5pPr indent="-12591" lvl="4" marL="182869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5pPr>
            <a:lvl6pPr indent="-12562" lvl="5" marL="228586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6pPr>
            <a:lvl7pPr indent="-12536" lvl="6" marL="274303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7pPr>
            <a:lvl8pPr indent="-12508" lvl="7" marL="3200209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8pPr>
            <a:lvl9pPr indent="-12481" lvl="8" marL="365738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7315200" y="62484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 rot="5400000">
            <a:off x="3177381" y="-327816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3" lvl="4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1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4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/>
          <p:nvPr>
            <p:ph type="title"/>
          </p:nvPr>
        </p:nvSpPr>
        <p:spPr>
          <a:xfrm rot="5400000">
            <a:off x="5543550" y="2038349"/>
            <a:ext cx="4876798" cy="20192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673" name="Shape 673"/>
          <p:cNvSpPr txBox="1"/>
          <p:nvPr>
            <p:ph idx="1" type="body"/>
          </p:nvPr>
        </p:nvSpPr>
        <p:spPr>
          <a:xfrm rot="5400000">
            <a:off x="1428749" y="95248"/>
            <a:ext cx="4876798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4" name="Shape 67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5" name="Shape 675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6" name="Shape 67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T Sans"/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3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8" name="Shape 688"/>
          <p:cNvSpPr txBox="1"/>
          <p:nvPr>
            <p:ph idx="1" type="body"/>
          </p:nvPr>
        </p:nvSpPr>
        <p:spPr>
          <a:xfrm>
            <a:off x="914400" y="1935164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9686" lvl="0" marL="341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46037" lvl="1" marL="7413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52387" lvl="2" marL="11414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14287" lvl="3" marL="15986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14286" lvl="4" marL="20558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149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178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205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232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89" name="Shape 689"/>
          <p:cNvSpPr txBox="1"/>
          <p:nvPr>
            <p:ph idx="2" type="body"/>
          </p:nvPr>
        </p:nvSpPr>
        <p:spPr>
          <a:xfrm>
            <a:off x="5029200" y="1935164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9686" lvl="0" marL="341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46037" lvl="1" marL="7413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52387" lvl="2" marL="11414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14287" lvl="3" marL="15986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14286" lvl="4" marL="20558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149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178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205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232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90" name="Shape 690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91" name="Shape 691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92" name="Shape 692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 txBox="1"/>
          <p:nvPr>
            <p:ph type="ctrTitle"/>
          </p:nvPr>
        </p:nvSpPr>
        <p:spPr>
          <a:xfrm>
            <a:off x="914400" y="2362200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T Sans"/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3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5" name="Shape 695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3" lvl="2" marL="914344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96" name="Shape 696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97" name="Shape 697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98" name="Shape 698"/>
          <p:cNvSpPr txBox="1"/>
          <p:nvPr>
            <p:ph idx="12" type="sldNum"/>
          </p:nvPr>
        </p:nvSpPr>
        <p:spPr>
          <a:xfrm>
            <a:off x="7315200" y="62484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T Sans"/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3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1" name="Shape 701"/>
          <p:cNvSpPr txBox="1"/>
          <p:nvPr>
            <p:ph idx="1" type="body"/>
          </p:nvPr>
        </p:nvSpPr>
        <p:spPr>
          <a:xfrm>
            <a:off x="1295400" y="1935200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5086" lvl="0" marL="341313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71437" lvl="1" marL="741363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77787" lvl="2" marL="114141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26987" lvl="3" marL="15986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26986" lvl="4" marL="20558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12849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12878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12905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12932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02" name="Shape 702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03" name="Shape 703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04" name="Shape 704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 txBox="1"/>
          <p:nvPr>
            <p:ph type="title"/>
          </p:nvPr>
        </p:nvSpPr>
        <p:spPr>
          <a:xfrm>
            <a:off x="722312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T Sans"/>
              <a:buNone/>
              <a:defRPr b="1" i="0" sz="4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3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7" name="Shape 707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08" name="Shape 70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09" name="Shape 70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10" name="Shape 71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hape 7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T Sans"/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3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3" name="Shape 713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14" name="Shape 714"/>
          <p:cNvSpPr txBox="1"/>
          <p:nvPr>
            <p:ph idx="2" type="body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4286" lvl="0" marL="341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20637" lvl="1" marL="7413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39687" lvl="2" marL="11414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1587" lvl="3" marL="15986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1586" lvl="4" marL="20558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4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15" name="Shape 715"/>
          <p:cNvSpPr txBox="1"/>
          <p:nvPr>
            <p:ph idx="3" type="body"/>
          </p:nvPr>
        </p:nvSpPr>
        <p:spPr>
          <a:xfrm>
            <a:off x="4645026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16" name="Shape 716"/>
          <p:cNvSpPr txBox="1"/>
          <p:nvPr>
            <p:ph idx="4" type="body"/>
          </p:nvPr>
        </p:nvSpPr>
        <p:spPr>
          <a:xfrm>
            <a:off x="4645026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4286" lvl="0" marL="341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20637" lvl="1" marL="7413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39687" lvl="2" marL="11414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1587" lvl="3" marL="15986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1586" lvl="4" marL="20558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4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17" name="Shape 717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18" name="Shape 718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19" name="Shape 719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T Sans"/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3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2" name="Shape 722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23" name="Shape 723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24" name="Shape 724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27" name="Shape 727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28" name="Shape 728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 txBox="1"/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T Sans"/>
              <a:buNone/>
              <a:defRPr b="1" i="0" sz="2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3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1" name="Shape 731"/>
          <p:cNvSpPr txBox="1"/>
          <p:nvPr>
            <p:ph idx="1" type="body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5086" lvl="0" marL="341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71437" lvl="1" marL="7413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77787" lvl="2" marL="11414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26987" lvl="3" marL="15986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26986" lvl="4" marL="20558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12849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12878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12905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12932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32" name="Shape 73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33" name="Shape 733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34" name="Shape 734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35" name="Shape 735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 txBox="1"/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T Sans"/>
              <a:buNone/>
              <a:defRPr b="1" i="0" sz="2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3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8" name="Shape 738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None/>
              <a:defRPr/>
            </a:lvl1pPr>
          </a:lstStyle>
          <a:p/>
        </p:txBody>
      </p:sp>
      <p:sp>
        <p:nvSpPr>
          <p:cNvPr id="739" name="Shape 739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40" name="Shape 740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41" name="Shape 741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42" name="Shape 742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3" lvl="4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1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4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T Sans"/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3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5" name="Shape 745"/>
          <p:cNvSpPr txBox="1"/>
          <p:nvPr>
            <p:ph idx="1" type="body"/>
          </p:nvPr>
        </p:nvSpPr>
        <p:spPr>
          <a:xfrm rot="5400000">
            <a:off x="3177380" y="-327818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5086" lvl="0" marL="341313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71437" lvl="1" marL="741363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77787" lvl="2" marL="114141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26987" lvl="3" marL="15986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26986" lvl="4" marL="20558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12849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12878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12905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12932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46" name="Shape 746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47" name="Shape 747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48" name="Shape 748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 txBox="1"/>
          <p:nvPr>
            <p:ph type="title"/>
          </p:nvPr>
        </p:nvSpPr>
        <p:spPr>
          <a:xfrm rot="5400000">
            <a:off x="5543550" y="2038349"/>
            <a:ext cx="4876798" cy="20192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T Sans"/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3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1" name="Shape 751"/>
          <p:cNvSpPr txBox="1"/>
          <p:nvPr>
            <p:ph idx="1" type="body"/>
          </p:nvPr>
        </p:nvSpPr>
        <p:spPr>
          <a:xfrm rot="5400000">
            <a:off x="1428749" y="95248"/>
            <a:ext cx="4876798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5086" lvl="0" marL="341313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71437" lvl="1" marL="741363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77787" lvl="2" marL="114141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26987" lvl="3" marL="15986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26986" lvl="4" marL="20558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12849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12878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12905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12932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52" name="Shape 752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53" name="Shape 753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54" name="Shape 754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 txBox="1"/>
          <p:nvPr>
            <p:ph type="title"/>
          </p:nvPr>
        </p:nvSpPr>
        <p:spPr>
          <a:xfrm>
            <a:off x="1295400" y="609833"/>
            <a:ext cx="76961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766" name="Shape 766"/>
          <p:cNvSpPr txBox="1"/>
          <p:nvPr>
            <p:ph idx="1" type="body"/>
          </p:nvPr>
        </p:nvSpPr>
        <p:spPr>
          <a:xfrm>
            <a:off x="1295400" y="1935201"/>
            <a:ext cx="7696198" cy="35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7" name="Shape 767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8" name="Shape 768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9" name="Shape 769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 txBox="1"/>
          <p:nvPr>
            <p:ph type="ctrTitle"/>
          </p:nvPr>
        </p:nvSpPr>
        <p:spPr>
          <a:xfrm>
            <a:off x="914400" y="2362200"/>
            <a:ext cx="7619999" cy="99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772" name="Shape 772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3" name="Shape 773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4" name="Shape 774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5" name="Shape 775"/>
          <p:cNvSpPr txBox="1"/>
          <p:nvPr>
            <p:ph idx="12" type="sldNum"/>
          </p:nvPr>
        </p:nvSpPr>
        <p:spPr>
          <a:xfrm>
            <a:off x="7315200" y="6248400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778" name="Shape 778"/>
          <p:cNvSpPr txBox="1"/>
          <p:nvPr>
            <p:ph idx="1" type="body"/>
          </p:nvPr>
        </p:nvSpPr>
        <p:spPr>
          <a:xfrm>
            <a:off x="914400" y="1935166"/>
            <a:ext cx="3962399" cy="35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9" name="Shape 779"/>
          <p:cNvSpPr txBox="1"/>
          <p:nvPr>
            <p:ph idx="2" type="body"/>
          </p:nvPr>
        </p:nvSpPr>
        <p:spPr>
          <a:xfrm>
            <a:off x="5029200" y="1935166"/>
            <a:ext cx="3962399" cy="35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0" name="Shape 780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1" name="Shape 781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2" name="Shape 782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 txBox="1"/>
          <p:nvPr>
            <p:ph type="title"/>
          </p:nvPr>
        </p:nvSpPr>
        <p:spPr>
          <a:xfrm>
            <a:off x="722312" y="4406903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785" name="Shape 785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6" name="Shape 786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7" name="Shape 787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8" name="Shape 788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791" name="Shape 791"/>
          <p:cNvSpPr txBox="1"/>
          <p:nvPr>
            <p:ph idx="1" type="body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2" name="Shape 792"/>
          <p:cNvSpPr txBox="1"/>
          <p:nvPr>
            <p:ph idx="2" type="body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3" name="Shape 793"/>
          <p:cNvSpPr txBox="1"/>
          <p:nvPr>
            <p:ph idx="3" type="body"/>
          </p:nvPr>
        </p:nvSpPr>
        <p:spPr>
          <a:xfrm>
            <a:off x="4645026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4" name="Shape 794"/>
          <p:cNvSpPr txBox="1"/>
          <p:nvPr>
            <p:ph idx="4" type="body"/>
          </p:nvPr>
        </p:nvSpPr>
        <p:spPr>
          <a:xfrm>
            <a:off x="4645026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5" name="Shape 795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6" name="Shape 796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7" name="Shape 797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Shape 799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800" name="Shape 800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1" name="Shape 801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2" name="Shape 802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hape 80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5" name="Shape 805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6" name="Shape 80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 txBox="1"/>
          <p:nvPr>
            <p:ph type="title"/>
          </p:nvPr>
        </p:nvSpPr>
        <p:spPr>
          <a:xfrm>
            <a:off x="457200" y="273050"/>
            <a:ext cx="3008398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809" name="Shape 809"/>
          <p:cNvSpPr txBox="1"/>
          <p:nvPr>
            <p:ph idx="1" type="body"/>
          </p:nvPr>
        </p:nvSpPr>
        <p:spPr>
          <a:xfrm>
            <a:off x="3575050" y="273052"/>
            <a:ext cx="5111698" cy="58529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0" name="Shape 810"/>
          <p:cNvSpPr txBox="1"/>
          <p:nvPr>
            <p:ph idx="2" type="body"/>
          </p:nvPr>
        </p:nvSpPr>
        <p:spPr>
          <a:xfrm>
            <a:off x="457200" y="1435103"/>
            <a:ext cx="3008398" cy="46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1" name="Shape 811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2" name="Shape 812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3" name="Shape 813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9" lvl="5" marL="34288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59" lvl="6" marL="685759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38" lvl="7" marL="102863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618" lvl="8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3585" lvl="0" marL="255985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79772" lvl="1" marL="556022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55959" lvl="2" marL="856059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75009" lvl="3" marL="119896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75009" lvl="4" marL="154186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88787" lvl="5" marL="188583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88767" lvl="6" marL="222871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88745" lvl="7" marL="257159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88725" lvl="8" marL="291447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Shape 815"/>
          <p:cNvSpPr txBox="1"/>
          <p:nvPr>
            <p:ph type="title"/>
          </p:nvPr>
        </p:nvSpPr>
        <p:spPr>
          <a:xfrm>
            <a:off x="1792288" y="4800600"/>
            <a:ext cx="5486399" cy="5666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816" name="Shape 816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None/>
              <a:defRPr/>
            </a:lvl1pPr>
          </a:lstStyle>
          <a:p/>
        </p:txBody>
      </p:sp>
      <p:sp>
        <p:nvSpPr>
          <p:cNvPr id="817" name="Shape 817"/>
          <p:cNvSpPr txBox="1"/>
          <p:nvPr>
            <p:ph idx="1" type="body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8" name="Shape 81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9" name="Shape 819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0" name="Shape 820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823" name="Shape 823"/>
          <p:cNvSpPr txBox="1"/>
          <p:nvPr>
            <p:ph idx="1" type="body"/>
          </p:nvPr>
        </p:nvSpPr>
        <p:spPr>
          <a:xfrm rot="5400000">
            <a:off x="3177450" y="-327884"/>
            <a:ext cx="3551098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4" name="Shape 82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5" name="Shape 825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6" name="Shape 82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 txBox="1"/>
          <p:nvPr>
            <p:ph type="title"/>
          </p:nvPr>
        </p:nvSpPr>
        <p:spPr>
          <a:xfrm rot="5400000">
            <a:off x="5543550" y="2038349"/>
            <a:ext cx="4876798" cy="20192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829" name="Shape 829"/>
          <p:cNvSpPr txBox="1"/>
          <p:nvPr>
            <p:ph idx="1" type="body"/>
          </p:nvPr>
        </p:nvSpPr>
        <p:spPr>
          <a:xfrm rot="5400000">
            <a:off x="1428749" y="95248"/>
            <a:ext cx="4876798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0" name="Shape 830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1" name="Shape 831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2" name="Shape 832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ctrTitle"/>
          </p:nvPr>
        </p:nvSpPr>
        <p:spPr>
          <a:xfrm>
            <a:off x="914400" y="2362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9" lvl="5" marL="34288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59" lvl="6" marL="685759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38" lvl="7" marL="102863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618" lvl="8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9" lvl="1" marL="342880" marR="0" rtl="0" algn="ctr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59" lvl="2" marL="685759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38" lvl="3" marL="1028638" marR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618" lvl="4" marL="1371518" marR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96" lvl="5" marL="1714396" marR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76" lvl="6" marL="2057277" marR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56" lvl="7" marL="2400157" marR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536" lvl="8" marL="2743036" marR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7315200" y="62484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722312" y="440690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9" lvl="5" marL="34288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59" lvl="6" marL="685759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38" lvl="7" marL="102863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618" lvl="8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9" lvl="1" marL="34288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59" lvl="2" marL="685759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38" lvl="3" marL="1028638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618" lvl="4" marL="1371518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96" lvl="5" marL="1714396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76" lvl="6" marL="2057277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56" lvl="7" marL="2400157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536" lvl="8" marL="2743036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9" lvl="5" marL="34288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59" lvl="6" marL="685759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38" lvl="7" marL="102863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618" lvl="8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9144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2635" lvl="0" marL="255985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98822" lvl="1" marL="55602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5009" lvl="2" marL="856059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84534" lvl="3" marL="119896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–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84534" lvl="4" marL="154186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»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98312" lvl="5" marL="1885838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»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98292" lvl="6" marL="2228717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»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98270" lvl="7" marL="2571596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»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98250" lvl="8" marL="2914476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»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2" type="body"/>
          </p:nvPr>
        </p:nvSpPr>
        <p:spPr>
          <a:xfrm>
            <a:off x="50292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2635" lvl="0" marL="255985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98822" lvl="1" marL="55602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5009" lvl="2" marL="856059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84534" lvl="3" marL="119896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–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84534" lvl="4" marL="154186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»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98312" lvl="5" marL="1885838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»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98292" lvl="6" marL="2228717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»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98270" lvl="7" marL="2571596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»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98250" lvl="8" marL="2914476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»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9" lvl="5" marL="34288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59" lvl="6" marL="685759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38" lvl="7" marL="102863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618" lvl="8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9" lvl="1" marL="34288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59" lvl="2" marL="685759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38" lvl="3" marL="1028638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618" lvl="4" marL="1371518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96" lvl="5" marL="1714396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76" lvl="6" marL="2057277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56" lvl="7" marL="2400157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536" lvl="8" marL="2743036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1685" lvl="0" marL="25598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17872" lvl="1" marL="556022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84534" lvl="2" marL="856059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•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94059" lvl="3" marL="119896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94059" lvl="4" marL="154186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07837" lvl="5" marL="1885838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07817" lvl="6" marL="2228717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07795" lvl="7" marL="2571596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07775" lvl="8" marL="2914476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3" type="body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9" lvl="1" marL="34288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59" lvl="2" marL="685759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38" lvl="3" marL="1028638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618" lvl="4" marL="1371518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96" lvl="5" marL="1714396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76" lvl="6" marL="2057277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56" lvl="7" marL="2400157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536" lvl="8" marL="2743036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4" type="body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1685" lvl="0" marL="25598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17872" lvl="1" marL="556022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84534" lvl="2" marL="856059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•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94059" lvl="3" marL="119896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94059" lvl="4" marL="154186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07837" lvl="5" marL="1885838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07817" lvl="6" marL="2228717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07795" lvl="7" marL="2571596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07775" lvl="8" marL="2914476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9" lvl="5" marL="34288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59" lvl="6" marL="685759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38" lvl="7" marL="102863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618" lvl="8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15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9" lvl="5" marL="34288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59" lvl="6" marL="685759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38" lvl="7" marL="102863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618" lvl="8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575050" y="273052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3585" lvl="0" marL="255985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79772" lvl="1" marL="556022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55959" lvl="2" marL="856059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75009" lvl="3" marL="119896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75009" lvl="4" marL="154186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88787" lvl="5" marL="188583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88767" lvl="6" marL="222871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88745" lvl="7" marL="257159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88725" lvl="8" marL="291447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2" type="body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9" lvl="1" marL="34288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59" lvl="2" marL="685759" marR="0" rtl="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7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38" lvl="3" marL="1028638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6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618" lvl="4" marL="1371518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6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96" lvl="5" marL="1714396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6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76" lvl="6" marL="2057277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6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56" lvl="7" marL="2400157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6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536" lvl="8" marL="2743036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6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3" lvl="4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1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4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15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9" lvl="5" marL="34288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59" lvl="6" marL="685759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38" lvl="7" marL="102863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618" lvl="8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Shape 148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9" lvl="1" marL="34288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59" lvl="2" marL="685759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38" lvl="3" marL="102863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618" lvl="4" marL="137151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96" lvl="5" marL="171439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76" lvl="6" marL="205727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56" lvl="7" marL="240015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536" lvl="8" marL="274303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9" lvl="1" marL="34288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59" lvl="2" marL="685759" marR="0" rtl="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7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38" lvl="3" marL="1028638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6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618" lvl="4" marL="1371518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6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96" lvl="5" marL="1714396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6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76" lvl="6" marL="2057277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6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56" lvl="7" marL="2400157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6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536" lvl="8" marL="2743036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6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9" lvl="5" marL="34288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59" lvl="6" marL="685759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38" lvl="7" marL="102863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618" lvl="8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 rot="5400000">
            <a:off x="3177381" y="-327816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3585" lvl="0" marL="255985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79772" lvl="1" marL="556022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55959" lvl="2" marL="856059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75009" lvl="3" marL="119896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75009" lvl="4" marL="154186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88787" lvl="5" marL="188583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88767" lvl="6" marL="222871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88745" lvl="7" marL="257159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88725" lvl="8" marL="291447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9" lvl="5" marL="34288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59" lvl="6" marL="685759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38" lvl="7" marL="102863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618" lvl="8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3585" lvl="0" marL="255985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79772" lvl="1" marL="556022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55959" lvl="2" marL="856059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75009" lvl="3" marL="119896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75009" lvl="4" marL="154186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88787" lvl="5" marL="188583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88767" lvl="6" marL="222871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88745" lvl="7" marL="257159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88725" lvl="8" marL="291447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ctrTitle"/>
          </p:nvPr>
        </p:nvSpPr>
        <p:spPr>
          <a:xfrm>
            <a:off x="914400" y="2362201"/>
            <a:ext cx="76200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2590" lvl="8" marL="182869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76" name="Shape 176"/>
          <p:cNvSpPr txBox="1"/>
          <p:nvPr>
            <p:ph idx="1" type="subTitle"/>
          </p:nvPr>
        </p:nvSpPr>
        <p:spPr>
          <a:xfrm>
            <a:off x="14478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1pPr>
            <a:lvl2pPr indent="-12673" lvl="1" marL="457173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2pPr>
            <a:lvl3pPr indent="-12645" lvl="2" marL="914345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3pPr>
            <a:lvl4pPr indent="-12617" lvl="3" marL="1371517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4pPr>
            <a:lvl5pPr indent="-12590" lvl="4" marL="182869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5pPr>
            <a:lvl6pPr indent="-12562" lvl="5" marL="2285862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6pPr>
            <a:lvl7pPr indent="-12536" lvl="6" marL="274303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7pPr>
            <a:lvl8pPr indent="-12508" lvl="7" marL="320020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8pPr>
            <a:lvl9pPr indent="-12481" lvl="8" marL="365738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9pPr>
          </a:lstStyle>
          <a:p/>
        </p:txBody>
      </p:sp>
      <p:sp>
        <p:nvSpPr>
          <p:cNvPr id="177" name="Shape 177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8" name="Shape 178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9" name="Shape 179"/>
          <p:cNvSpPr txBox="1"/>
          <p:nvPr>
            <p:ph idx="12" type="sldNum"/>
          </p:nvPr>
        </p:nvSpPr>
        <p:spPr>
          <a:xfrm>
            <a:off x="7315200" y="6248400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1295400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1295400" y="1935202"/>
            <a:ext cx="76962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lvl="0" marL="341312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2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2" lvl="4" marL="20558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2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5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183" name="Shape 183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4" name="Shape 184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5" name="Shape 185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914400" y="1935166"/>
            <a:ext cx="39624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9" name="Shape 189"/>
          <p:cNvSpPr txBox="1"/>
          <p:nvPr>
            <p:ph idx="2" type="body"/>
          </p:nvPr>
        </p:nvSpPr>
        <p:spPr>
          <a:xfrm>
            <a:off x="5029200" y="1935166"/>
            <a:ext cx="39624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0" name="Shape 190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1" name="Shape 191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2" name="Shape 192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722312" y="4406903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5" lvl="2" marL="914345" rtl="0">
              <a:spcBef>
                <a:spcPts val="0"/>
              </a:spcBef>
              <a:buFont typeface="PT Sans"/>
              <a:buNone/>
              <a:defRPr/>
            </a:lvl3pPr>
            <a:lvl4pPr indent="-12617" lvl="3" marL="1371517" rtl="0">
              <a:spcBef>
                <a:spcPts val="0"/>
              </a:spcBef>
              <a:buFont typeface="PT Sans"/>
              <a:buNone/>
              <a:defRPr/>
            </a:lvl4pPr>
            <a:lvl5pPr indent="-12590" lvl="4" marL="1828690" rtl="0">
              <a:spcBef>
                <a:spcPts val="0"/>
              </a:spcBef>
              <a:buFont typeface="PT Sans"/>
              <a:buNone/>
              <a:defRPr/>
            </a:lvl5pPr>
            <a:lvl6pPr indent="-12562" lvl="5" marL="2285862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8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196" name="Shape 196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7" name="Shape 197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8" name="Shape 198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5" lvl="2" marL="914345" rtl="0">
              <a:spcBef>
                <a:spcPts val="0"/>
              </a:spcBef>
              <a:buFont typeface="PT Sans"/>
              <a:buNone/>
              <a:defRPr/>
            </a:lvl3pPr>
            <a:lvl4pPr indent="-12617" lvl="3" marL="1371517" rtl="0">
              <a:spcBef>
                <a:spcPts val="0"/>
              </a:spcBef>
              <a:buFont typeface="PT Sans"/>
              <a:buNone/>
              <a:defRPr/>
            </a:lvl4pPr>
            <a:lvl5pPr indent="-12590" lvl="4" marL="1828690" rtl="0">
              <a:spcBef>
                <a:spcPts val="0"/>
              </a:spcBef>
              <a:buFont typeface="PT Sans"/>
              <a:buNone/>
              <a:defRPr/>
            </a:lvl5pPr>
            <a:lvl6pPr indent="-12562" lvl="5" marL="2285862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8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202" name="Shape 202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3" name="Shape 203"/>
          <p:cNvSpPr txBox="1"/>
          <p:nvPr>
            <p:ph idx="3" type="body"/>
          </p:nvPr>
        </p:nvSpPr>
        <p:spPr>
          <a:xfrm>
            <a:off x="4645026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5" lvl="2" marL="914345" rtl="0">
              <a:spcBef>
                <a:spcPts val="0"/>
              </a:spcBef>
              <a:buFont typeface="PT Sans"/>
              <a:buNone/>
              <a:defRPr/>
            </a:lvl3pPr>
            <a:lvl4pPr indent="-12617" lvl="3" marL="1371517" rtl="0">
              <a:spcBef>
                <a:spcPts val="0"/>
              </a:spcBef>
              <a:buFont typeface="PT Sans"/>
              <a:buNone/>
              <a:defRPr/>
            </a:lvl4pPr>
            <a:lvl5pPr indent="-12590" lvl="4" marL="1828690" rtl="0">
              <a:spcBef>
                <a:spcPts val="0"/>
              </a:spcBef>
              <a:buFont typeface="PT Sans"/>
              <a:buNone/>
              <a:defRPr/>
            </a:lvl5pPr>
            <a:lvl6pPr indent="-12562" lvl="5" marL="2285862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8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204" name="Shape 204"/>
          <p:cNvSpPr txBox="1"/>
          <p:nvPr>
            <p:ph idx="4" type="body"/>
          </p:nvPr>
        </p:nvSpPr>
        <p:spPr>
          <a:xfrm>
            <a:off x="4645026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5" name="Shape 205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6" name="Shape 206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10" name="Shape 210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1" name="Shape 211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2" name="Shape 212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5" name="Shape 215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6" name="Shape 21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9144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50292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3575050" y="273052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0" name="Shape 220"/>
          <p:cNvSpPr txBox="1"/>
          <p:nvPr>
            <p:ph idx="2" type="body"/>
          </p:nvPr>
        </p:nvSpPr>
        <p:spPr>
          <a:xfrm>
            <a:off x="457200" y="1435103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5" lvl="2" marL="914345" rtl="0">
              <a:spcBef>
                <a:spcPts val="0"/>
              </a:spcBef>
              <a:buFont typeface="PT Sans"/>
              <a:buNone/>
              <a:defRPr/>
            </a:lvl3pPr>
            <a:lvl4pPr indent="-12617" lvl="3" marL="1371517" rtl="0">
              <a:spcBef>
                <a:spcPts val="0"/>
              </a:spcBef>
              <a:buFont typeface="PT Sans"/>
              <a:buNone/>
              <a:defRPr/>
            </a:lvl4pPr>
            <a:lvl5pPr indent="-12590" lvl="4" marL="1828690" rtl="0">
              <a:spcBef>
                <a:spcPts val="0"/>
              </a:spcBef>
              <a:buFont typeface="PT Sans"/>
              <a:buNone/>
              <a:defRPr/>
            </a:lvl5pPr>
            <a:lvl6pPr indent="-12562" lvl="5" marL="2285862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8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221" name="Shape 221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2" name="Shape 222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3" name="Shape 223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6" name="Shape 22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5" lvl="2" marL="914345" rtl="0">
              <a:spcBef>
                <a:spcPts val="0"/>
              </a:spcBef>
              <a:buFont typeface="PT Sans"/>
              <a:buNone/>
              <a:defRPr/>
            </a:lvl3pPr>
            <a:lvl4pPr indent="-12617" lvl="3" marL="1371517" rtl="0">
              <a:spcBef>
                <a:spcPts val="0"/>
              </a:spcBef>
              <a:buFont typeface="PT Sans"/>
              <a:buNone/>
              <a:defRPr/>
            </a:lvl4pPr>
            <a:lvl5pPr indent="-12590" lvl="4" marL="1828690" rtl="0">
              <a:spcBef>
                <a:spcPts val="0"/>
              </a:spcBef>
              <a:buFont typeface="PT Sans"/>
              <a:buNone/>
              <a:defRPr/>
            </a:lvl5pPr>
            <a:lvl6pPr indent="-12562" lvl="5" marL="2285862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8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228" name="Shape 22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9" name="Shape 229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0" name="Shape 230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 rot="5400000">
            <a:off x="3177450" y="-327884"/>
            <a:ext cx="3551100" cy="80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lvl="0" marL="341312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2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2" lvl="4" marL="20558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2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5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234" name="Shape 23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5" name="Shape 235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6" name="Shape 23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 rot="5400000">
            <a:off x="5543550" y="2038350"/>
            <a:ext cx="4876800" cy="20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 rot="5400000">
            <a:off x="1428750" y="95250"/>
            <a:ext cx="4876800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lvl="0" marL="341312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2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2" lvl="4" marL="20558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2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5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240" name="Shape 240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1" name="Shape 241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2" name="Shape 242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1295400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1295400" y="1935201"/>
            <a:ext cx="76962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5" name="Shape 255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6" name="Shape 256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7" name="Shape 257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1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ctrTitle"/>
          </p:nvPr>
        </p:nvSpPr>
        <p:spPr>
          <a:xfrm>
            <a:off x="914400" y="2362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62" name="Shape 262"/>
          <p:cNvSpPr txBox="1"/>
          <p:nvPr>
            <p:ph idx="1" type="subTitle"/>
          </p:nvPr>
        </p:nvSpPr>
        <p:spPr>
          <a:xfrm>
            <a:off x="14478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Shape 263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4" name="Shape 264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5" name="Shape 265"/>
          <p:cNvSpPr txBox="1"/>
          <p:nvPr>
            <p:ph idx="12" type="sldNum"/>
          </p:nvPr>
        </p:nvSpPr>
        <p:spPr>
          <a:xfrm>
            <a:off x="7315200" y="6248400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914400" y="1935166"/>
            <a:ext cx="39624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9" name="Shape 269"/>
          <p:cNvSpPr txBox="1"/>
          <p:nvPr>
            <p:ph idx="2" type="body"/>
          </p:nvPr>
        </p:nvSpPr>
        <p:spPr>
          <a:xfrm>
            <a:off x="5029200" y="1935166"/>
            <a:ext cx="39624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1" name="Shape 271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2" name="Shape 272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722312" y="4406903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6" name="Shape 276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7" name="Shape 277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8" name="Shape 278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457200" y="1535112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2" name="Shape 282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3" name="Shape 283"/>
          <p:cNvSpPr txBox="1"/>
          <p:nvPr>
            <p:ph idx="3" type="body"/>
          </p:nvPr>
        </p:nvSpPr>
        <p:spPr>
          <a:xfrm>
            <a:off x="4645026" y="1535112"/>
            <a:ext cx="4041899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4" name="Shape 284"/>
          <p:cNvSpPr txBox="1"/>
          <p:nvPr>
            <p:ph idx="4" type="body"/>
          </p:nvPr>
        </p:nvSpPr>
        <p:spPr>
          <a:xfrm>
            <a:off x="4645026" y="2174875"/>
            <a:ext cx="40418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5" name="Shape 285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6" name="Shape 286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7" name="Shape 287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722312" y="440690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4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90" name="Shape 290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1" name="Shape 291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2" name="Shape 292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5" name="Shape 295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6" name="Shape 29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3575050" y="273052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0" name="Shape 300"/>
          <p:cNvSpPr txBox="1"/>
          <p:nvPr>
            <p:ph idx="2" type="body"/>
          </p:nvPr>
        </p:nvSpPr>
        <p:spPr>
          <a:xfrm>
            <a:off x="457200" y="1435103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1" name="Shape 301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2" name="Shape 302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3" name="Shape 303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06" name="Shape 30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None/>
              <a:defRPr/>
            </a:lvl1pPr>
          </a:lstStyle>
          <a:p/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8" name="Shape 30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9" name="Shape 309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0" name="Shape 310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 rot="5400000">
            <a:off x="3177449" y="-327883"/>
            <a:ext cx="3551100" cy="80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4" name="Shape 31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5" name="Shape 315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Shape 31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 rot="5400000">
            <a:off x="5543549" y="2038349"/>
            <a:ext cx="4876800" cy="20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 rot="5400000">
            <a:off x="1428749" y="95249"/>
            <a:ext cx="4876800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0" name="Shape 320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1" name="Shape 321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2" name="Shape 322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329" name="Shape 329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330" name="Shape 33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333" name="Shape 33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type="title"/>
          </p:nvPr>
        </p:nvSpPr>
        <p:spPr>
          <a:xfrm>
            <a:off x="311700" y="593366"/>
            <a:ext cx="8520600" cy="763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7" name="Shape 33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type="title"/>
          </p:nvPr>
        </p:nvSpPr>
        <p:spPr>
          <a:xfrm>
            <a:off x="311700" y="593366"/>
            <a:ext cx="8520600" cy="763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1" name="Shape 341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2" name="Shape 34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4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3" type="body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4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4" type="body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type="title"/>
          </p:nvPr>
        </p:nvSpPr>
        <p:spPr>
          <a:xfrm>
            <a:off x="311700" y="593366"/>
            <a:ext cx="8520600" cy="763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5" name="Shape 34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9" name="Shape 34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52" name="Shape 35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56" name="Shape 356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57" name="Shape 357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8" name="Shape 35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361" name="Shape 36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365" name="Shape 36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0" name="Shape 380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1" name="Shape 381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2" name="Shape 382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type="ctrTitle"/>
          </p:nvPr>
        </p:nvSpPr>
        <p:spPr>
          <a:xfrm>
            <a:off x="914400" y="2362206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5" name="Shape 385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6" name="Shape 386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7" name="Shape 387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8" name="Shape 388"/>
          <p:cNvSpPr txBox="1"/>
          <p:nvPr>
            <p:ph idx="12" type="sldNum"/>
          </p:nvPr>
        </p:nvSpPr>
        <p:spPr>
          <a:xfrm>
            <a:off x="7315200" y="62484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type="title"/>
          </p:nvPr>
        </p:nvSpPr>
        <p:spPr>
          <a:xfrm>
            <a:off x="722312" y="4406907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92" name="Shape 392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93" name="Shape 393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94" name="Shape 394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9144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31762" lvl="1" marL="7413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00012" lvl="2" marL="11414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12712" lvl="3" marL="15986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12713" lvl="4" marL="20558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850" lvl="5" marL="2514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6821" lvl="6" marL="297162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6794" lvl="7" marL="342879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6767" lvl="8" marL="388596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98" name="Shape 398"/>
          <p:cNvSpPr txBox="1"/>
          <p:nvPr>
            <p:ph idx="2" type="body"/>
          </p:nvPr>
        </p:nvSpPr>
        <p:spPr>
          <a:xfrm>
            <a:off x="50292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31762" lvl="1" marL="7413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00012" lvl="2" marL="11414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12712" lvl="3" marL="15986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12713" lvl="4" marL="20558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850" lvl="5" marL="2514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6821" lvl="6" marL="297162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6794" lvl="7" marL="342879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6767" lvl="8" marL="388596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99" name="Shape 39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00" name="Shape 40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01" name="Shape 40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4" name="Shape 404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05" name="Shape 405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89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57162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12712" lvl="2" marL="11414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5412" lvl="3" marL="15986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413" lvl="4" marL="20558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39550" lvl="5" marL="25144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39521" lvl="6" marL="297162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39494" lvl="7" marL="342879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39467" lvl="8" marL="3885967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06" name="Shape 406"/>
          <p:cNvSpPr txBox="1"/>
          <p:nvPr>
            <p:ph idx="3" type="body"/>
          </p:nvPr>
        </p:nvSpPr>
        <p:spPr>
          <a:xfrm>
            <a:off x="4645028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07" name="Shape 407"/>
          <p:cNvSpPr txBox="1"/>
          <p:nvPr>
            <p:ph idx="4" type="body"/>
          </p:nvPr>
        </p:nvSpPr>
        <p:spPr>
          <a:xfrm>
            <a:off x="4645028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89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57162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12712" lvl="2" marL="11414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5412" lvl="3" marL="15986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413" lvl="4" marL="20558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39550" lvl="5" marL="25144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39521" lvl="6" marL="297162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39494" lvl="7" marL="342879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39467" lvl="8" marL="3885967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08" name="Shape 40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09" name="Shape 40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10" name="Shape 41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3" name="Shape 413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14" name="Shape 414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15" name="Shape 415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18" name="Shape 418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19" name="Shape 419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>
            <p:ph type="title"/>
          </p:nvPr>
        </p:nvSpPr>
        <p:spPr>
          <a:xfrm>
            <a:off x="457202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2" name="Shape 422"/>
          <p:cNvSpPr txBox="1"/>
          <p:nvPr>
            <p:ph idx="1" type="body"/>
          </p:nvPr>
        </p:nvSpPr>
        <p:spPr>
          <a:xfrm>
            <a:off x="3575050" y="273056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23" name="Shape 423"/>
          <p:cNvSpPr txBox="1"/>
          <p:nvPr>
            <p:ph idx="2" type="body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24" name="Shape 42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25" name="Shape 42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26" name="Shape 42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9" name="Shape 429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30" name="Shape 430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31" name="Shape 431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32" name="Shape 432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33" name="Shape 433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6" name="Shape 436"/>
          <p:cNvSpPr txBox="1"/>
          <p:nvPr>
            <p:ph idx="1" type="body"/>
          </p:nvPr>
        </p:nvSpPr>
        <p:spPr>
          <a:xfrm rot="5400000">
            <a:off x="3177381" y="-327815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37" name="Shape 437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38" name="Shape 438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39" name="Shape 439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2" name="Shape 442"/>
          <p:cNvSpPr txBox="1"/>
          <p:nvPr>
            <p:ph idx="1" type="body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43" name="Shape 443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44" name="Shape 444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45" name="Shape 445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7" name="Shape 457"/>
          <p:cNvSpPr txBox="1"/>
          <p:nvPr>
            <p:ph idx="1" type="body"/>
          </p:nvPr>
        </p:nvSpPr>
        <p:spPr>
          <a:xfrm>
            <a:off x="914400" y="1935164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31762" lvl="1" marL="7413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00012" lvl="2" marL="11414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12712" lvl="3" marL="15986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12713" lvl="4" marL="20558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850" lvl="5" marL="2514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6821" lvl="6" marL="297162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6794" lvl="7" marL="342879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6767" lvl="8" marL="388596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58" name="Shape 458"/>
          <p:cNvSpPr txBox="1"/>
          <p:nvPr>
            <p:ph idx="2" type="body"/>
          </p:nvPr>
        </p:nvSpPr>
        <p:spPr>
          <a:xfrm>
            <a:off x="5029200" y="1935164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31762" lvl="1" marL="7413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00012" lvl="2" marL="11414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12712" lvl="3" marL="15986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12713" lvl="4" marL="20558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850" lvl="5" marL="2514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6821" lvl="6" marL="297162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6794" lvl="7" marL="342879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6767" lvl="8" marL="388596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59" name="Shape 45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60" name="Shape 46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61" name="Shape 46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/>
          <p:nvPr>
            <p:ph type="ctrTitle"/>
          </p:nvPr>
        </p:nvSpPr>
        <p:spPr>
          <a:xfrm>
            <a:off x="914400" y="2362200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4" name="Shape 464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65" name="Shape 46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66" name="Shape 46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67" name="Shape 467"/>
          <p:cNvSpPr txBox="1"/>
          <p:nvPr>
            <p:ph idx="12" type="sldNum"/>
          </p:nvPr>
        </p:nvSpPr>
        <p:spPr>
          <a:xfrm>
            <a:off x="7315200" y="62484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0" name="Shape 470"/>
          <p:cNvSpPr txBox="1"/>
          <p:nvPr>
            <p:ph idx="1" type="body"/>
          </p:nvPr>
        </p:nvSpPr>
        <p:spPr>
          <a:xfrm>
            <a:off x="1295400" y="1935200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71" name="Shape 471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72" name="Shape 472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73" name="Shape 473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>
            <p:ph type="title"/>
          </p:nvPr>
        </p:nvSpPr>
        <p:spPr>
          <a:xfrm>
            <a:off x="722312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6" name="Shape 476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77" name="Shape 477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78" name="Shape 478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79" name="Shape 479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2" name="Shape 482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83" name="Shape 483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89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57162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12712" lvl="2" marL="11414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5412" lvl="3" marL="15986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413" lvl="4" marL="20558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39550" lvl="5" marL="25144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39521" lvl="6" marL="297162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39494" lvl="7" marL="342879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39467" lvl="8" marL="3885967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84" name="Shape 484"/>
          <p:cNvSpPr txBox="1"/>
          <p:nvPr>
            <p:ph idx="3" type="body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85" name="Shape 485"/>
          <p:cNvSpPr txBox="1"/>
          <p:nvPr>
            <p:ph idx="4" type="body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89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57162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12712" lvl="2" marL="11414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5412" lvl="3" marL="15986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413" lvl="4" marL="20558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39550" lvl="5" marL="25144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39521" lvl="6" marL="297162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39494" lvl="7" marL="342879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39467" lvl="8" marL="3885967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86" name="Shape 486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87" name="Shape 487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88" name="Shape 488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1" name="Shape 491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92" name="Shape 492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93" name="Shape 493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96" name="Shape 49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97" name="Shape 497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0" name="Shape 500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01" name="Shape 50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02" name="Shape 502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03" name="Shape 503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04" name="Shape 504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7" name="Shape 50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08" name="Shape 508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09" name="Shape 50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10" name="Shape 51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11" name="Shape 51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4" name="Shape 514"/>
          <p:cNvSpPr txBox="1"/>
          <p:nvPr>
            <p:ph idx="1" type="body"/>
          </p:nvPr>
        </p:nvSpPr>
        <p:spPr>
          <a:xfrm rot="5400000">
            <a:off x="3177381" y="-327818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15" name="Shape 51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16" name="Shape 51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17" name="Shape 517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/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0" name="Shape 520"/>
          <p:cNvSpPr txBox="1"/>
          <p:nvPr>
            <p:ph idx="1" type="body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21" name="Shape 521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22" name="Shape 522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23" name="Shape 523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32" name="Shape 532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3" name="Shape 533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4" name="Shape 53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Shape 5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Shape 53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575050" y="273052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4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39" name="Shape 539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0" name="Shape 54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1" name="Shape 5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2" name="Shape 54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45" name="Shape 54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6" name="Shape 54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7" name="Shape 5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8" name="Shape 54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51" name="Shape 551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Shape 55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Shape 5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4" name="Shape 55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57" name="Shape 557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8" name="Shape 558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9" name="Shape 559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0" name="Shape 560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1" name="Shape 56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Shape 56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3" name="Shape 56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6" name="Shape 56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Shape 56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Shape 56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1" name="Shape 57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2" name="Shape 57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75" name="Shape 575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6" name="Shape 57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7" name="Shape 57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Shape 5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9" name="Shape 57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82" name="Shape 582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Shape 583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Shape 58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Shape 58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Shape 58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89" name="Shape 589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0" name="Shape 59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1" name="Shape 59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Shape 59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95" name="Shape 595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6" name="Shape 59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7" name="Shape 59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8" name="Shape 59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4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/>
          <p:nvPr>
            <p:ph type="title"/>
          </p:nvPr>
        </p:nvSpPr>
        <p:spPr>
          <a:xfrm>
            <a:off x="1295400" y="609833"/>
            <a:ext cx="76961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610" name="Shape 610"/>
          <p:cNvSpPr txBox="1"/>
          <p:nvPr>
            <p:ph idx="1" type="body"/>
          </p:nvPr>
        </p:nvSpPr>
        <p:spPr>
          <a:xfrm>
            <a:off x="1295400" y="1935201"/>
            <a:ext cx="7696198" cy="35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1" name="Shape 611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2" name="Shape 612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3" name="Shape 613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/>
          <p:nvPr>
            <p:ph type="ctrTitle"/>
          </p:nvPr>
        </p:nvSpPr>
        <p:spPr>
          <a:xfrm>
            <a:off x="914400" y="2362200"/>
            <a:ext cx="7619999" cy="99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616" name="Shape 616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7" name="Shape 617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8" name="Shape 618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9" name="Shape 619"/>
          <p:cNvSpPr txBox="1"/>
          <p:nvPr>
            <p:ph idx="12" type="sldNum"/>
          </p:nvPr>
        </p:nvSpPr>
        <p:spPr>
          <a:xfrm>
            <a:off x="7315200" y="6248400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622" name="Shape 622"/>
          <p:cNvSpPr txBox="1"/>
          <p:nvPr>
            <p:ph idx="1" type="body"/>
          </p:nvPr>
        </p:nvSpPr>
        <p:spPr>
          <a:xfrm>
            <a:off x="914400" y="1935166"/>
            <a:ext cx="3962399" cy="35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3" name="Shape 623"/>
          <p:cNvSpPr txBox="1"/>
          <p:nvPr>
            <p:ph idx="2" type="body"/>
          </p:nvPr>
        </p:nvSpPr>
        <p:spPr>
          <a:xfrm>
            <a:off x="5029200" y="1935166"/>
            <a:ext cx="3962399" cy="35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4" name="Shape 62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5" name="Shape 625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6" name="Shape 62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 txBox="1"/>
          <p:nvPr>
            <p:ph type="title"/>
          </p:nvPr>
        </p:nvSpPr>
        <p:spPr>
          <a:xfrm>
            <a:off x="722312" y="4406903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629" name="Shape 629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0" name="Shape 630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1" name="Shape 631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2" name="Shape 632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635" name="Shape 635"/>
          <p:cNvSpPr txBox="1"/>
          <p:nvPr>
            <p:ph idx="1" type="body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6" name="Shape 636"/>
          <p:cNvSpPr txBox="1"/>
          <p:nvPr>
            <p:ph idx="2" type="body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7" name="Shape 637"/>
          <p:cNvSpPr txBox="1"/>
          <p:nvPr>
            <p:ph idx="3" type="body"/>
          </p:nvPr>
        </p:nvSpPr>
        <p:spPr>
          <a:xfrm>
            <a:off x="4645026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8" name="Shape 638"/>
          <p:cNvSpPr txBox="1"/>
          <p:nvPr>
            <p:ph idx="4" type="body"/>
          </p:nvPr>
        </p:nvSpPr>
        <p:spPr>
          <a:xfrm>
            <a:off x="4645026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9" name="Shape 639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0" name="Shape 640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1" name="Shape 641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644" name="Shape 64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5" name="Shape 645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6" name="Shape 64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9" name="Shape 649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0" name="Shape 650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 txBox="1"/>
          <p:nvPr>
            <p:ph type="title"/>
          </p:nvPr>
        </p:nvSpPr>
        <p:spPr>
          <a:xfrm>
            <a:off x="457200" y="273050"/>
            <a:ext cx="3008398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653" name="Shape 653"/>
          <p:cNvSpPr txBox="1"/>
          <p:nvPr>
            <p:ph idx="1" type="body"/>
          </p:nvPr>
        </p:nvSpPr>
        <p:spPr>
          <a:xfrm>
            <a:off x="3575050" y="273052"/>
            <a:ext cx="5111698" cy="58529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4" name="Shape 654"/>
          <p:cNvSpPr txBox="1"/>
          <p:nvPr>
            <p:ph idx="2" type="body"/>
          </p:nvPr>
        </p:nvSpPr>
        <p:spPr>
          <a:xfrm>
            <a:off x="457200" y="1435103"/>
            <a:ext cx="3008398" cy="46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5" name="Shape 655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6" name="Shape 656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7" name="Shape 657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 txBox="1"/>
          <p:nvPr>
            <p:ph type="title"/>
          </p:nvPr>
        </p:nvSpPr>
        <p:spPr>
          <a:xfrm>
            <a:off x="1792288" y="4800600"/>
            <a:ext cx="5486399" cy="5666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660" name="Shape 660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None/>
              <a:defRPr/>
            </a:lvl1pPr>
          </a:lstStyle>
          <a:p/>
        </p:txBody>
      </p:sp>
      <p:sp>
        <p:nvSpPr>
          <p:cNvPr id="661" name="Shape 661"/>
          <p:cNvSpPr txBox="1"/>
          <p:nvPr>
            <p:ph idx="1" type="body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2" name="Shape 662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3" name="Shape 663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4" name="Shape 664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667" name="Shape 667"/>
          <p:cNvSpPr txBox="1"/>
          <p:nvPr>
            <p:ph idx="1" type="body"/>
          </p:nvPr>
        </p:nvSpPr>
        <p:spPr>
          <a:xfrm rot="5400000">
            <a:off x="3177450" y="-327884"/>
            <a:ext cx="3551098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8" name="Shape 66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9" name="Shape 669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0" name="Shape 670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00.png"/><Relationship Id="rId2" Type="http://schemas.openxmlformats.org/officeDocument/2006/relationships/image" Target="../media/image01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6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10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0.xml"/><Relationship Id="rId1" Type="http://schemas.openxmlformats.org/officeDocument/2006/relationships/image" Target="../media/image10.png"/><Relationship Id="rId2" Type="http://schemas.openxmlformats.org/officeDocument/2006/relationships/image" Target="../media/image14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theme" Target="../theme/theme10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1.xml"/><Relationship Id="rId1" Type="http://schemas.openxmlformats.org/officeDocument/2006/relationships/image" Target="../media/image16.png"/><Relationship Id="rId2" Type="http://schemas.openxmlformats.org/officeDocument/2006/relationships/image" Target="../media/image17.jpg"/><Relationship Id="rId3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theme" Target="../theme/theme12.xml"/><Relationship Id="rId5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11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02.png"/><Relationship Id="rId2" Type="http://schemas.openxmlformats.org/officeDocument/2006/relationships/image" Target="../media/image03.jp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" Type="http://schemas.openxmlformats.org/officeDocument/2006/relationships/image" Target="../media/image12.png"/><Relationship Id="rId2" Type="http://schemas.openxmlformats.org/officeDocument/2006/relationships/image" Target="../media/image11.jpg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8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3.xml"/><Relationship Id="rId1" Type="http://schemas.openxmlformats.org/officeDocument/2006/relationships/image" Target="../media/image05.png"/><Relationship Id="rId2" Type="http://schemas.openxmlformats.org/officeDocument/2006/relationships/image" Target="../media/image04.jpg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5" Type="http://schemas.openxmlformats.org/officeDocument/2006/relationships/theme" Target="../theme/theme11.xml"/><Relationship Id="rId1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6.xml"/><Relationship Id="rId1" Type="http://schemas.openxmlformats.org/officeDocument/2006/relationships/image" Target="../media/image07.png"/><Relationship Id="rId2" Type="http://schemas.openxmlformats.org/officeDocument/2006/relationships/image" Target="../media/image09.jpg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5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7.xml"/><Relationship Id="rId1" Type="http://schemas.openxmlformats.org/officeDocument/2006/relationships/image" Target="../media/image06.png"/><Relationship Id="rId2" Type="http://schemas.openxmlformats.org/officeDocument/2006/relationships/image" Target="../media/image08.jpg"/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9.xml"/><Relationship Id="rId5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3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8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99.xml"/><Relationship Id="rId1" Type="http://schemas.openxmlformats.org/officeDocument/2006/relationships/image" Target="../media/image13.png"/><Relationship Id="rId2" Type="http://schemas.openxmlformats.org/officeDocument/2006/relationships/image" Target="../media/image15.jpg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/>
          <p:nvPr/>
        </p:nvSpPr>
        <p:spPr>
          <a:xfrm>
            <a:off x="873125" y="5770564"/>
            <a:ext cx="1933574" cy="892174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" name="Shape 13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914400" y="1935165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Shape 67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0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Shape 6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Shape 680"/>
          <p:cNvSpPr/>
          <p:nvPr/>
        </p:nvSpPr>
        <p:spPr>
          <a:xfrm>
            <a:off x="873125" y="5770562"/>
            <a:ext cx="1933574" cy="892173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81" name="Shape 681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T Sans"/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3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2" name="Shape 682"/>
          <p:cNvSpPr txBox="1"/>
          <p:nvPr>
            <p:ph idx="1" type="body"/>
          </p:nvPr>
        </p:nvSpPr>
        <p:spPr>
          <a:xfrm>
            <a:off x="914400" y="1935163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5086" lvl="0" marL="341313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71437" lvl="1" marL="741363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77787" lvl="2" marL="114141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26987" lvl="3" marL="15986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26986" lvl="4" marL="20558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12849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12878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12905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12932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83" name="Shape 683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84" name="Shape 684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85" name="Shape 685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Shape 75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99" cy="38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Shape 7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Shape 758"/>
          <p:cNvSpPr/>
          <p:nvPr/>
        </p:nvSpPr>
        <p:spPr>
          <a:xfrm>
            <a:off x="873125" y="5770564"/>
            <a:ext cx="1933500" cy="892199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59" name="Shape 759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760" name="Shape 760"/>
          <p:cNvSpPr txBox="1"/>
          <p:nvPr>
            <p:ph idx="1" type="body"/>
          </p:nvPr>
        </p:nvSpPr>
        <p:spPr>
          <a:xfrm>
            <a:off x="914400" y="1935165"/>
            <a:ext cx="8077199" cy="35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1" name="Shape 761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2" name="Shape 762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3" name="Shape 763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873125" y="5770564"/>
            <a:ext cx="1933574" cy="892174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1125" lIns="42275" rIns="42275" tIns="2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9" lvl="5" marL="34288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59" lvl="6" marL="685759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38" lvl="7" marL="102863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618" lvl="8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914400" y="1935165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3585" lvl="0" marL="255985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79772" lvl="1" marL="556022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55959" lvl="2" marL="856059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75009" lvl="3" marL="119896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75009" lvl="4" marL="154186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88787" lvl="5" marL="188583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88767" lvl="6" marL="222871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88745" lvl="7" marL="257159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88725" lvl="8" marL="291447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500" cy="38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/>
          <p:nvPr/>
        </p:nvSpPr>
        <p:spPr>
          <a:xfrm>
            <a:off x="873125" y="5770564"/>
            <a:ext cx="1933500" cy="892200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9" name="Shape 169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2590" lvl="8" marL="182869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914400" y="1935165"/>
            <a:ext cx="80772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lvl="0" marL="341312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2" lvl="4" marL="20558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2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5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171" name="Shape 171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2" name="Shape 172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3" name="Shape 173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hape 2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500" cy="38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/>
          <p:nvPr/>
        </p:nvSpPr>
        <p:spPr>
          <a:xfrm>
            <a:off x="873125" y="5770564"/>
            <a:ext cx="1933500" cy="892200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47" name="Shape 247"/>
          <p:cNvSpPr txBox="1"/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914400" y="1935165"/>
            <a:ext cx="80772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9" name="Shape 249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0" name="Shape 250"/>
          <p:cNvSpPr txBox="1"/>
          <p:nvPr>
            <p:ph idx="11" type="ftr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1" name="Shape 251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type="title"/>
          </p:nvPr>
        </p:nvSpPr>
        <p:spPr>
          <a:xfrm>
            <a:off x="311700" y="593366"/>
            <a:ext cx="8520600" cy="76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6" name="Shape 326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Shape 36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3" y="6445255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Shape 3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Shape 371"/>
          <p:cNvSpPr/>
          <p:nvPr/>
        </p:nvSpPr>
        <p:spPr>
          <a:xfrm>
            <a:off x="873125" y="5770569"/>
            <a:ext cx="1933574" cy="892174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72" name="Shape 372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x="914400" y="1935166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74" name="Shape 37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75" name="Shape 37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76" name="Shape 37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Shape 44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0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Shape 4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Shape 449"/>
          <p:cNvSpPr/>
          <p:nvPr/>
        </p:nvSpPr>
        <p:spPr>
          <a:xfrm>
            <a:off x="873125" y="5770562"/>
            <a:ext cx="1933574" cy="892174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50" name="Shape 450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1" name="Shape 451"/>
          <p:cNvSpPr txBox="1"/>
          <p:nvPr>
            <p:ph idx="1" type="body"/>
          </p:nvPr>
        </p:nvSpPr>
        <p:spPr>
          <a:xfrm>
            <a:off x="914400" y="1935163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52" name="Shape 452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53" name="Shape 453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54" name="Shape 454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26" name="Shape 5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7" name="Shape 52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8" name="Shape 5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9" name="Shape 52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Shape 60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99" cy="38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Shape 6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Shape 602"/>
          <p:cNvSpPr/>
          <p:nvPr/>
        </p:nvSpPr>
        <p:spPr>
          <a:xfrm>
            <a:off x="873125" y="5770564"/>
            <a:ext cx="1933500" cy="892199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03" name="Shape 603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604" name="Shape 604"/>
          <p:cNvSpPr txBox="1"/>
          <p:nvPr>
            <p:ph idx="1" type="body"/>
          </p:nvPr>
        </p:nvSpPr>
        <p:spPr>
          <a:xfrm>
            <a:off x="914400" y="1935165"/>
            <a:ext cx="8077199" cy="35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5" name="Shape 605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6" name="Shape 606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7" name="Shape 607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tribunal.uc.edu/recognition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docs.google.com/document/d/19j8EUMwNp2Ak2luDk5rZaGBchEEHb74dElqcUuwnMDs/edit?usp=sharing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Relationship Id="rId4" Type="http://schemas.openxmlformats.org/officeDocument/2006/relationships/image" Target="../media/image21.gif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docs.google.com/spreadsheets/d/1X-G26vddjotcYxpQ2qvt-atDiT-wE1yNZLGCUW4JllY/edit?usp=sharing" TargetMode="External"/><Relationship Id="rId4" Type="http://schemas.openxmlformats.org/officeDocument/2006/relationships/image" Target="../media/image23.png"/><Relationship Id="rId5" Type="http://schemas.openxmlformats.org/officeDocument/2006/relationships/hyperlink" Target="mailto:dunkerse@mail.uc.edu" TargetMode="External"/><Relationship Id="rId6" Type="http://schemas.openxmlformats.org/officeDocument/2006/relationships/hyperlink" Target="https://docs.google.com/spreadsheets/d/1X-G26vddjotcYxpQ2qvt-atDiT-wE1yNZLGCUW4JllY/edit?usp=sharing" TargetMode="External"/><Relationship Id="rId7" Type="http://schemas.openxmlformats.org/officeDocument/2006/relationships/hyperlink" Target="https://docs.google.com/spreadsheets/d/1X-G26vddjotcYxpQ2qvt-atDiT-wE1yNZLGCUW4JllY/edit?usp=sharing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27.xml"/><Relationship Id="rId3" Type="http://schemas.openxmlformats.org/officeDocument/2006/relationships/hyperlink" Target="mailto:tranno@mail.uc.edu" TargetMode="External"/><Relationship Id="rId4" Type="http://schemas.openxmlformats.org/officeDocument/2006/relationships/image" Target="../media/image25.png"/><Relationship Id="rId5" Type="http://schemas.openxmlformats.org/officeDocument/2006/relationships/image" Target="../media/image20.png"/><Relationship Id="rId6" Type="http://schemas.openxmlformats.org/officeDocument/2006/relationships/hyperlink" Target="http://main.acsevents.org/goto/ceastribunal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28.xml"/><Relationship Id="rId3" Type="http://schemas.openxmlformats.org/officeDocument/2006/relationships/hyperlink" Target="mailto:ankneysb@mail.uc.edu" TargetMode="External"/><Relationship Id="rId4" Type="http://schemas.openxmlformats.org/officeDocument/2006/relationships/image" Target="../media/image19.jpg"/><Relationship Id="rId5" Type="http://schemas.openxmlformats.org/officeDocument/2006/relationships/image" Target="../media/image1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Shape 837"/>
          <p:cNvSpPr txBox="1"/>
          <p:nvPr>
            <p:ph type="ctrTitle"/>
          </p:nvPr>
        </p:nvSpPr>
        <p:spPr>
          <a:xfrm>
            <a:off x="520700" y="1524000"/>
            <a:ext cx="86232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Engineering and Applied </a:t>
            </a:r>
            <a:b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Science Tribunal</a:t>
            </a:r>
          </a:p>
        </p:txBody>
      </p:sp>
      <p:sp>
        <p:nvSpPr>
          <p:cNvPr id="838" name="Shape 838"/>
          <p:cNvSpPr txBox="1"/>
          <p:nvPr/>
        </p:nvSpPr>
        <p:spPr>
          <a:xfrm>
            <a:off x="533400" y="4000500"/>
            <a:ext cx="86105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March 7, 2016</a:t>
            </a:r>
          </a:p>
        </p:txBody>
      </p:sp>
      <p:sp>
        <p:nvSpPr>
          <p:cNvPr id="839" name="Shape 839"/>
          <p:cNvSpPr txBox="1"/>
          <p:nvPr/>
        </p:nvSpPr>
        <p:spPr>
          <a:xfrm>
            <a:off x="533400" y="2971800"/>
            <a:ext cx="86105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General Meeting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Shape 942"/>
          <p:cNvSpPr txBox="1"/>
          <p:nvPr>
            <p:ph type="title"/>
          </p:nvPr>
        </p:nvSpPr>
        <p:spPr>
          <a:xfrm>
            <a:off x="152400" y="-176275"/>
            <a:ext cx="8839199" cy="7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24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Tribunal Executives</a:t>
            </a:r>
          </a:p>
        </p:txBody>
      </p:sp>
      <p:graphicFrame>
        <p:nvGraphicFramePr>
          <p:cNvPr id="943" name="Shape 943"/>
          <p:cNvGraphicFramePr/>
          <p:nvPr/>
        </p:nvGraphicFramePr>
        <p:xfrm>
          <a:off x="5" y="4389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{FB42C395-9B30-42FC-B20A-FFF5B13BD10C}</a:tableStyleId>
              </a:tblPr>
              <a:tblGrid>
                <a:gridCol w="4422350"/>
                <a:gridCol w="126275"/>
                <a:gridCol w="3991025"/>
              </a:tblGrid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Career Fair: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Tim Kemper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Nathan Hamit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Collegiate Affairs: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Khaled Aboumerhi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/>
                        <a:t>Constitution and Bylaws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marR="0" rtl="0" algn="r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/>
                        <a:t>Jared Wood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EWeek: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Alison Hayfer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Andrew Bachus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FELD: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Paige Johnson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/>
                        <a:t>Innovation: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marR="0" rtl="0" algn="r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/>
                        <a:t>Emily Demjanenko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Luau: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/>
                        <a:t>Andrew John Droesch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/>
                        <a:t>Order of the Engineer</a:t>
                      </a:r>
                      <a:r>
                        <a:rPr b="1" lang="en-US" u="none" cap="none" strike="noStrike"/>
                        <a:t>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Sean Gleason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Public Affairs: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Matt Morgann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Recognition: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Rugved Mavidpalli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SOCC: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Heath Palmer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Special Events: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Emma Lowe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Technology: 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Michael Santacroce</a:t>
                      </a:r>
                    </a:p>
                  </a:txBody>
                  <a:tcPr marT="33450" marB="33450" marR="50425" marL="50425" anchor="ctr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Shape 948"/>
          <p:cNvSpPr txBox="1"/>
          <p:nvPr>
            <p:ph type="title"/>
          </p:nvPr>
        </p:nvSpPr>
        <p:spPr>
          <a:xfrm>
            <a:off x="990600" y="2514600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6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Officer Reports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Shape 953"/>
          <p:cNvSpPr txBox="1"/>
          <p:nvPr>
            <p:ph type="title"/>
          </p:nvPr>
        </p:nvSpPr>
        <p:spPr>
          <a:xfrm>
            <a:off x="723900" y="227783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 Hours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en-US" sz="18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650 Baldwin</a:t>
            </a:r>
          </a:p>
        </p:txBody>
      </p:sp>
      <p:sp>
        <p:nvSpPr>
          <p:cNvPr id="954" name="Shape 954"/>
          <p:cNvSpPr txBox="1"/>
          <p:nvPr>
            <p:ph idx="1" type="body"/>
          </p:nvPr>
        </p:nvSpPr>
        <p:spPr>
          <a:xfrm>
            <a:off x="1240050" y="1487737"/>
            <a:ext cx="660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President - </a:t>
            </a:r>
            <a:r>
              <a:rPr b="1" i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Carlo Perottino</a:t>
            </a: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Cancelled - Out of Town</a:t>
            </a:r>
          </a:p>
        </p:txBody>
      </p:sp>
      <p:sp>
        <p:nvSpPr>
          <p:cNvPr id="955" name="Shape 955"/>
          <p:cNvSpPr txBox="1"/>
          <p:nvPr>
            <p:ph idx="1" type="body"/>
          </p:nvPr>
        </p:nvSpPr>
        <p:spPr>
          <a:xfrm>
            <a:off x="-877375" y="2473600"/>
            <a:ext cx="660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V. President - </a:t>
            </a:r>
            <a:r>
              <a:rPr b="1" i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Dane Sowers</a:t>
            </a: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Mondays: 10:30am - 11:30am</a:t>
            </a:r>
          </a:p>
        </p:txBody>
      </p:sp>
      <p:sp>
        <p:nvSpPr>
          <p:cNvPr id="956" name="Shape 956"/>
          <p:cNvSpPr txBox="1"/>
          <p:nvPr>
            <p:ph idx="1" type="body"/>
          </p:nvPr>
        </p:nvSpPr>
        <p:spPr>
          <a:xfrm>
            <a:off x="3718225" y="2462025"/>
            <a:ext cx="660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rtl="0" algn="ctr">
              <a:spcBef>
                <a:spcPts val="32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A.V. President - </a:t>
            </a:r>
            <a:r>
              <a:rPr b="1" i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McKenzie Kinzbach</a:t>
            </a:r>
          </a:p>
          <a:p>
            <a:pPr indent="-69850" lvl="0" marL="0" rtl="0" algn="ctr">
              <a:spcBef>
                <a:spcPts val="32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Tuesdays: 6:30pm - 7:30pm</a:t>
            </a: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57" name="Shape 957"/>
          <p:cNvSpPr txBox="1"/>
          <p:nvPr>
            <p:ph idx="1" type="body"/>
          </p:nvPr>
        </p:nvSpPr>
        <p:spPr>
          <a:xfrm>
            <a:off x="-877375" y="3714137"/>
            <a:ext cx="660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Treasurer - </a:t>
            </a:r>
            <a:r>
              <a:rPr b="1" i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Max Inniger</a:t>
            </a: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Tuesdays: 11:00am - 12:00pm</a:t>
            </a:r>
          </a:p>
        </p:txBody>
      </p:sp>
      <p:sp>
        <p:nvSpPr>
          <p:cNvPr id="958" name="Shape 958"/>
          <p:cNvSpPr txBox="1"/>
          <p:nvPr>
            <p:ph idx="1" type="body"/>
          </p:nvPr>
        </p:nvSpPr>
        <p:spPr>
          <a:xfrm>
            <a:off x="3718225" y="3714137"/>
            <a:ext cx="660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Secretary - </a:t>
            </a:r>
            <a:r>
              <a:rPr b="1" i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Frazier Baker</a:t>
            </a: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Wednesdays: 6:00pm - 7:00pm</a:t>
            </a:r>
          </a:p>
        </p:txBody>
      </p:sp>
      <p:sp>
        <p:nvSpPr>
          <p:cNvPr id="959" name="Shape 959"/>
          <p:cNvSpPr txBox="1"/>
          <p:nvPr>
            <p:ph idx="1" type="body"/>
          </p:nvPr>
        </p:nvSpPr>
        <p:spPr>
          <a:xfrm>
            <a:off x="-877375" y="4954700"/>
            <a:ext cx="660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Senator - </a:t>
            </a:r>
            <a:r>
              <a:rPr b="1" i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John Lewnard</a:t>
            </a: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Wednesdays: 4:30pm - 5:30pm</a:t>
            </a:r>
          </a:p>
        </p:txBody>
      </p:sp>
      <p:sp>
        <p:nvSpPr>
          <p:cNvPr id="960" name="Shape 960"/>
          <p:cNvSpPr txBox="1"/>
          <p:nvPr>
            <p:ph idx="1" type="body"/>
          </p:nvPr>
        </p:nvSpPr>
        <p:spPr>
          <a:xfrm>
            <a:off x="3718225" y="4954700"/>
            <a:ext cx="660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rtl="0" algn="ctr">
              <a:spcBef>
                <a:spcPts val="320"/>
              </a:spcBef>
              <a:buNone/>
            </a:pPr>
            <a:r>
              <a:rPr b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Senator - </a:t>
            </a:r>
            <a:r>
              <a:rPr b="1" i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Tim Kemper</a:t>
            </a:r>
          </a:p>
          <a:p>
            <a:pPr indent="0" lvl="0" marL="0" rtl="0" algn="ctr">
              <a:spcBef>
                <a:spcPts val="320"/>
              </a:spcBef>
              <a:buNone/>
            </a:pPr>
            <a:r>
              <a:rPr lang="en-US" sz="2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Wednesdays: 12:00pm - 1:00pm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Shape 965"/>
          <p:cNvSpPr txBox="1"/>
          <p:nvPr/>
        </p:nvSpPr>
        <p:spPr>
          <a:xfrm>
            <a:off x="723900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4400">
                <a:latin typeface="PT Sans"/>
                <a:ea typeface="PT Sans"/>
                <a:cs typeface="PT Sans"/>
                <a:sym typeface="PT Sans"/>
              </a:rPr>
              <a:t>President</a:t>
            </a:r>
          </a:p>
        </p:txBody>
      </p:sp>
      <p:sp>
        <p:nvSpPr>
          <p:cNvPr id="966" name="Shape 966"/>
          <p:cNvSpPr txBox="1"/>
          <p:nvPr/>
        </p:nvSpPr>
        <p:spPr>
          <a:xfrm>
            <a:off x="7608089" y="0"/>
            <a:ext cx="2133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600" u="sng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latin typeface="PT Sans"/>
                <a:ea typeface="PT Sans"/>
                <a:cs typeface="PT Sans"/>
                <a:sym typeface="PT Sans"/>
              </a:rPr>
              <a:t>Carlo Perottino</a:t>
            </a:r>
          </a:p>
        </p:txBody>
      </p:sp>
      <p:sp>
        <p:nvSpPr>
          <p:cNvPr id="967" name="Shape 967"/>
          <p:cNvSpPr txBox="1"/>
          <p:nvPr/>
        </p:nvSpPr>
        <p:spPr>
          <a:xfrm>
            <a:off x="1028700" y="1641000"/>
            <a:ext cx="8229600" cy="44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rtl="0">
              <a:spcBef>
                <a:spcPts val="320"/>
              </a:spcBef>
              <a:buClr>
                <a:srgbClr val="000000"/>
              </a:buClr>
              <a:buSzPct val="100000"/>
              <a:buFont typeface="PT Sans"/>
              <a:buChar char="●"/>
            </a:pPr>
            <a:r>
              <a:rPr lang="en-US" sz="3600">
                <a:latin typeface="PT Sans"/>
                <a:ea typeface="PT Sans"/>
                <a:cs typeface="PT Sans"/>
                <a:sym typeface="PT Sans"/>
              </a:rPr>
              <a:t>We will be having a special (extra) meeting next Monday, the 14th.</a:t>
            </a:r>
          </a:p>
          <a:p>
            <a:pPr lvl="0" rtl="0">
              <a:spcBef>
                <a:spcPts val="320"/>
              </a:spcBef>
              <a:buNone/>
            </a:pPr>
            <a:r>
              <a:t/>
            </a:r>
            <a:endParaRPr sz="3600">
              <a:latin typeface="PT Sans"/>
              <a:ea typeface="PT Sans"/>
              <a:cs typeface="PT Sans"/>
              <a:sym typeface="PT Sans"/>
            </a:endParaRPr>
          </a:p>
          <a:p>
            <a:pPr indent="-457200" lvl="0" marL="457200" rtl="0">
              <a:spcBef>
                <a:spcPts val="320"/>
              </a:spcBef>
              <a:buClr>
                <a:srgbClr val="000000"/>
              </a:buClr>
              <a:buSzPct val="100000"/>
              <a:buFont typeface="PT Sans"/>
              <a:buChar char="●"/>
            </a:pPr>
            <a:r>
              <a:rPr lang="en-US" sz="3600">
                <a:latin typeface="PT Sans"/>
                <a:ea typeface="PT Sans"/>
                <a:cs typeface="PT Sans"/>
                <a:sym typeface="PT Sans"/>
              </a:rPr>
              <a:t>Time: 5:30pm</a:t>
            </a:r>
          </a:p>
          <a:p>
            <a:pPr lvl="0" rtl="0">
              <a:spcBef>
                <a:spcPts val="320"/>
              </a:spcBef>
              <a:buNone/>
            </a:pPr>
            <a:r>
              <a:rPr lang="en-US" sz="3600">
                <a:latin typeface="PT Sans"/>
                <a:ea typeface="PT Sans"/>
                <a:cs typeface="PT Sans"/>
                <a:sym typeface="PT Sans"/>
              </a:rPr>
              <a:t> </a:t>
            </a:r>
          </a:p>
          <a:p>
            <a:pPr indent="-457200" lvl="0" marL="457200" rtl="0">
              <a:spcBef>
                <a:spcPts val="320"/>
              </a:spcBef>
              <a:buClr>
                <a:srgbClr val="000000"/>
              </a:buClr>
              <a:buSzPct val="100000"/>
              <a:buFont typeface="PT Sans"/>
              <a:buChar char="●"/>
            </a:pPr>
            <a:r>
              <a:rPr lang="en-US" sz="3600">
                <a:latin typeface="PT Sans"/>
                <a:ea typeface="PT Sans"/>
                <a:cs typeface="PT Sans"/>
                <a:sym typeface="PT Sans"/>
              </a:rPr>
              <a:t>Location: 525 Old Chem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Shape 972"/>
          <p:cNvSpPr txBox="1"/>
          <p:nvPr/>
        </p:nvSpPr>
        <p:spPr>
          <a:xfrm>
            <a:off x="1295400" y="609833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44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Secretary</a:t>
            </a:r>
          </a:p>
        </p:txBody>
      </p:sp>
      <p:sp>
        <p:nvSpPr>
          <p:cNvPr id="973" name="Shape 973"/>
          <p:cNvSpPr txBox="1"/>
          <p:nvPr/>
        </p:nvSpPr>
        <p:spPr>
          <a:xfrm>
            <a:off x="7608089" y="0"/>
            <a:ext cx="2133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600" u="sng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Frazier Baker</a:t>
            </a:r>
          </a:p>
        </p:txBody>
      </p:sp>
      <p:sp>
        <p:nvSpPr>
          <p:cNvPr id="974" name="Shape 974"/>
          <p:cNvSpPr txBox="1"/>
          <p:nvPr/>
        </p:nvSpPr>
        <p:spPr>
          <a:xfrm>
            <a:off x="1028700" y="1641000"/>
            <a:ext cx="8229600" cy="44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rtl="0">
              <a:spcBef>
                <a:spcPts val="320"/>
              </a:spcBef>
              <a:buClr>
                <a:srgbClr val="000000"/>
              </a:buClr>
              <a:buSzPct val="100000"/>
              <a:buFont typeface="PT Sans"/>
              <a:buChar char="●"/>
            </a:pPr>
            <a:r>
              <a:rPr lang="en-US" sz="36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Don’t forget to sign in!</a:t>
            </a:r>
          </a:p>
          <a:p>
            <a:pPr lvl="0" rtl="0">
              <a:spcBef>
                <a:spcPts val="320"/>
              </a:spcBef>
              <a:buNone/>
            </a:pPr>
            <a:r>
              <a:t/>
            </a:r>
            <a:endParaRPr sz="1200">
              <a:latin typeface="PT Sans"/>
              <a:ea typeface="PT Sans"/>
              <a:cs typeface="PT Sans"/>
              <a:sym typeface="PT Sans"/>
            </a:endParaRPr>
          </a:p>
          <a:p>
            <a:pPr indent="-457200" lvl="0" marL="457200" rtl="0">
              <a:spcBef>
                <a:spcPts val="320"/>
              </a:spcBef>
              <a:buClr>
                <a:srgbClr val="000000"/>
              </a:buClr>
              <a:buSzPct val="100000"/>
              <a:buFont typeface="PT Sans"/>
              <a:buChar char="●"/>
            </a:pPr>
            <a:r>
              <a:rPr lang="en-US" sz="36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You need to sign in to 4 meetings to earn voting privileges.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Shape 980"/>
          <p:cNvSpPr txBox="1"/>
          <p:nvPr>
            <p:ph idx="1" type="body"/>
          </p:nvPr>
        </p:nvSpPr>
        <p:spPr>
          <a:xfrm>
            <a:off x="817679" y="1492425"/>
            <a:ext cx="8317523" cy="45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Senate Overview: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Enactment Bill – decrease honoraria by $34,000 – goes into SG spending budget for more programs and initiatives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Appropriation Bill – denied funding request from EWB-UC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Resolution Bills:</a:t>
            </a:r>
          </a:p>
          <a:p>
            <a:pPr indent="-381000" lvl="2" marL="1257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 Forgiveness – Would allow students who switch majors with D’s or F’s to drop D’s or F’s that do not pertain to current major</a:t>
            </a:r>
          </a:p>
          <a:p>
            <a:pPr indent="-381000" lvl="2" marL="1257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 Semester Review – Requests professors to update grades on blackboard once before withdrawal date</a:t>
            </a:r>
          </a:p>
        </p:txBody>
      </p:sp>
      <p:sp>
        <p:nvSpPr>
          <p:cNvPr id="981" name="Shape 981"/>
          <p:cNvSpPr txBox="1"/>
          <p:nvPr>
            <p:ph type="title"/>
          </p:nvPr>
        </p:nvSpPr>
        <p:spPr>
          <a:xfrm>
            <a:off x="1056375" y="609833"/>
            <a:ext cx="76961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Senator Report</a:t>
            </a:r>
          </a:p>
        </p:txBody>
      </p:sp>
      <p:sp>
        <p:nvSpPr>
          <p:cNvPr id="982" name="Shape 982"/>
          <p:cNvSpPr txBox="1"/>
          <p:nvPr/>
        </p:nvSpPr>
        <p:spPr>
          <a:xfrm>
            <a:off x="7252574" y="296334"/>
            <a:ext cx="3000000" cy="884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Tim Kemper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John Lewnard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Shape 988"/>
          <p:cNvSpPr txBox="1"/>
          <p:nvPr>
            <p:ph idx="1" type="body"/>
          </p:nvPr>
        </p:nvSpPr>
        <p:spPr>
          <a:xfrm>
            <a:off x="764925" y="1932040"/>
            <a:ext cx="8317523" cy="45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Presidential Elections Winners: Mitchell Phelps (P) and Brooke Duncan (VP)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UFB Situation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 Off Campus Housing Portal: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https://offcampushousing.uc.edu/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" name="Shape 989"/>
          <p:cNvSpPr txBox="1"/>
          <p:nvPr>
            <p:ph type="title"/>
          </p:nvPr>
        </p:nvSpPr>
        <p:spPr>
          <a:xfrm>
            <a:off x="994830" y="609833"/>
            <a:ext cx="76961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Senator Report Cont.</a:t>
            </a:r>
          </a:p>
        </p:txBody>
      </p:sp>
      <p:sp>
        <p:nvSpPr>
          <p:cNvPr id="990" name="Shape 990"/>
          <p:cNvSpPr txBox="1"/>
          <p:nvPr/>
        </p:nvSpPr>
        <p:spPr>
          <a:xfrm>
            <a:off x="7252574" y="296334"/>
            <a:ext cx="3000000" cy="884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Tim Kemper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John Lewnard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Shape 995"/>
          <p:cNvSpPr txBox="1"/>
          <p:nvPr>
            <p:ph type="title"/>
          </p:nvPr>
        </p:nvSpPr>
        <p:spPr>
          <a:xfrm>
            <a:off x="990600" y="2514600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6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Committee Reports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Shape 1001"/>
          <p:cNvSpPr txBox="1"/>
          <p:nvPr>
            <p:ph idx="1" type="body"/>
          </p:nvPr>
        </p:nvSpPr>
        <p:spPr>
          <a:xfrm>
            <a:off x="969600" y="1533648"/>
            <a:ext cx="8174400" cy="52558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Responsible for initiating projects and ideas to better the college and support CEAS students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Projects: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Exploratory Week: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Details on next slide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surveys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Opportunity for committee involvement!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3D Printer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PO being submitted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Rhodes/Baldwin microwaves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Finals week stress relief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Opportunity for committee involvement! 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CEAS Alumni Night: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Looking at a Thursday in the next few months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meeting: Tuesday, March 8 at 5:30 pm in the Tribunal office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demjanes@mail.uc.edu 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2" name="Shape 1002"/>
          <p:cNvSpPr txBox="1"/>
          <p:nvPr>
            <p:ph type="title"/>
          </p:nvPr>
        </p:nvSpPr>
        <p:spPr>
          <a:xfrm>
            <a:off x="1056374" y="417808"/>
            <a:ext cx="76961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Innovation Committee </a:t>
            </a:r>
          </a:p>
        </p:txBody>
      </p:sp>
      <p:sp>
        <p:nvSpPr>
          <p:cNvPr id="1003" name="Shape 1003"/>
          <p:cNvSpPr txBox="1"/>
          <p:nvPr/>
        </p:nvSpPr>
        <p:spPr>
          <a:xfrm>
            <a:off x="7152700" y="-90250"/>
            <a:ext cx="3000000" cy="884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Committee Chair: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Emily Demjanenko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 txBox="1"/>
          <p:nvPr>
            <p:ph idx="1" type="body"/>
          </p:nvPr>
        </p:nvSpPr>
        <p:spPr>
          <a:xfrm>
            <a:off x="1150544" y="1864860"/>
            <a:ext cx="7696198" cy="45108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2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it is: </a:t>
            </a:r>
          </a:p>
          <a:p>
            <a:pPr indent="0" lvl="0" marL="20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The CEAS Tribunal has been working with A&amp;S Tribunal 	to host a week where students can sit in on various 	classes.</a:t>
            </a:r>
          </a:p>
          <a:p>
            <a:pPr indent="0" lvl="0" marL="20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2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it is:</a:t>
            </a:r>
          </a:p>
          <a:p>
            <a:pPr indent="0" lvl="0" marL="20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Exploratory Week starts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TODAY,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March 7 and will 	continue through Friday, March 11</a:t>
            </a:r>
          </a:p>
          <a:p>
            <a:pPr indent="0" lvl="0" marL="20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2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sign up:</a:t>
            </a:r>
          </a:p>
          <a:p>
            <a:pPr indent="0" lvl="0" marL="20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Spots are still available! Sign up at 	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http://tribunal.uc.edu/exploratory_week/ --The sign-up will 	remain open through the week.</a:t>
            </a:r>
          </a:p>
          <a:p>
            <a:pPr indent="0" lvl="0" marL="20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0320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Questions? Email UC.ExploratoryWeek@gmail.com</a:t>
            </a:r>
          </a:p>
        </p:txBody>
      </p:sp>
      <p:sp>
        <p:nvSpPr>
          <p:cNvPr id="1009" name="Shape 1009"/>
          <p:cNvSpPr txBox="1"/>
          <p:nvPr>
            <p:ph type="title"/>
          </p:nvPr>
        </p:nvSpPr>
        <p:spPr>
          <a:xfrm>
            <a:off x="1056374" y="417808"/>
            <a:ext cx="7696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lang="en-US" sz="4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Exploratory Week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Agenda:</a:t>
            </a:r>
          </a:p>
        </p:txBody>
      </p:sp>
      <p:sp>
        <p:nvSpPr>
          <p:cNvPr id="845" name="Shape 845"/>
          <p:cNvSpPr txBox="1"/>
          <p:nvPr>
            <p:ph idx="1" type="body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marL="341312" rtl="0">
              <a:spcBef>
                <a:spcPts val="320"/>
              </a:spcBef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President &amp; Senator Nominations</a:t>
            </a:r>
          </a:p>
          <a:p>
            <a:pPr indent="-366712" lvl="0" marL="34131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Fossil Free UC Presentation</a:t>
            </a:r>
          </a:p>
          <a:p>
            <a:pPr indent="-366712" lvl="0" marL="34131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 Reports</a:t>
            </a:r>
          </a:p>
          <a:p>
            <a:pPr indent="-366712" lvl="0" marL="34131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Committee Reports</a:t>
            </a:r>
          </a:p>
          <a:p>
            <a:pPr indent="-366712" lvl="0" marL="34131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Raffle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Shape 1014"/>
          <p:cNvSpPr txBox="1"/>
          <p:nvPr>
            <p:ph type="title"/>
          </p:nvPr>
        </p:nvSpPr>
        <p:spPr>
          <a:xfrm>
            <a:off x="1295400" y="609833"/>
            <a:ext cx="76961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Off-Campus Housing Portal: Student Sublets</a:t>
            </a:r>
          </a:p>
        </p:txBody>
      </p:sp>
      <p:sp>
        <p:nvSpPr>
          <p:cNvPr id="1015" name="Shape 1015"/>
          <p:cNvSpPr txBox="1"/>
          <p:nvPr>
            <p:ph idx="1" type="body"/>
          </p:nvPr>
        </p:nvSpPr>
        <p:spPr>
          <a:xfrm>
            <a:off x="1141491" y="1798996"/>
            <a:ext cx="7833101" cy="21392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1381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don’t currently have a true sublease portal for co-ops, but this could be used as that!</a:t>
            </a:r>
          </a:p>
          <a:p>
            <a:pPr indent="-1063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Safe way to see available apartments/houses</a:t>
            </a:r>
          </a:p>
          <a:p>
            <a:pPr indent="-1063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can list a property for free</a:t>
            </a:r>
          </a:p>
          <a:p>
            <a:pPr indent="-1381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 it out at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https://offcampushousing.uc.edu/</a:t>
            </a:r>
          </a:p>
          <a:p>
            <a:pPr indent="0" lvl="0" marL="20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6" name="Shape 1016"/>
          <p:cNvPicPr preferRelativeResize="0"/>
          <p:nvPr/>
        </p:nvPicPr>
        <p:blipFill/>
        <p:spPr>
          <a:xfrm>
            <a:off x="2895600" y="4100698"/>
            <a:ext cx="3150061" cy="162230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Shape 1022"/>
          <p:cNvSpPr txBox="1"/>
          <p:nvPr>
            <p:ph type="title"/>
          </p:nvPr>
        </p:nvSpPr>
        <p:spPr>
          <a:xfrm>
            <a:off x="762000" y="685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Recognition </a:t>
            </a:r>
          </a:p>
        </p:txBody>
      </p:sp>
      <p:sp>
        <p:nvSpPr>
          <p:cNvPr id="1023" name="Shape 1023"/>
          <p:cNvSpPr txBox="1"/>
          <p:nvPr>
            <p:ph idx="1" type="body"/>
          </p:nvPr>
        </p:nvSpPr>
        <p:spPr>
          <a:xfrm>
            <a:off x="990600" y="2133600"/>
            <a:ext cx="7848599" cy="2209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Following Awards are online</a:t>
            </a: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Freshman of the Year</a:t>
            </a: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Sophomore of The Year</a:t>
            </a: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Pre-Junior of The Year</a:t>
            </a: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Junior of The Year</a:t>
            </a:r>
          </a:p>
          <a:p>
            <a:pPr indent="-3413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Applications can be found and submitted on </a:t>
            </a:r>
            <a:r>
              <a:rPr b="0" i="0" lang="en-US" sz="3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https://tribunal.uc.edu/recognition</a:t>
            </a:r>
          </a:p>
          <a:p>
            <a:pPr indent="-3413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Applications are due on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April 10</a:t>
            </a:r>
            <a:r>
              <a:rPr b="1" baseline="30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2016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hape 1028"/>
          <p:cNvSpPr txBox="1"/>
          <p:nvPr>
            <p:ph type="title"/>
          </p:nvPr>
        </p:nvSpPr>
        <p:spPr>
          <a:xfrm>
            <a:off x="914400" y="457200"/>
            <a:ext cx="80771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Constitution and Bylaws</a:t>
            </a:r>
          </a:p>
        </p:txBody>
      </p:sp>
      <p:sp>
        <p:nvSpPr>
          <p:cNvPr id="1029" name="Shape 1029"/>
          <p:cNvSpPr txBox="1"/>
          <p:nvPr>
            <p:ph idx="1" type="body"/>
          </p:nvPr>
        </p:nvSpPr>
        <p:spPr>
          <a:xfrm>
            <a:off x="838200" y="1752600"/>
            <a:ext cx="76962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 Meeting Next Week</a:t>
            </a:r>
          </a:p>
          <a:p>
            <a:pPr indent="-341313" lvl="0" marL="3413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1313" lvl="0" marL="341313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 be discussing and voting on changes to the constitution and bylaws</a:t>
            </a:r>
          </a:p>
          <a:p>
            <a:pPr indent="-341313" lvl="0" marL="3413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1312" lvl="0" marL="341312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members who have signed in at three previous meetings, including today, will be allowed to vote. 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1312" lvl="0" marL="341312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1200" u="sng">
                <a:solidFill>
                  <a:srgbClr val="4A86E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3"/>
              </a:rPr>
              <a:t>https://docs.google.com/document/d/19j8EUMwNp2Ak2luDk5rZaGBchEEHb74dElqcUuwnMDs/edit?usp=sharing</a:t>
            </a:r>
          </a:p>
        </p:txBody>
      </p:sp>
      <p:sp>
        <p:nvSpPr>
          <p:cNvPr id="1030" name="Shape 1030"/>
          <p:cNvSpPr txBox="1"/>
          <p:nvPr/>
        </p:nvSpPr>
        <p:spPr>
          <a:xfrm>
            <a:off x="7391400" y="-57417"/>
            <a:ext cx="16001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Chair:</a:t>
            </a:r>
            <a:r>
              <a:rPr b="0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Jared Wood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Shape 1035"/>
          <p:cNvSpPr txBox="1"/>
          <p:nvPr>
            <p:ph type="title"/>
          </p:nvPr>
        </p:nvSpPr>
        <p:spPr>
          <a:xfrm>
            <a:off x="914400" y="457200"/>
            <a:ext cx="80771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T Sans"/>
              <a:buNone/>
            </a:pPr>
            <a:r>
              <a:rPr b="1" i="0" lang="en-US" sz="44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FELD</a:t>
            </a:r>
          </a:p>
        </p:txBody>
      </p:sp>
      <p:sp>
        <p:nvSpPr>
          <p:cNvPr id="1036" name="Shape 1036"/>
          <p:cNvSpPr txBox="1"/>
          <p:nvPr>
            <p:ph idx="1" type="body"/>
          </p:nvPr>
        </p:nvSpPr>
        <p:spPr>
          <a:xfrm>
            <a:off x="914400" y="1752600"/>
            <a:ext cx="8001000" cy="4267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4163" lvl="1" marL="7413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4163" lvl="1" marL="7413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Next FELD Meeting, </a:t>
            </a:r>
            <a:r>
              <a:rPr b="1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Thursday, March 17th </a:t>
            </a: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from </a:t>
            </a:r>
            <a:r>
              <a:rPr b="1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7pm-8pm</a:t>
            </a: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</a:p>
          <a:p>
            <a:pPr indent="-284163" lvl="1" marL="74136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4163" lvl="1" marL="74136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648 Baldwin</a:t>
            </a:r>
          </a:p>
          <a:p>
            <a:pPr indent="-284163" lvl="1" marL="74136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Free Food</a:t>
            </a:r>
          </a:p>
          <a:p>
            <a:pPr indent="-284163" lvl="1" marL="74136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Email </a:t>
            </a:r>
            <a:r>
              <a:rPr b="0" i="0" lang="en-US" sz="2400" u="sng" cap="none" strike="noStrike">
                <a:solidFill>
                  <a:srgbClr val="00B0F0"/>
                </a:solidFill>
                <a:latin typeface="PT Sans"/>
                <a:ea typeface="PT Sans"/>
                <a:cs typeface="PT Sans"/>
                <a:sym typeface="PT Sans"/>
              </a:rPr>
              <a:t>johnsp8@mail.uc.edu</a:t>
            </a: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with questions or to be added to the mailing list.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					</a:t>
            </a:r>
          </a:p>
        </p:txBody>
      </p:sp>
      <p:sp>
        <p:nvSpPr>
          <p:cNvPr id="1037" name="Shape 1037"/>
          <p:cNvSpPr txBox="1"/>
          <p:nvPr/>
        </p:nvSpPr>
        <p:spPr>
          <a:xfrm>
            <a:off x="7010400" y="0"/>
            <a:ext cx="2133598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T Sans"/>
              <a:buNone/>
            </a:pPr>
            <a:r>
              <a:rPr b="1" i="0" lang="en-US" sz="16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Chair: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T Sans"/>
              <a:buNone/>
            </a:pPr>
            <a:r>
              <a:rPr b="0" i="0" lang="en-US" sz="16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Paige Johnson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Shape 10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Order of the Engineer</a:t>
            </a:r>
          </a:p>
        </p:txBody>
      </p:sp>
      <p:pic>
        <p:nvPicPr>
          <p:cNvPr id="1043" name="Shape 10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371600"/>
            <a:ext cx="3996566" cy="5172028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Shape 1044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Ring sizing is taking place in Baldwin Lobby</a:t>
            </a: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 table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$10 gets you a ring, certificate, and post-ceremony reception</a:t>
            </a:r>
          </a:p>
        </p:txBody>
      </p:sp>
      <p:pic>
        <p:nvPicPr>
          <p:cNvPr id="1045" name="Shape 10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6400" y="4495800"/>
            <a:ext cx="2428875" cy="1956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Shape 1051"/>
          <p:cNvSpPr txBox="1"/>
          <p:nvPr>
            <p:ph idx="1" type="body"/>
          </p:nvPr>
        </p:nvSpPr>
        <p:spPr>
          <a:xfrm>
            <a:off x="817275" y="1492425"/>
            <a:ext cx="8174400" cy="45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66725" lvl="0" marL="457200" rtl="0">
              <a:lnSpc>
                <a:spcPct val="108000"/>
              </a:lnSpc>
              <a:spcBef>
                <a:spcPts val="0"/>
              </a:spcBef>
              <a:buClr>
                <a:schemeClr val="dk1"/>
              </a:buClr>
              <a:buSzPct val="75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Upcoming Events:</a:t>
            </a:r>
          </a:p>
          <a:p>
            <a:pPr lvl="1" rtl="0">
              <a:spcBef>
                <a:spcPts val="0"/>
              </a:spcBef>
              <a:spcAft>
                <a:spcPts val="80"/>
              </a:spcAft>
              <a:buSzPct val="100000"/>
              <a:buFont typeface="Calibri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 Hospital -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Mon, Tues, &amp; Thurs.</a:t>
            </a:r>
          </a:p>
          <a:p>
            <a:pPr lvl="1" rtl="0">
              <a:spcBef>
                <a:spcPts val="0"/>
              </a:spcBef>
              <a:spcAft>
                <a:spcPts val="80"/>
              </a:spcAft>
              <a:buSzPct val="100000"/>
              <a:buFont typeface="Calibri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Intramurals -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Monday Nights</a:t>
            </a:r>
          </a:p>
          <a:p>
            <a:pPr lvl="1" rtl="0">
              <a:spcBef>
                <a:spcPts val="0"/>
              </a:spcBef>
              <a:spcAft>
                <a:spcPts val="80"/>
              </a:spcAft>
              <a:buSzPct val="100000"/>
              <a:buFont typeface="Calibri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 for Humanity Restore -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Mar. 12th</a:t>
            </a:r>
          </a:p>
          <a:p>
            <a:pPr lvl="1" rtl="0">
              <a:spcBef>
                <a:spcPts val="0"/>
              </a:spcBef>
              <a:spcAft>
                <a:spcPts val="80"/>
              </a:spcAft>
              <a:buSzPct val="100000"/>
              <a:buFont typeface="Calibri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Cyclones Game -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Mar. 31st</a:t>
            </a:r>
          </a:p>
          <a:p>
            <a:pPr lvl="1" rtl="0">
              <a:spcBef>
                <a:spcPts val="0"/>
              </a:spcBef>
              <a:spcAft>
                <a:spcPts val="80"/>
              </a:spcAft>
              <a:buSzPct val="100000"/>
              <a:buFont typeface="Calibri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Relay for Life -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Apr. 1st-2nd</a:t>
            </a:r>
          </a:p>
          <a:p>
            <a:pPr lvl="1" rtl="0">
              <a:spcBef>
                <a:spcPts val="0"/>
              </a:spcBef>
              <a:spcAft>
                <a:spcPts val="80"/>
              </a:spcAft>
              <a:buSzPct val="100000"/>
              <a:buFont typeface="Calibri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Sigma Sigma Carnival -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Apr. 16th</a:t>
            </a:r>
          </a:p>
          <a:p>
            <a:pPr lvl="1" rtl="0">
              <a:spcBef>
                <a:spcPts val="0"/>
              </a:spcBef>
              <a:spcAft>
                <a:spcPts val="80"/>
              </a:spcAft>
              <a:buSzPct val="100000"/>
              <a:buFont typeface="Calibri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RevolutionUC -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Apr. 16th-17th</a:t>
            </a:r>
          </a:p>
          <a:p>
            <a:pPr lvl="1" rtl="0">
              <a:spcBef>
                <a:spcPts val="0"/>
              </a:spcBef>
              <a:spcAft>
                <a:spcPts val="80"/>
              </a:spcAft>
              <a:buSzPct val="100000"/>
              <a:buFont typeface="Calibri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Senior Design Expo -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Apr. 18th</a:t>
            </a:r>
          </a:p>
        </p:txBody>
      </p:sp>
      <p:sp>
        <p:nvSpPr>
          <p:cNvPr id="1052" name="Shape 1052"/>
          <p:cNvSpPr txBox="1"/>
          <p:nvPr>
            <p:ph type="title"/>
          </p:nvPr>
        </p:nvSpPr>
        <p:spPr>
          <a:xfrm>
            <a:off x="1056375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lang="en-US" sz="4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Special Events</a:t>
            </a:r>
          </a:p>
        </p:txBody>
      </p:sp>
      <p:sp>
        <p:nvSpPr>
          <p:cNvPr id="1053" name="Shape 1053"/>
          <p:cNvSpPr txBox="1"/>
          <p:nvPr/>
        </p:nvSpPr>
        <p:spPr>
          <a:xfrm>
            <a:off x="7152700" y="-90250"/>
            <a:ext cx="30000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Committee Chair:</a:t>
            </a: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Emma Lowe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Shape 1058"/>
          <p:cNvSpPr txBox="1"/>
          <p:nvPr>
            <p:ph type="title"/>
          </p:nvPr>
        </p:nvSpPr>
        <p:spPr>
          <a:xfrm>
            <a:off x="311700" y="593366"/>
            <a:ext cx="8520600" cy="763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4000"/>
              <a:t>Cyclones Game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4000"/>
          </a:p>
        </p:txBody>
      </p:sp>
      <p:sp>
        <p:nvSpPr>
          <p:cNvPr id="1059" name="Shape 105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Date: Thursday, March 31st</a:t>
            </a:r>
          </a:p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Theme: Fan Choice Night</a:t>
            </a:r>
          </a:p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 against: Indy Fuel</a:t>
            </a:r>
          </a:p>
          <a:p>
            <a: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DOLLAR BEER NIGHT!</a:t>
            </a:r>
          </a:p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</a:p>
          <a:p>
            <a: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t/>
            </a:r>
            <a:endParaRPr sz="20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60" name="Shape 10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5874" y="2701150"/>
            <a:ext cx="4226425" cy="246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Shape 1061"/>
          <p:cNvSpPr txBox="1"/>
          <p:nvPr/>
        </p:nvSpPr>
        <p:spPr>
          <a:xfrm>
            <a:off x="311700" y="4226450"/>
            <a:ext cx="3914700" cy="10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 Email Sam Dunker </a:t>
            </a:r>
          </a:p>
          <a:p>
            <a:pPr lvl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at </a:t>
            </a:r>
            <a:r>
              <a:rPr lang="en-US" sz="20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dunkerse@mail.uc.edu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062" name="Shape 1062"/>
          <p:cNvSpPr txBox="1"/>
          <p:nvPr/>
        </p:nvSpPr>
        <p:spPr>
          <a:xfrm>
            <a:off x="311700" y="5462475"/>
            <a:ext cx="8646300" cy="9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10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 to sign up: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 </a:t>
            </a:r>
            <a:r>
              <a:rPr lang="en-US" sz="18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https://docs.google.com/spreadsheets/d/1X-G26vddjotcYxpQ2qvt-atDiT-wE1yNZLGCUW4JllY/edit?usp=sharing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Shape 1067"/>
          <p:cNvSpPr txBox="1"/>
          <p:nvPr>
            <p:ph type="title"/>
          </p:nvPr>
        </p:nvSpPr>
        <p:spPr>
          <a:xfrm>
            <a:off x="311700" y="593366"/>
            <a:ext cx="8520600" cy="763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3600">
                <a:solidFill>
                  <a:srgbClr val="9900FF"/>
                </a:solidFill>
                <a:highlight>
                  <a:srgbClr val="FFFFFF"/>
                </a:highlight>
              </a:rPr>
              <a:t>Relay For Life!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600"/>
          </a:p>
        </p:txBody>
      </p:sp>
      <p:sp>
        <p:nvSpPr>
          <p:cNvPr id="1068" name="Shape 106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rgbClr val="000000"/>
                </a:solidFill>
              </a:rPr>
              <a:t>Help fight cancer and sign up for the CEAS Tribunal Relay For Life team!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-US" sz="2400">
                <a:solidFill>
                  <a:srgbClr val="000000"/>
                </a:solidFill>
              </a:rPr>
              <a:t>Date:</a:t>
            </a:r>
            <a:r>
              <a:rPr lang="en-US" sz="2400">
                <a:solidFill>
                  <a:srgbClr val="000000"/>
                </a:solidFill>
              </a:rPr>
              <a:t> April 1st - 2nd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-US" sz="2400">
                <a:solidFill>
                  <a:srgbClr val="000000"/>
                </a:solidFill>
              </a:rPr>
              <a:t>Time: </a:t>
            </a:r>
            <a:r>
              <a:rPr lang="en-US" sz="2400">
                <a:solidFill>
                  <a:srgbClr val="000000"/>
                </a:solidFill>
              </a:rPr>
              <a:t>6:00pm - 6:00am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-US" sz="2400">
                <a:solidFill>
                  <a:srgbClr val="000000"/>
                </a:solidFill>
              </a:rPr>
              <a:t>Where:</a:t>
            </a:r>
            <a:r>
              <a:rPr lang="en-US" sz="2400">
                <a:solidFill>
                  <a:srgbClr val="000000"/>
                </a:solidFill>
              </a:rPr>
              <a:t> McMicken Commons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65454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65454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9" name="Shape 1069"/>
          <p:cNvSpPr txBox="1"/>
          <p:nvPr/>
        </p:nvSpPr>
        <p:spPr>
          <a:xfrm>
            <a:off x="4413900" y="4533925"/>
            <a:ext cx="4730100" cy="1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1800"/>
              <a:t>Counts for service hours!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 algn="ctr">
              <a:spcBef>
                <a:spcPts val="0"/>
              </a:spcBef>
              <a:buNone/>
            </a:pPr>
            <a:r>
              <a:rPr lang="en-US" sz="1800"/>
              <a:t>Questions? Email Hao Tran at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tranno@mail.uc.edu</a:t>
            </a:r>
            <a:r>
              <a:rPr lang="en-US" sz="1800"/>
              <a:t>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70" name="Shape 10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4750" y="2726674"/>
            <a:ext cx="4607550" cy="172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Shape 10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962" y="-12"/>
            <a:ext cx="2771775" cy="16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2" name="Shape 1072"/>
          <p:cNvSpPr txBox="1"/>
          <p:nvPr/>
        </p:nvSpPr>
        <p:spPr>
          <a:xfrm>
            <a:off x="115975" y="4533925"/>
            <a:ext cx="4911600" cy="12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2400"/>
              <a:t>Pancake Sales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-US" sz="2400"/>
              <a:t>March 16th &amp; 30th!</a:t>
            </a:r>
          </a:p>
        </p:txBody>
      </p:sp>
      <p:sp>
        <p:nvSpPr>
          <p:cNvPr id="1073" name="Shape 1073"/>
          <p:cNvSpPr txBox="1"/>
          <p:nvPr/>
        </p:nvSpPr>
        <p:spPr>
          <a:xfrm>
            <a:off x="311700" y="6007800"/>
            <a:ext cx="5901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Sign up: </a:t>
            </a:r>
            <a:r>
              <a:rPr lang="en-US" sz="1800" u="sng">
                <a:solidFill>
                  <a:schemeClr val="accent5"/>
                </a:solidFill>
                <a:highlight>
                  <a:srgbClr val="FFFFFF"/>
                </a:highlight>
                <a:hlinkClick r:id="rId6"/>
              </a:rPr>
              <a:t>http://main.acsevents.org/goto/ceastribunal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Shape 1078"/>
          <p:cNvSpPr txBox="1"/>
          <p:nvPr>
            <p:ph type="title"/>
          </p:nvPr>
        </p:nvSpPr>
        <p:spPr>
          <a:xfrm>
            <a:off x="311700" y="593366"/>
            <a:ext cx="8520600" cy="763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3600">
                <a:solidFill>
                  <a:srgbClr val="0B5394"/>
                </a:solidFill>
              </a:rPr>
              <a:t>Community Service</a:t>
            </a:r>
          </a:p>
        </p:txBody>
      </p:sp>
      <p:sp>
        <p:nvSpPr>
          <p:cNvPr id="1079" name="Shape 1079"/>
          <p:cNvSpPr txBox="1"/>
          <p:nvPr>
            <p:ph idx="1" type="body"/>
          </p:nvPr>
        </p:nvSpPr>
        <p:spPr>
          <a:xfrm>
            <a:off x="396575" y="1663725"/>
            <a:ext cx="8570100" cy="442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VA Hospital: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-US">
                <a:solidFill>
                  <a:schemeClr val="dk1"/>
                </a:solidFill>
              </a:rPr>
              <a:t>Date: Mon, Tues, &amp; Thurs in March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-US">
                <a:solidFill>
                  <a:schemeClr val="dk1"/>
                </a:solidFill>
              </a:rPr>
              <a:t>Time: 5:30pm - 8:15pm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-US">
                <a:solidFill>
                  <a:schemeClr val="dk1"/>
                </a:solidFill>
              </a:rPr>
              <a:t>Where: 3200 Vine St.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-US">
                <a:solidFill>
                  <a:srgbClr val="000000"/>
                </a:solidFill>
              </a:rPr>
              <a:t>Habitat for Humanity Restore: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-"/>
            </a:pPr>
            <a:r>
              <a:rPr lang="en-US">
                <a:solidFill>
                  <a:srgbClr val="000000"/>
                </a:solidFill>
              </a:rPr>
              <a:t>Date: Saturday, March 12th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-"/>
            </a:pPr>
            <a:r>
              <a:rPr lang="en-US">
                <a:solidFill>
                  <a:srgbClr val="000000"/>
                </a:solidFill>
              </a:rPr>
              <a:t>Time: 8:30am or 12:30pm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-"/>
            </a:pPr>
            <a:r>
              <a:rPr lang="en-US">
                <a:solidFill>
                  <a:srgbClr val="000000"/>
                </a:solidFill>
              </a:rPr>
              <a:t>Where: 3970 North Bend Rd.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</a:rPr>
              <a:t>More service events to come! All events count for service hours!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</a:rPr>
              <a:t>If you have any questions, please email Steven Ankney at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ankneysb@mail.uc.edu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80" name="Shape 10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425" y="199424"/>
            <a:ext cx="1105399" cy="133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Shape 10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2649" y="2718375"/>
            <a:ext cx="4288599" cy="196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Shape 1086"/>
          <p:cNvSpPr txBox="1"/>
          <p:nvPr>
            <p:ph type="title"/>
          </p:nvPr>
        </p:nvSpPr>
        <p:spPr>
          <a:xfrm>
            <a:off x="880753" y="570457"/>
            <a:ext cx="7696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8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SOCC</a:t>
            </a:r>
          </a:p>
        </p:txBody>
      </p:sp>
      <p:sp>
        <p:nvSpPr>
          <p:cNvPr id="1087" name="Shape 1087"/>
          <p:cNvSpPr txBox="1"/>
          <p:nvPr>
            <p:ph idx="1" type="body"/>
          </p:nvPr>
        </p:nvSpPr>
        <p:spPr>
          <a:xfrm>
            <a:off x="1227675" y="1698300"/>
            <a:ext cx="7797900" cy="43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55985" lvl="0" marL="25598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Student Organization Communication Committee</a:t>
            </a:r>
          </a:p>
          <a:p>
            <a:pPr indent="-255985" lvl="0" marL="255985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55985" lvl="0" marL="255985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Planning meeting with SAB</a:t>
            </a:r>
          </a:p>
          <a:p>
            <a:pPr indent="-213122" lvl="1" marL="556022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i="0" lang="en-US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Regarding Campus Link update</a:t>
            </a:r>
          </a:p>
          <a:p>
            <a:pPr indent="-170259" lvl="2" marL="856059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Not informed that contacts list would disappeared </a:t>
            </a:r>
          </a:p>
          <a:p>
            <a:pPr indent="0" lvl="1" marL="3429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55985" lvl="0" marL="255985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Next meeting – Week of the 14</a:t>
            </a:r>
            <a:r>
              <a:rPr b="0" baseline="30000" i="0" lang="en-US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</a:t>
            </a:r>
            <a:r>
              <a:rPr b="0" i="0" lang="en-US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</a:p>
          <a:p>
            <a:pPr indent="0" lvl="0" marL="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55985" lvl="0" marL="255985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Please email </a:t>
            </a:r>
            <a:r>
              <a:rPr b="1" i="0" lang="en-US" sz="21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alleng4@mail.uc.edu</a:t>
            </a:r>
            <a:r>
              <a:rPr b="0" i="0" lang="en-US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if you have any questions and he will forward them to Me.</a:t>
            </a:r>
          </a:p>
          <a:p>
            <a:pPr indent="-255985" lvl="0" marL="255985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88" name="Shape 1088"/>
          <p:cNvSpPr txBox="1"/>
          <p:nvPr/>
        </p:nvSpPr>
        <p:spPr>
          <a:xfrm>
            <a:off x="7135591" y="12"/>
            <a:ext cx="20085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350" u="sng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Intern: </a:t>
            </a:r>
            <a:r>
              <a:rPr b="0" i="0" lang="en-US" sz="135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Garrett Allen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Shape 851"/>
          <p:cNvSpPr txBox="1"/>
          <p:nvPr>
            <p:ph type="title"/>
          </p:nvPr>
        </p:nvSpPr>
        <p:spPr>
          <a:xfrm>
            <a:off x="1173150" y="571350"/>
            <a:ext cx="79407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2016-2017 President &amp; Senator Nominations</a:t>
            </a:r>
          </a:p>
        </p:txBody>
      </p:sp>
      <p:sp>
        <p:nvSpPr>
          <p:cNvPr id="852" name="Shape 852"/>
          <p:cNvSpPr txBox="1"/>
          <p:nvPr>
            <p:ph idx="1" type="body"/>
          </p:nvPr>
        </p:nvSpPr>
        <p:spPr>
          <a:xfrm>
            <a:off x="935849" y="1935200"/>
            <a:ext cx="8055900" cy="355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-US" sz="3000"/>
              <a:t>President Nominations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-US" sz="3000"/>
              <a:t> Max I.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-US" sz="3000"/>
              <a:t>John L.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-US" sz="3000"/>
              <a:t>Scott B.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-US" sz="3000">
                <a:solidFill>
                  <a:schemeClr val="dk1"/>
                </a:solidFill>
              </a:rPr>
              <a:t>Senator Nominations</a:t>
            </a:r>
          </a:p>
          <a:p>
            <a:pPr indent="-419100" lvl="1" marL="9144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3000">
                <a:solidFill>
                  <a:schemeClr val="dk1"/>
                </a:solidFill>
              </a:rPr>
              <a:t> Emily D.</a:t>
            </a:r>
          </a:p>
          <a:p>
            <a:pPr indent="-419100" lvl="1" marL="9144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3000">
                <a:solidFill>
                  <a:schemeClr val="dk1"/>
                </a:solidFill>
              </a:rPr>
              <a:t>Tim K.</a:t>
            </a:r>
          </a:p>
          <a:p>
            <a:pPr indent="-419100" lvl="1" marL="9144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3000">
                <a:solidFill>
                  <a:schemeClr val="dk1"/>
                </a:solidFill>
              </a:rPr>
              <a:t>Lillian Ashworth</a:t>
            </a:r>
          </a:p>
          <a:p>
            <a:pPr indent="-419100" lvl="1" marL="9144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3000">
                <a:solidFill>
                  <a:schemeClr val="dk1"/>
                </a:solidFill>
              </a:rPr>
              <a:t>Khaled A.</a:t>
            </a:r>
          </a:p>
          <a:p>
            <a:pPr indent="-419100" lvl="1" marL="9144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3000">
                <a:solidFill>
                  <a:schemeClr val="dk1"/>
                </a:solidFill>
              </a:rPr>
              <a:t>Himadrin P.</a:t>
            </a:r>
          </a:p>
          <a:p>
            <a:pPr indent="-419100" lvl="1" marL="9144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3000">
                <a:solidFill>
                  <a:schemeClr val="dk1"/>
                </a:solidFill>
              </a:rPr>
              <a:t>Sarah B.</a:t>
            </a:r>
          </a:p>
          <a:p>
            <a:pPr indent="-419100" lvl="1" marL="9144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3000">
                <a:solidFill>
                  <a:schemeClr val="dk1"/>
                </a:solidFill>
              </a:rPr>
              <a:t>Varun N.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Shape 1093"/>
          <p:cNvSpPr txBox="1"/>
          <p:nvPr>
            <p:ph idx="1" type="body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Other Announcements</a:t>
            </a:r>
          </a:p>
          <a:p>
            <a:pPr indent="-3413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Shape 1098"/>
          <p:cNvSpPr txBox="1"/>
          <p:nvPr>
            <p:ph type="title"/>
          </p:nvPr>
        </p:nvSpPr>
        <p:spPr>
          <a:xfrm>
            <a:off x="533400" y="28575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RAFFLE!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Shape 1104"/>
          <p:cNvSpPr txBox="1"/>
          <p:nvPr>
            <p:ph type="title"/>
          </p:nvPr>
        </p:nvSpPr>
        <p:spPr>
          <a:xfrm>
            <a:off x="670560" y="838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Constructive Criticism</a:t>
            </a:r>
          </a:p>
        </p:txBody>
      </p:sp>
      <p:sp>
        <p:nvSpPr>
          <p:cNvPr id="1105" name="Shape 1105"/>
          <p:cNvSpPr txBox="1"/>
          <p:nvPr>
            <p:ph idx="1" type="body"/>
          </p:nvPr>
        </p:nvSpPr>
        <p:spPr>
          <a:xfrm>
            <a:off x="441960" y="2362200"/>
            <a:ext cx="8686800" cy="2209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do you like/dislike about the college?</a:t>
            </a: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Comments / Questions?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PT Sans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questions.ceastribunal@gmail.com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2400" u="none" cap="none" strike="noStrike">
              <a:solidFill>
                <a:srgbClr val="FF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would you like to see Tribunal do next?</a:t>
            </a: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Shape 1110"/>
          <p:cNvSpPr txBox="1"/>
          <p:nvPr>
            <p:ph type="ctrTitle"/>
          </p:nvPr>
        </p:nvSpPr>
        <p:spPr>
          <a:xfrm>
            <a:off x="914400" y="2362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Next Meeting:</a:t>
            </a:r>
          </a:p>
        </p:txBody>
      </p:sp>
      <p:sp>
        <p:nvSpPr>
          <p:cNvPr id="1111" name="Shape 1111"/>
          <p:cNvSpPr txBox="1"/>
          <p:nvPr>
            <p:ph idx="1" type="subTitle"/>
          </p:nvPr>
        </p:nvSpPr>
        <p:spPr>
          <a:xfrm>
            <a:off x="1447800" y="3352801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March 14, 2016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lang="en-US" sz="320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5:30pm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lang="en-US" sz="320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525 Old Chem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 txBox="1"/>
          <p:nvPr>
            <p:ph idx="1" type="body"/>
          </p:nvPr>
        </p:nvSpPr>
        <p:spPr>
          <a:xfrm>
            <a:off x="-124200" y="2729701"/>
            <a:ext cx="7696200" cy="13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2" lvl="0" marL="341312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44444"/>
              <a:buFont typeface="PT Sans"/>
              <a:buNone/>
            </a:pPr>
            <a:r>
              <a:rPr lang="en-US" sz="7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Fossil Free UC</a:t>
            </a:r>
          </a:p>
        </p:txBody>
      </p:sp>
      <p:pic>
        <p:nvPicPr>
          <p:cNvPr id="858" name="Shape 8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875" y="2667000"/>
            <a:ext cx="15240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Shape 863"/>
          <p:cNvSpPr/>
          <p:nvPr/>
        </p:nvSpPr>
        <p:spPr>
          <a:xfrm>
            <a:off x="982950" y="381000"/>
            <a:ext cx="7178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400">
                <a:latin typeface="PT Sans"/>
                <a:ea typeface="PT Sans"/>
                <a:cs typeface="PT Sans"/>
                <a:sym typeface="PT Sans"/>
              </a:rPr>
              <a:t>Socially Responsible Investing Forum</a:t>
            </a:r>
          </a:p>
        </p:txBody>
      </p:sp>
      <p:sp>
        <p:nvSpPr>
          <p:cNvPr id="864" name="Shape 864"/>
          <p:cNvSpPr/>
          <p:nvPr/>
        </p:nvSpPr>
        <p:spPr>
          <a:xfrm>
            <a:off x="1168400" y="1752600"/>
            <a:ext cx="75945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65" name="Shape 865"/>
          <p:cNvSpPr txBox="1"/>
          <p:nvPr/>
        </p:nvSpPr>
        <p:spPr>
          <a:xfrm>
            <a:off x="965150" y="1670225"/>
            <a:ext cx="8001000" cy="40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Forum to discuss the pros &amp; cons of divestment.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Event Details:</a:t>
            </a:r>
          </a:p>
          <a:p>
            <a:pPr indent="-571500" lvl="1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o"/>
            </a:pPr>
            <a:r>
              <a:rPr lang="en-US"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March 16th</a:t>
            </a:r>
          </a:p>
          <a:p>
            <a:pPr indent="-571500" lvl="1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o"/>
            </a:pPr>
            <a:r>
              <a:rPr lang="en-US"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TUC Great Hall</a:t>
            </a:r>
          </a:p>
          <a:p>
            <a:pPr indent="-571500" lvl="1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o"/>
            </a:pPr>
            <a:r>
              <a:rPr lang="en-US"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5:30pm</a:t>
            </a:r>
          </a:p>
          <a:p>
            <a:pPr indent="-571500" lvl="1" marL="1028700" marR="0" rtl="0" algn="l">
              <a:spcBef>
                <a:spcPts val="0"/>
              </a:spcBef>
              <a:buClr>
                <a:schemeClr val="dk1"/>
              </a:buClr>
              <a:buFont typeface="Courier New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Shape 871"/>
          <p:cNvSpPr txBox="1"/>
          <p:nvPr>
            <p:ph type="title"/>
          </p:nvPr>
        </p:nvSpPr>
        <p:spPr>
          <a:xfrm>
            <a:off x="1173150" y="571350"/>
            <a:ext cx="79407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2016-2017 President &amp; Senator Nominations Cont.</a:t>
            </a:r>
          </a:p>
        </p:txBody>
      </p:sp>
      <p:sp>
        <p:nvSpPr>
          <p:cNvPr id="872" name="Shape 872"/>
          <p:cNvSpPr txBox="1"/>
          <p:nvPr>
            <p:ph idx="1" type="body"/>
          </p:nvPr>
        </p:nvSpPr>
        <p:spPr>
          <a:xfrm>
            <a:off x="935850" y="1935200"/>
            <a:ext cx="8055900" cy="407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-US" sz="3000"/>
              <a:t>Nominations will stay open till 3/21/2016.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-US" sz="3000"/>
              <a:t>Nominations can be emailed to perottca@mail.uc.edu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-US" sz="3000"/>
              <a:t>All nominations are conditional till eligibility is checked.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Shape 877"/>
          <p:cNvSpPr/>
          <p:nvPr/>
        </p:nvSpPr>
        <p:spPr>
          <a:xfrm>
            <a:off x="1447800" y="381000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Purpose</a:t>
            </a:r>
          </a:p>
        </p:txBody>
      </p:sp>
      <p:sp>
        <p:nvSpPr>
          <p:cNvPr id="878" name="Shape 878"/>
          <p:cNvSpPr/>
          <p:nvPr/>
        </p:nvSpPr>
        <p:spPr>
          <a:xfrm>
            <a:off x="1168400" y="1752600"/>
            <a:ext cx="7594599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79" name="Shape 879"/>
          <p:cNvSpPr txBox="1"/>
          <p:nvPr/>
        </p:nvSpPr>
        <p:spPr>
          <a:xfrm>
            <a:off x="895675" y="1524000"/>
            <a:ext cx="8001000" cy="32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we are: CEAS Branch of Student Government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we do:</a:t>
            </a:r>
          </a:p>
          <a:p>
            <a:pPr indent="-571500" lvl="1" marL="1028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Host programs for the college</a:t>
            </a:r>
          </a:p>
          <a:p>
            <a:pPr indent="-571500" lvl="1" marL="1028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Input on curriculum, grievances, and student/faculty relations</a:t>
            </a:r>
          </a:p>
          <a:p>
            <a:pPr indent="-571500" lvl="1" marL="1028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Improve student experience in the college</a:t>
            </a:r>
          </a:p>
          <a:p>
            <a:pPr indent="-571500" lvl="1" marL="1028700" marR="0" rtl="0" algn="l">
              <a:spcBef>
                <a:spcPts val="0"/>
              </a:spcBef>
              <a:buClr>
                <a:schemeClr val="dk1"/>
              </a:buClr>
              <a:buFont typeface="Courier New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 txBox="1"/>
          <p:nvPr>
            <p:ph type="ctrTitle"/>
          </p:nvPr>
        </p:nvSpPr>
        <p:spPr>
          <a:xfrm>
            <a:off x="3717632" y="1090995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President</a:t>
            </a:r>
          </a:p>
        </p:txBody>
      </p:sp>
      <p:cxnSp>
        <p:nvCxnSpPr>
          <p:cNvPr id="885" name="Shape 885"/>
          <p:cNvCxnSpPr/>
          <p:nvPr/>
        </p:nvCxnSpPr>
        <p:spPr>
          <a:xfrm>
            <a:off x="4880260" y="1506775"/>
            <a:ext cx="0" cy="3047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6" name="Shape 886"/>
          <p:cNvCxnSpPr/>
          <p:nvPr/>
        </p:nvCxnSpPr>
        <p:spPr>
          <a:xfrm rot="10800000">
            <a:off x="1162567" y="1802334"/>
            <a:ext cx="3948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7" name="Shape 887"/>
          <p:cNvCxnSpPr/>
          <p:nvPr/>
        </p:nvCxnSpPr>
        <p:spPr>
          <a:xfrm rot="10800000">
            <a:off x="5114668" y="1802334"/>
            <a:ext cx="314609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8" name="Shape 888"/>
          <p:cNvSpPr txBox="1"/>
          <p:nvPr/>
        </p:nvSpPr>
        <p:spPr>
          <a:xfrm>
            <a:off x="2701628" y="2342590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Vice President</a:t>
            </a:r>
          </a:p>
        </p:txBody>
      </p:sp>
      <p:sp>
        <p:nvSpPr>
          <p:cNvPr id="889" name="Shape 889"/>
          <p:cNvSpPr txBox="1"/>
          <p:nvPr/>
        </p:nvSpPr>
        <p:spPr>
          <a:xfrm>
            <a:off x="4926441" y="2342590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Associate Vice President</a:t>
            </a:r>
          </a:p>
        </p:txBody>
      </p:sp>
      <p:sp>
        <p:nvSpPr>
          <p:cNvPr id="890" name="Shape 890"/>
          <p:cNvSpPr txBox="1"/>
          <p:nvPr/>
        </p:nvSpPr>
        <p:spPr>
          <a:xfrm>
            <a:off x="-7" y="2342589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Secretary</a:t>
            </a:r>
          </a:p>
        </p:txBody>
      </p:sp>
      <p:sp>
        <p:nvSpPr>
          <p:cNvPr id="891" name="Shape 891"/>
          <p:cNvSpPr txBox="1"/>
          <p:nvPr/>
        </p:nvSpPr>
        <p:spPr>
          <a:xfrm>
            <a:off x="1183400" y="2342589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Treasurer</a:t>
            </a:r>
          </a:p>
        </p:txBody>
      </p:sp>
      <p:sp>
        <p:nvSpPr>
          <p:cNvPr id="892" name="Shape 892"/>
          <p:cNvSpPr txBox="1"/>
          <p:nvPr/>
        </p:nvSpPr>
        <p:spPr>
          <a:xfrm>
            <a:off x="7098140" y="2342588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Senators (X2)</a:t>
            </a:r>
          </a:p>
        </p:txBody>
      </p:sp>
      <p:cxnSp>
        <p:nvCxnSpPr>
          <p:cNvPr id="893" name="Shape 893"/>
          <p:cNvCxnSpPr>
            <a:endCxn id="890" idx="0"/>
          </p:cNvCxnSpPr>
          <p:nvPr/>
        </p:nvCxnSpPr>
        <p:spPr>
          <a:xfrm>
            <a:off x="1162642" y="1802289"/>
            <a:ext cx="0" cy="540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894" name="Shape 894"/>
          <p:cNvCxnSpPr/>
          <p:nvPr/>
        </p:nvCxnSpPr>
        <p:spPr>
          <a:xfrm>
            <a:off x="2346028" y="1793098"/>
            <a:ext cx="0" cy="540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895" name="Shape 895"/>
          <p:cNvCxnSpPr/>
          <p:nvPr/>
        </p:nvCxnSpPr>
        <p:spPr>
          <a:xfrm>
            <a:off x="3861942" y="1802334"/>
            <a:ext cx="0" cy="540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896" name="Shape 896"/>
          <p:cNvCxnSpPr/>
          <p:nvPr/>
        </p:nvCxnSpPr>
        <p:spPr>
          <a:xfrm>
            <a:off x="6062512" y="1802333"/>
            <a:ext cx="0" cy="540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897" name="Shape 897"/>
          <p:cNvCxnSpPr/>
          <p:nvPr/>
        </p:nvCxnSpPr>
        <p:spPr>
          <a:xfrm>
            <a:off x="8260767" y="1811432"/>
            <a:ext cx="0" cy="540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898" name="Shape 898"/>
          <p:cNvCxnSpPr/>
          <p:nvPr/>
        </p:nvCxnSpPr>
        <p:spPr>
          <a:xfrm>
            <a:off x="3864260" y="2756166"/>
            <a:ext cx="0" cy="1133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9" name="Shape 899"/>
          <p:cNvCxnSpPr/>
          <p:nvPr/>
        </p:nvCxnSpPr>
        <p:spPr>
          <a:xfrm>
            <a:off x="6058473" y="2756166"/>
            <a:ext cx="0" cy="1133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0" name="Shape 900"/>
          <p:cNvCxnSpPr/>
          <p:nvPr/>
        </p:nvCxnSpPr>
        <p:spPr>
          <a:xfrm rot="10800000">
            <a:off x="1601443" y="3889751"/>
            <a:ext cx="226049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1" name="Shape 901"/>
          <p:cNvCxnSpPr/>
          <p:nvPr/>
        </p:nvCxnSpPr>
        <p:spPr>
          <a:xfrm>
            <a:off x="1599033" y="3894294"/>
            <a:ext cx="0" cy="540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902" name="Shape 902"/>
          <p:cNvCxnSpPr/>
          <p:nvPr/>
        </p:nvCxnSpPr>
        <p:spPr>
          <a:xfrm flipH="1">
            <a:off x="2323747" y="3894294"/>
            <a:ext cx="1500" cy="10670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903" name="Shape 903"/>
          <p:cNvCxnSpPr/>
          <p:nvPr/>
        </p:nvCxnSpPr>
        <p:spPr>
          <a:xfrm>
            <a:off x="3093301" y="3894294"/>
            <a:ext cx="1500" cy="131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904" name="Shape 904"/>
          <p:cNvCxnSpPr/>
          <p:nvPr/>
        </p:nvCxnSpPr>
        <p:spPr>
          <a:xfrm>
            <a:off x="3864826" y="3885210"/>
            <a:ext cx="0" cy="1667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905" name="Shape 905"/>
          <p:cNvSpPr txBox="1"/>
          <p:nvPr/>
        </p:nvSpPr>
        <p:spPr>
          <a:xfrm>
            <a:off x="342296" y="4379132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Career Fair (X2)</a:t>
            </a:r>
          </a:p>
        </p:txBody>
      </p:sp>
      <p:sp>
        <p:nvSpPr>
          <p:cNvPr id="906" name="Shape 906"/>
          <p:cNvSpPr txBox="1"/>
          <p:nvPr/>
        </p:nvSpPr>
        <p:spPr>
          <a:xfrm>
            <a:off x="1162620" y="4794912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EWeek (</a:t>
            </a:r>
            <a:r>
              <a:rPr b="1" lang="en-US" sz="135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X2)</a:t>
            </a:r>
          </a:p>
        </p:txBody>
      </p:sp>
      <p:sp>
        <p:nvSpPr>
          <p:cNvPr id="907" name="Shape 907"/>
          <p:cNvSpPr txBox="1"/>
          <p:nvPr/>
        </p:nvSpPr>
        <p:spPr>
          <a:xfrm>
            <a:off x="1974264" y="5094735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Luau</a:t>
            </a:r>
          </a:p>
        </p:txBody>
      </p:sp>
      <p:sp>
        <p:nvSpPr>
          <p:cNvPr id="908" name="Shape 908"/>
          <p:cNvSpPr txBox="1"/>
          <p:nvPr/>
        </p:nvSpPr>
        <p:spPr>
          <a:xfrm>
            <a:off x="2733372" y="5438005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Special Events</a:t>
            </a:r>
          </a:p>
        </p:txBody>
      </p:sp>
      <p:cxnSp>
        <p:nvCxnSpPr>
          <p:cNvPr id="909" name="Shape 909"/>
          <p:cNvCxnSpPr/>
          <p:nvPr/>
        </p:nvCxnSpPr>
        <p:spPr>
          <a:xfrm>
            <a:off x="6053841" y="3881746"/>
            <a:ext cx="0" cy="1667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910" name="Shape 910"/>
          <p:cNvCxnSpPr/>
          <p:nvPr/>
        </p:nvCxnSpPr>
        <p:spPr>
          <a:xfrm>
            <a:off x="6637478" y="3889753"/>
            <a:ext cx="0" cy="14129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911" name="Shape 911"/>
          <p:cNvCxnSpPr/>
          <p:nvPr/>
        </p:nvCxnSpPr>
        <p:spPr>
          <a:xfrm>
            <a:off x="7251696" y="3881748"/>
            <a:ext cx="0" cy="10796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912" name="Shape 912"/>
          <p:cNvCxnSpPr/>
          <p:nvPr/>
        </p:nvCxnSpPr>
        <p:spPr>
          <a:xfrm>
            <a:off x="7875150" y="3881746"/>
            <a:ext cx="0" cy="825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913" name="Shape 913"/>
          <p:cNvCxnSpPr/>
          <p:nvPr/>
        </p:nvCxnSpPr>
        <p:spPr>
          <a:xfrm>
            <a:off x="8559795" y="3889753"/>
            <a:ext cx="0" cy="6626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914" name="Shape 914"/>
          <p:cNvCxnSpPr/>
          <p:nvPr/>
        </p:nvCxnSpPr>
        <p:spPr>
          <a:xfrm flipH="1" rot="10800000">
            <a:off x="6042887" y="3881653"/>
            <a:ext cx="2516999" cy="8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5" name="Shape 915"/>
          <p:cNvSpPr txBox="1"/>
          <p:nvPr/>
        </p:nvSpPr>
        <p:spPr>
          <a:xfrm>
            <a:off x="4899883" y="5438385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Collegiate Affairs</a:t>
            </a:r>
          </a:p>
        </p:txBody>
      </p:sp>
      <p:sp>
        <p:nvSpPr>
          <p:cNvPr id="916" name="Shape 916"/>
          <p:cNvSpPr txBox="1"/>
          <p:nvPr/>
        </p:nvSpPr>
        <p:spPr>
          <a:xfrm>
            <a:off x="5493032" y="5127967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Recognition</a:t>
            </a:r>
          </a:p>
        </p:txBody>
      </p:sp>
      <p:sp>
        <p:nvSpPr>
          <p:cNvPr id="917" name="Shape 917"/>
          <p:cNvSpPr txBox="1"/>
          <p:nvPr/>
        </p:nvSpPr>
        <p:spPr>
          <a:xfrm>
            <a:off x="6089069" y="4856101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SOCC</a:t>
            </a:r>
          </a:p>
        </p:txBody>
      </p:sp>
      <p:sp>
        <p:nvSpPr>
          <p:cNvPr id="918" name="Shape 918"/>
          <p:cNvSpPr txBox="1"/>
          <p:nvPr/>
        </p:nvSpPr>
        <p:spPr>
          <a:xfrm>
            <a:off x="6712523" y="4615919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FELD</a:t>
            </a:r>
          </a:p>
        </p:txBody>
      </p:sp>
      <p:sp>
        <p:nvSpPr>
          <p:cNvPr id="919" name="Shape 919"/>
          <p:cNvSpPr txBox="1"/>
          <p:nvPr/>
        </p:nvSpPr>
        <p:spPr>
          <a:xfrm>
            <a:off x="7397167" y="4435225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Public Affairs</a:t>
            </a:r>
          </a:p>
        </p:txBody>
      </p:sp>
      <p:cxnSp>
        <p:nvCxnSpPr>
          <p:cNvPr id="920" name="Shape 920"/>
          <p:cNvCxnSpPr/>
          <p:nvPr/>
        </p:nvCxnSpPr>
        <p:spPr>
          <a:xfrm>
            <a:off x="4880257" y="1797716"/>
            <a:ext cx="0" cy="1392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921" name="Shape 921"/>
          <p:cNvSpPr txBox="1"/>
          <p:nvPr/>
        </p:nvSpPr>
        <p:spPr>
          <a:xfrm>
            <a:off x="3737255" y="3053649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Technology</a:t>
            </a:r>
          </a:p>
        </p:txBody>
      </p:sp>
      <p:sp>
        <p:nvSpPr>
          <p:cNvPr id="922" name="Shape 922"/>
          <p:cNvSpPr txBox="1"/>
          <p:nvPr/>
        </p:nvSpPr>
        <p:spPr>
          <a:xfrm>
            <a:off x="1246350" y="6081080"/>
            <a:ext cx="7307099" cy="36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OFFICERS are in black.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COMMITTEE CHAIRS are in red.</a:t>
            </a:r>
          </a:p>
        </p:txBody>
      </p:sp>
      <p:sp>
        <p:nvSpPr>
          <p:cNvPr id="923" name="Shape 923"/>
          <p:cNvSpPr txBox="1"/>
          <p:nvPr/>
        </p:nvSpPr>
        <p:spPr>
          <a:xfrm>
            <a:off x="1275769" y="270254"/>
            <a:ext cx="7637399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CEAS TRIBUNAL EXECUTIVE STRUCTURE</a:t>
            </a:r>
          </a:p>
        </p:txBody>
      </p:sp>
      <p:sp>
        <p:nvSpPr>
          <p:cNvPr id="924" name="Shape 924"/>
          <p:cNvSpPr txBox="1"/>
          <p:nvPr/>
        </p:nvSpPr>
        <p:spPr>
          <a:xfrm>
            <a:off x="6042867" y="3116175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lang="en-US" sz="135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Innovation</a:t>
            </a:r>
          </a:p>
        </p:txBody>
      </p:sp>
      <p:cxnSp>
        <p:nvCxnSpPr>
          <p:cNvPr id="925" name="Shape 925"/>
          <p:cNvCxnSpPr/>
          <p:nvPr/>
        </p:nvCxnSpPr>
        <p:spPr>
          <a:xfrm>
            <a:off x="7205532" y="1802316"/>
            <a:ext cx="0" cy="1392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926" name="Shape 926"/>
          <p:cNvCxnSpPr/>
          <p:nvPr/>
        </p:nvCxnSpPr>
        <p:spPr>
          <a:xfrm>
            <a:off x="5689482" y="3888791"/>
            <a:ext cx="0" cy="6626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927" name="Shape 927"/>
          <p:cNvCxnSpPr/>
          <p:nvPr/>
        </p:nvCxnSpPr>
        <p:spPr>
          <a:xfrm>
            <a:off x="5573175" y="3888800"/>
            <a:ext cx="485399" cy="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28" name="Shape 928"/>
          <p:cNvSpPr txBox="1"/>
          <p:nvPr/>
        </p:nvSpPr>
        <p:spPr>
          <a:xfrm>
            <a:off x="5209637" y="4548775"/>
            <a:ext cx="943799" cy="6626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lang="en-US" sz="135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Order of the Engineer</a:t>
            </a:r>
          </a:p>
        </p:txBody>
      </p:sp>
      <p:cxnSp>
        <p:nvCxnSpPr>
          <p:cNvPr id="929" name="Shape 929"/>
          <p:cNvCxnSpPr/>
          <p:nvPr/>
        </p:nvCxnSpPr>
        <p:spPr>
          <a:xfrm>
            <a:off x="4710520" y="3889741"/>
            <a:ext cx="0" cy="6626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930" name="Shape 930"/>
          <p:cNvCxnSpPr/>
          <p:nvPr/>
        </p:nvCxnSpPr>
        <p:spPr>
          <a:xfrm flipH="1" rot="10800000">
            <a:off x="4693850" y="3886300"/>
            <a:ext cx="877800" cy="3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31" name="Shape 931"/>
          <p:cNvSpPr txBox="1"/>
          <p:nvPr/>
        </p:nvSpPr>
        <p:spPr>
          <a:xfrm>
            <a:off x="4099962" y="4443912"/>
            <a:ext cx="1180200" cy="6626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lang="en-US" sz="135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Constitution &amp; Bylaws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Shape 936"/>
          <p:cNvSpPr txBox="1"/>
          <p:nvPr>
            <p:ph type="title"/>
          </p:nvPr>
        </p:nvSpPr>
        <p:spPr>
          <a:xfrm>
            <a:off x="228600" y="457202"/>
            <a:ext cx="8915400" cy="758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Tribunal Officers</a:t>
            </a:r>
          </a:p>
        </p:txBody>
      </p:sp>
      <p:graphicFrame>
        <p:nvGraphicFramePr>
          <p:cNvPr id="937" name="Shape 937"/>
          <p:cNvGraphicFramePr/>
          <p:nvPr/>
        </p:nvGraphicFramePr>
        <p:xfrm>
          <a:off x="0" y="1524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{FB42C395-9B30-42FC-B20A-FFF5B13BD10C}</a:tableStyleId>
              </a:tblPr>
              <a:tblGrid>
                <a:gridCol w="4419700"/>
                <a:gridCol w="152300"/>
                <a:gridCol w="75950"/>
                <a:gridCol w="4472250"/>
              </a:tblGrid>
              <a:tr h="533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President: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Carlo Perottino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737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Vice President: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Dane Sowers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737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Associate Vice President: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 McKenzie Kinzbach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533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Treasurer: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 sz="2200"/>
                        <a:t>Max Inniger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581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Secretary: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Frazier Baker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757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Senators: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John Lewnard</a:t>
                      </a:r>
                    </a:p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Tim Kemper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142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sz="1600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sz="700" u="none" cap="none" strike="noStrike"/>
                    </a:p>
                  </a:txBody>
                  <a:tcPr marT="33450" marB="33450" marR="50425" marL="50425" anchor="ctr"/>
                </a:tc>
                <a:tc hMerge="1"/>
              </a:tr>
              <a:tr h="402225"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sz="2200" u="sng" cap="none" strike="noStrike"/>
                    </a:p>
                  </a:txBody>
                  <a:tcPr marT="33450" marB="33450" marR="50425" marL="50425" anchor="ctr"/>
                </a:tc>
                <a:tc hMerge="1"/>
                <a:tc hMerge="1"/>
                <a:tc hMerge="1"/>
              </a:tr>
              <a:tr h="402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sz="2200" u="none" cap="none" strike="noStrike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2200" u="none" cap="none" strike="noStrike"/>
                    </a:p>
                  </a:txBody>
                  <a:tcPr marT="33450" marB="33450" marR="50425" marL="50425" anchor="ctr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sz="2200" u="none" cap="none" strike="noStrike"/>
                    </a:p>
                  </a:txBody>
                  <a:tcPr marT="33450" marB="33450" marR="50425" marL="50425" anchor="ctr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