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80" r:id="rId1"/>
  </p:sldMasterIdLst>
  <p:notesMasterIdLst>
    <p:notesMasterId r:id="rId12"/>
  </p:notesMasterIdLst>
  <p:sldIdLst>
    <p:sldId id="256" r:id="rId2"/>
    <p:sldId id="257" r:id="rId3"/>
    <p:sldId id="258" r:id="rId4"/>
    <p:sldId id="259" r:id="rId5"/>
    <p:sldId id="260" r:id="rId6"/>
    <p:sldId id="276" r:id="rId7"/>
    <p:sldId id="277" r:id="rId8"/>
    <p:sldId id="278" r:id="rId9"/>
    <p:sldId id="279" r:id="rId10"/>
    <p:sldId id="275" r:id="rId11"/>
  </p:sldIdLst>
  <p:sldSz cx="9144000" cy="6858000" type="screen4x3"/>
  <p:notesSz cx="6858000" cy="9144000"/>
  <p:embeddedFontLst>
    <p:embeddedFont>
      <p:font typeface="PT Sans" panose="020B0604020202020204" charset="0"/>
      <p:regular r:id="rId13"/>
      <p:bold r:id="rId14"/>
      <p:italic r:id="rId15"/>
      <p:boldItalic r:id="rId16"/>
    </p:embeddedFont>
    <p:embeddedFont>
      <p:font typeface="Calibri" panose="020F0502020204030204" pitchFamily="34" charset="0"/>
      <p:regular r:id="rId17"/>
      <p:bold r:id="rId18"/>
      <p:italic r:id="rId19"/>
      <p:boldItalic r:id="rId20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D13655E6-D705-4404-A58A-54A7EEFD6AC9}">
  <a:tblStyle styleId="{D13655E6-D705-4404-A58A-54A7EEFD6AC9}" styleName="Table_0">
    <a:wholeTbl>
      <a:tcTxStyle b="off" i="off">
        <a:font>
          <a:latin typeface="Myriad Pro"/>
          <a:ea typeface="Myriad Pro"/>
          <a:cs typeface="Myriad Pro"/>
        </a:font>
        <a:schemeClr val="dk1"/>
      </a:tcTxStyle>
      <a:tcStyle>
        <a:tcBdr>
          <a:left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med" len="med"/>
              <a:tailEnd type="none" w="med" len="med"/>
            </a:ln>
          </a:left>
          <a:right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med" len="med"/>
              <a:tailEnd type="none" w="med" len="med"/>
            </a:ln>
          </a:right>
          <a:top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med" len="med"/>
              <a:tailEnd type="none" w="med" len="med"/>
            </a:ln>
          </a:top>
          <a:bottom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med" len="med"/>
              <a:tailEnd type="none" w="med" len="med"/>
            </a:ln>
          </a:bottom>
          <a:insideH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med" len="med"/>
              <a:tailEnd type="none" w="med" len="med"/>
            </a:ln>
          </a:insideH>
          <a:insideV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med" len="med"/>
              <a:tailEnd type="none" w="med" len="med"/>
            </a:ln>
          </a:insideV>
        </a:tcBdr>
        <a:fill>
          <a:solidFill>
            <a:srgbClr val="FFFFFF">
              <a:alpha val="0"/>
            </a:srgbClr>
          </a:solidFill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>
        <p:scale>
          <a:sx n="60" d="100"/>
          <a:sy n="60" d="100"/>
        </p:scale>
        <p:origin x="2098" y="53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1.fntdata"/><Relationship Id="rId18" Type="http://schemas.openxmlformats.org/officeDocument/2006/relationships/font" Target="fonts/font6.fntdata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font" Target="fonts/font5.fntdata"/><Relationship Id="rId2" Type="http://schemas.openxmlformats.org/officeDocument/2006/relationships/slide" Target="slides/slide1.xml"/><Relationship Id="rId16" Type="http://schemas.openxmlformats.org/officeDocument/2006/relationships/font" Target="fonts/font4.fntdata"/><Relationship Id="rId20" Type="http://schemas.openxmlformats.org/officeDocument/2006/relationships/font" Target="fonts/font8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font" Target="fonts/font3.fntdata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font" Target="fonts/font7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2.fntdata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defRPr/>
            </a:lvl1pPr>
            <a:lvl2pPr marL="457200" marR="0" lvl="1" indent="0" algn="l" rtl="0">
              <a:spcBef>
                <a:spcPts val="0"/>
              </a:spcBef>
              <a:defRPr/>
            </a:lvl2pPr>
            <a:lvl3pPr marL="914400" marR="0" lvl="2" indent="0" algn="l" rtl="0">
              <a:spcBef>
                <a:spcPts val="0"/>
              </a:spcBef>
              <a:defRPr/>
            </a:lvl3pPr>
            <a:lvl4pPr marL="1371600" marR="0" lvl="3" indent="0" algn="l" rtl="0">
              <a:spcBef>
                <a:spcPts val="0"/>
              </a:spcBef>
              <a:defRPr/>
            </a:lvl4pPr>
            <a:lvl5pPr marL="1828800" marR="0" lvl="4" indent="0" algn="l" rtl="0">
              <a:spcBef>
                <a:spcPts val="0"/>
              </a:spcBef>
              <a:defRPr/>
            </a:lvl5pPr>
            <a:lvl6pPr marL="2286000" marR="0" lvl="5" indent="0" algn="l" rtl="0">
              <a:spcBef>
                <a:spcPts val="0"/>
              </a:spcBef>
              <a:defRPr/>
            </a:lvl6pPr>
            <a:lvl7pPr marL="2743200" marR="0" lvl="6" indent="0" algn="l" rtl="0">
              <a:spcBef>
                <a:spcPts val="0"/>
              </a:spcBef>
              <a:defRPr/>
            </a:lvl7pPr>
            <a:lvl8pPr marL="3200400" marR="0" lvl="7" indent="0" algn="l" rtl="0">
              <a:spcBef>
                <a:spcPts val="0"/>
              </a:spcBef>
              <a:defRPr/>
            </a:lvl8pPr>
            <a:lvl9pPr marL="3657600" marR="0" lvl="8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4" name="Shape 4"/>
          <p:cNvSpPr txBox="1">
            <a:spLocks noGrp="1"/>
          </p:cNvSpPr>
          <p:nvPr>
            <p:ph type="dt" idx="10"/>
          </p:nvPr>
        </p:nvSpPr>
        <p:spPr>
          <a:xfrm>
            <a:off x="3884612" y="0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r" rtl="0">
              <a:spcBef>
                <a:spcPts val="0"/>
              </a:spcBef>
              <a:defRPr/>
            </a:lvl1pPr>
            <a:lvl2pPr marL="457200" marR="0" lvl="1" indent="0" algn="l" rtl="0">
              <a:spcBef>
                <a:spcPts val="0"/>
              </a:spcBef>
              <a:defRPr/>
            </a:lvl2pPr>
            <a:lvl3pPr marL="914400" marR="0" lvl="2" indent="0" algn="l" rtl="0">
              <a:spcBef>
                <a:spcPts val="0"/>
              </a:spcBef>
              <a:defRPr/>
            </a:lvl3pPr>
            <a:lvl4pPr marL="1371600" marR="0" lvl="3" indent="0" algn="l" rtl="0">
              <a:spcBef>
                <a:spcPts val="0"/>
              </a:spcBef>
              <a:defRPr/>
            </a:lvl4pPr>
            <a:lvl5pPr marL="1828800" marR="0" lvl="4" indent="0" algn="l" rtl="0">
              <a:spcBef>
                <a:spcPts val="0"/>
              </a:spcBef>
              <a:defRPr/>
            </a:lvl5pPr>
            <a:lvl6pPr marL="2286000" marR="0" lvl="5" indent="0" algn="l" rtl="0">
              <a:spcBef>
                <a:spcPts val="0"/>
              </a:spcBef>
              <a:defRPr/>
            </a:lvl6pPr>
            <a:lvl7pPr marL="2743200" marR="0" lvl="6" indent="0" algn="l" rtl="0">
              <a:spcBef>
                <a:spcPts val="0"/>
              </a:spcBef>
              <a:defRPr/>
            </a:lvl7pPr>
            <a:lvl8pPr marL="3200400" marR="0" lvl="7" indent="0" algn="l" rtl="0">
              <a:spcBef>
                <a:spcPts val="0"/>
              </a:spcBef>
              <a:defRPr/>
            </a:lvl8pPr>
            <a:lvl9pPr marL="3657600" marR="0" lvl="8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5" name="Shape 5"/>
          <p:cNvSpPr>
            <a:spLocks noGrp="1" noRot="1" noChangeAspect="1"/>
          </p:cNvSpPr>
          <p:nvPr>
            <p:ph type="sldImg" idx="3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6" name="Shape 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defRPr/>
            </a:lvl1pPr>
            <a:lvl2pPr marL="457200" marR="0" lvl="1" indent="0" algn="l" rtl="0">
              <a:spcBef>
                <a:spcPts val="0"/>
              </a:spcBef>
              <a:defRPr/>
            </a:lvl2pPr>
            <a:lvl3pPr marL="914400" marR="0" lvl="2" indent="0" algn="l" rtl="0">
              <a:spcBef>
                <a:spcPts val="0"/>
              </a:spcBef>
              <a:defRPr/>
            </a:lvl3pPr>
            <a:lvl4pPr marL="1371600" marR="0" lvl="3" indent="0" algn="l" rtl="0">
              <a:spcBef>
                <a:spcPts val="0"/>
              </a:spcBef>
              <a:defRPr/>
            </a:lvl4pPr>
            <a:lvl5pPr marL="1828800" marR="0" lvl="4" indent="0" algn="l" rtl="0">
              <a:spcBef>
                <a:spcPts val="0"/>
              </a:spcBef>
              <a:defRPr/>
            </a:lvl5pPr>
            <a:lvl6pPr marL="2286000" marR="0" lvl="5" indent="0" algn="l" rtl="0">
              <a:spcBef>
                <a:spcPts val="0"/>
              </a:spcBef>
              <a:defRPr/>
            </a:lvl6pPr>
            <a:lvl7pPr marL="2743200" marR="0" lvl="6" indent="0" algn="l" rtl="0">
              <a:spcBef>
                <a:spcPts val="0"/>
              </a:spcBef>
              <a:defRPr/>
            </a:lvl7pPr>
            <a:lvl8pPr marL="3200400" marR="0" lvl="7" indent="0" algn="l" rtl="0">
              <a:spcBef>
                <a:spcPts val="0"/>
              </a:spcBef>
              <a:defRPr/>
            </a:lvl8pPr>
            <a:lvl9pPr marL="3657600" marR="0" lvl="8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defRPr/>
            </a:lvl1pPr>
            <a:lvl2pPr marL="457200" marR="0" lvl="1" indent="0" algn="l" rtl="0">
              <a:spcBef>
                <a:spcPts val="0"/>
              </a:spcBef>
              <a:defRPr/>
            </a:lvl2pPr>
            <a:lvl3pPr marL="914400" marR="0" lvl="2" indent="0" algn="l" rtl="0">
              <a:spcBef>
                <a:spcPts val="0"/>
              </a:spcBef>
              <a:defRPr/>
            </a:lvl3pPr>
            <a:lvl4pPr marL="1371600" marR="0" lvl="3" indent="0" algn="l" rtl="0">
              <a:spcBef>
                <a:spcPts val="0"/>
              </a:spcBef>
              <a:defRPr/>
            </a:lvl4pPr>
            <a:lvl5pPr marL="1828800" marR="0" lvl="4" indent="0" algn="l" rtl="0">
              <a:spcBef>
                <a:spcPts val="0"/>
              </a:spcBef>
              <a:defRPr/>
            </a:lvl5pPr>
            <a:lvl6pPr marL="2286000" marR="0" lvl="5" indent="0" algn="l" rtl="0">
              <a:spcBef>
                <a:spcPts val="0"/>
              </a:spcBef>
              <a:defRPr/>
            </a:lvl6pPr>
            <a:lvl7pPr marL="2743200" marR="0" lvl="6" indent="0" algn="l" rtl="0">
              <a:spcBef>
                <a:spcPts val="0"/>
              </a:spcBef>
              <a:defRPr/>
            </a:lvl7pPr>
            <a:lvl8pPr marL="3200400" marR="0" lvl="7" indent="0" algn="l" rtl="0">
              <a:spcBef>
                <a:spcPts val="0"/>
              </a:spcBef>
              <a:defRPr/>
            </a:lvl8pPr>
            <a:lvl9pPr marL="3657600" marR="0" lvl="8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US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Shape 23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39" name="Shape 239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3" name="Shape 36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64" name="Shape 36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Shape 24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46" name="Shape 246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Shape 25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252" name="Shape 252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Shape 25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258" name="Shape 258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Shape 26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264" name="Shape 26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Shape 26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264" name="Shape 26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90499513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Shape 26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264" name="Shape 26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89759464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Shape 26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264" name="Shape 26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56031491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3" name="Shape 36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dirty="0"/>
          </a:p>
        </p:txBody>
      </p:sp>
      <p:sp>
        <p:nvSpPr>
          <p:cNvPr id="364" name="Shape 36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0001291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Shape 19"/>
          <p:cNvSpPr txBox="1">
            <a:spLocks noGrp="1"/>
          </p:cNvSpPr>
          <p:nvPr>
            <p:ph type="ctrTitle"/>
          </p:nvPr>
        </p:nvSpPr>
        <p:spPr>
          <a:xfrm>
            <a:off x="914400" y="2362201"/>
            <a:ext cx="7619999" cy="99060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defRPr/>
            </a:lvl1pPr>
            <a:lvl2pPr marL="0" marR="0" lvl="1" indent="0" algn="ctr" rtl="0">
              <a:spcBef>
                <a:spcPts val="0"/>
              </a:spcBef>
              <a:spcAft>
                <a:spcPts val="0"/>
              </a:spcAft>
              <a:defRPr/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defRPr/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defRPr/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defRPr/>
            </a:lvl5pPr>
            <a:lvl6pPr marL="457173" marR="0" lvl="5" indent="-12673" algn="ctr" rtl="0">
              <a:spcBef>
                <a:spcPts val="0"/>
              </a:spcBef>
              <a:spcAft>
                <a:spcPts val="0"/>
              </a:spcAft>
              <a:defRPr/>
            </a:lvl6pPr>
            <a:lvl7pPr marL="914344" marR="0" lvl="6" indent="-12644" algn="ctr" rtl="0">
              <a:spcBef>
                <a:spcPts val="0"/>
              </a:spcBef>
              <a:spcAft>
                <a:spcPts val="0"/>
              </a:spcAft>
              <a:defRPr/>
            </a:lvl7pPr>
            <a:lvl8pPr marL="1371518" marR="0" lvl="7" indent="-12618" algn="ctr" rtl="0">
              <a:spcBef>
                <a:spcPts val="0"/>
              </a:spcBef>
              <a:spcAft>
                <a:spcPts val="0"/>
              </a:spcAft>
              <a:defRPr/>
            </a:lvl8pPr>
            <a:lvl9pPr marL="1828691" marR="0" lvl="8" indent="-12591" algn="ctr" rtl="0">
              <a:spcBef>
                <a:spcPts val="0"/>
              </a:spcBef>
              <a:spcAft>
                <a:spcPts val="0"/>
              </a:spcAft>
              <a:defRPr/>
            </a:lvl9pPr>
          </a:lstStyle>
          <a:p>
            <a:endParaRPr/>
          </a:p>
        </p:txBody>
      </p:sp>
      <p:sp>
        <p:nvSpPr>
          <p:cNvPr id="20" name="Shape 20"/>
          <p:cNvSpPr txBox="1">
            <a:spLocks noGrp="1"/>
          </p:cNvSpPr>
          <p:nvPr>
            <p:ph type="subTitle" idx="1"/>
          </p:nvPr>
        </p:nvSpPr>
        <p:spPr>
          <a:xfrm>
            <a:off x="1447800" y="3886200"/>
            <a:ext cx="6400799" cy="1752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ctr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Font typeface="PT Sans"/>
              <a:buNone/>
              <a:defRPr/>
            </a:lvl1pPr>
            <a:lvl2pPr marL="457173" marR="0" lvl="1" indent="-12673" algn="ctr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Font typeface="PT Sans"/>
              <a:buNone/>
              <a:defRPr/>
            </a:lvl2pPr>
            <a:lvl3pPr marL="914344" marR="0" lvl="2" indent="-12644" algn="ctr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Font typeface="PT Sans"/>
              <a:buNone/>
              <a:defRPr/>
            </a:lvl3pPr>
            <a:lvl4pPr marL="1371518" marR="0" lvl="3" indent="-12618" algn="ctr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PT Sans"/>
              <a:buNone/>
              <a:defRPr/>
            </a:lvl4pPr>
            <a:lvl5pPr marL="1828691" marR="0" lvl="4" indent="-12591" algn="ctr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PT Sans"/>
              <a:buNone/>
              <a:defRPr/>
            </a:lvl5pPr>
            <a:lvl6pPr marL="2285863" marR="0" lvl="5" indent="-12562" algn="ctr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PT Sans"/>
              <a:buNone/>
              <a:defRPr/>
            </a:lvl6pPr>
            <a:lvl7pPr marL="2743036" marR="0" lvl="6" indent="-12536" algn="ctr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PT Sans"/>
              <a:buNone/>
              <a:defRPr/>
            </a:lvl7pPr>
            <a:lvl8pPr marL="3200209" marR="0" lvl="7" indent="-12508" algn="ctr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PT Sans"/>
              <a:buNone/>
              <a:defRPr/>
            </a:lvl8pPr>
            <a:lvl9pPr marL="3657381" marR="0" lvl="8" indent="-12481" algn="ctr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PT Sans"/>
              <a:buNone/>
              <a:defRPr/>
            </a:lvl9pPr>
          </a:lstStyle>
          <a:p>
            <a:endParaRPr/>
          </a:p>
        </p:txBody>
      </p:sp>
      <p:sp>
        <p:nvSpPr>
          <p:cNvPr id="21" name="Shape 21"/>
          <p:cNvSpPr txBox="1">
            <a:spLocks noGrp="1"/>
          </p:cNvSpPr>
          <p:nvPr>
            <p:ph type="dt" idx="10"/>
          </p:nvPr>
        </p:nvSpPr>
        <p:spPr>
          <a:xfrm>
            <a:off x="2819400" y="6245225"/>
            <a:ext cx="1447800" cy="4762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defRPr/>
            </a:lvl1pPr>
            <a:lvl2pPr marL="457173" marR="0" lvl="1" indent="-12673" algn="l" rtl="0">
              <a:spcBef>
                <a:spcPts val="0"/>
              </a:spcBef>
              <a:defRPr/>
            </a:lvl2pPr>
            <a:lvl3pPr marL="914344" marR="0" lvl="2" indent="-12644" algn="l" rtl="0">
              <a:spcBef>
                <a:spcPts val="0"/>
              </a:spcBef>
              <a:defRPr/>
            </a:lvl3pPr>
            <a:lvl4pPr marL="1371518" marR="0" lvl="3" indent="-12618" algn="l" rtl="0">
              <a:spcBef>
                <a:spcPts val="0"/>
              </a:spcBef>
              <a:defRPr/>
            </a:lvl4pPr>
            <a:lvl5pPr marL="1828691" marR="0" lvl="4" indent="-12591" algn="l" rtl="0">
              <a:spcBef>
                <a:spcPts val="0"/>
              </a:spcBef>
              <a:defRPr/>
            </a:lvl5pPr>
            <a:lvl6pPr marL="2285863" marR="0" lvl="5" indent="-12562" algn="l" rtl="0">
              <a:spcBef>
                <a:spcPts val="0"/>
              </a:spcBef>
              <a:defRPr/>
            </a:lvl6pPr>
            <a:lvl7pPr marL="2743036" marR="0" lvl="6" indent="-12536" algn="l" rtl="0">
              <a:spcBef>
                <a:spcPts val="0"/>
              </a:spcBef>
              <a:defRPr/>
            </a:lvl7pPr>
            <a:lvl8pPr marL="3200209" marR="0" lvl="7" indent="-12508" algn="l" rtl="0">
              <a:spcBef>
                <a:spcPts val="0"/>
              </a:spcBef>
              <a:defRPr/>
            </a:lvl8pPr>
            <a:lvl9pPr marL="3657381" marR="0" lvl="8" indent="-12481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2" name="Shape 22"/>
          <p:cNvSpPr txBox="1">
            <a:spLocks noGrp="1"/>
          </p:cNvSpPr>
          <p:nvPr>
            <p:ph type="ftr" idx="11"/>
          </p:nvPr>
        </p:nvSpPr>
        <p:spPr>
          <a:xfrm>
            <a:off x="4572000" y="6245225"/>
            <a:ext cx="2438399" cy="4762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ctr" rtl="0">
              <a:spcBef>
                <a:spcPts val="0"/>
              </a:spcBef>
              <a:defRPr/>
            </a:lvl1pPr>
            <a:lvl2pPr marL="457173" marR="0" lvl="1" indent="-12673" algn="l" rtl="0">
              <a:spcBef>
                <a:spcPts val="0"/>
              </a:spcBef>
              <a:defRPr/>
            </a:lvl2pPr>
            <a:lvl3pPr marL="914344" marR="0" lvl="2" indent="-12644" algn="l" rtl="0">
              <a:spcBef>
                <a:spcPts val="0"/>
              </a:spcBef>
              <a:defRPr/>
            </a:lvl3pPr>
            <a:lvl4pPr marL="1371518" marR="0" lvl="3" indent="-12618" algn="l" rtl="0">
              <a:spcBef>
                <a:spcPts val="0"/>
              </a:spcBef>
              <a:defRPr/>
            </a:lvl4pPr>
            <a:lvl5pPr marL="1828691" marR="0" lvl="4" indent="-12591" algn="l" rtl="0">
              <a:spcBef>
                <a:spcPts val="0"/>
              </a:spcBef>
              <a:defRPr/>
            </a:lvl5pPr>
            <a:lvl6pPr marL="2285863" marR="0" lvl="5" indent="-12562" algn="l" rtl="0">
              <a:spcBef>
                <a:spcPts val="0"/>
              </a:spcBef>
              <a:defRPr/>
            </a:lvl6pPr>
            <a:lvl7pPr marL="2743036" marR="0" lvl="6" indent="-12536" algn="l" rtl="0">
              <a:spcBef>
                <a:spcPts val="0"/>
              </a:spcBef>
              <a:defRPr/>
            </a:lvl7pPr>
            <a:lvl8pPr marL="3200209" marR="0" lvl="7" indent="-12508" algn="l" rtl="0">
              <a:spcBef>
                <a:spcPts val="0"/>
              </a:spcBef>
              <a:defRPr/>
            </a:lvl8pPr>
            <a:lvl9pPr marL="3657381" marR="0" lvl="8" indent="-12481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3" name="Shape 23"/>
          <p:cNvSpPr txBox="1">
            <a:spLocks noGrp="1"/>
          </p:cNvSpPr>
          <p:nvPr>
            <p:ph type="sldNum" idx="12"/>
          </p:nvPr>
        </p:nvSpPr>
        <p:spPr>
          <a:xfrm>
            <a:off x="7315200" y="6248400"/>
            <a:ext cx="1447800" cy="47624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400" b="0" i="0" u="none" strike="noStrike" cap="none">
                <a:solidFill>
                  <a:srgbClr val="000000"/>
                </a:solidFill>
                <a:latin typeface="PT Sans"/>
                <a:ea typeface="PT Sans"/>
                <a:cs typeface="PT Sans"/>
                <a:sym typeface="PT Sans"/>
              </a:rPr>
              <a:t>‹#›</a:t>
            </a:fld>
            <a:endParaRPr lang="en-US" sz="1400" b="0" i="0" u="none" strike="noStrike" cap="none">
              <a:solidFill>
                <a:srgbClr val="000000"/>
              </a:solidFill>
              <a:latin typeface="PT Sans"/>
              <a:ea typeface="PT Sans"/>
              <a:cs typeface="PT Sans"/>
              <a:sym typeface="PT Sans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>
  <p:cSld name="Title and Vertical Text"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Shape 76"/>
          <p:cNvSpPr txBox="1">
            <a:spLocks noGrp="1"/>
          </p:cNvSpPr>
          <p:nvPr>
            <p:ph type="title"/>
          </p:nvPr>
        </p:nvSpPr>
        <p:spPr>
          <a:xfrm>
            <a:off x="914400" y="609600"/>
            <a:ext cx="8077199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lvl="0" algn="ctr" rtl="0">
              <a:spcBef>
                <a:spcPts val="0"/>
              </a:spcBef>
              <a:spcAft>
                <a:spcPts val="0"/>
              </a:spcAft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defRPr/>
            </a:lvl5pPr>
            <a:lvl6pPr marL="457173" lvl="5" algn="ctr" rtl="0">
              <a:spcBef>
                <a:spcPts val="0"/>
              </a:spcBef>
              <a:spcAft>
                <a:spcPts val="0"/>
              </a:spcAft>
              <a:defRPr/>
            </a:lvl6pPr>
            <a:lvl7pPr marL="914344" lvl="6" algn="ctr" rtl="0">
              <a:spcBef>
                <a:spcPts val="0"/>
              </a:spcBef>
              <a:spcAft>
                <a:spcPts val="0"/>
              </a:spcAft>
              <a:defRPr/>
            </a:lvl7pPr>
            <a:lvl8pPr marL="1371518" lvl="7" algn="ctr" rtl="0">
              <a:spcBef>
                <a:spcPts val="0"/>
              </a:spcBef>
              <a:spcAft>
                <a:spcPts val="0"/>
              </a:spcAft>
              <a:defRPr/>
            </a:lvl8pPr>
            <a:lvl9pPr marL="1828691" lvl="8" algn="ctr" rtl="0">
              <a:spcBef>
                <a:spcPts val="0"/>
              </a:spcBef>
              <a:spcAft>
                <a:spcPts val="0"/>
              </a:spcAft>
              <a:defRPr/>
            </a:lvl9pPr>
          </a:lstStyle>
          <a:p>
            <a:endParaRPr/>
          </a:p>
        </p:txBody>
      </p:sp>
      <p:sp>
        <p:nvSpPr>
          <p:cNvPr id="77" name="Shape 77"/>
          <p:cNvSpPr txBox="1">
            <a:spLocks noGrp="1"/>
          </p:cNvSpPr>
          <p:nvPr>
            <p:ph type="body" idx="1"/>
          </p:nvPr>
        </p:nvSpPr>
        <p:spPr>
          <a:xfrm rot="5400000">
            <a:off x="3177381" y="-327816"/>
            <a:ext cx="3551236" cy="80771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1313" lvl="0" indent="-138113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Font typeface="PT Sans"/>
              <a:buChar char="•"/>
              <a:defRPr/>
            </a:lvl1pPr>
            <a:lvl2pPr marL="741363" lvl="1" indent="-106362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Font typeface="PT Sans"/>
              <a:buChar char="–"/>
              <a:defRPr/>
            </a:lvl2pPr>
            <a:lvl3pPr marL="1141413" lvl="2" indent="-74612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Font typeface="PT Sans"/>
              <a:buChar char="•"/>
              <a:defRPr/>
            </a:lvl3pPr>
            <a:lvl4pPr marL="1598613" lvl="3" indent="-100012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PT Sans"/>
              <a:buChar char="–"/>
              <a:defRPr/>
            </a:lvl4pPr>
            <a:lvl5pPr marL="2055813" lvl="4" indent="-100013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PT Sans"/>
              <a:buChar char="»"/>
              <a:defRPr/>
            </a:lvl5pPr>
            <a:lvl6pPr marL="2514450" lvl="5" indent="-11415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PT Sans"/>
              <a:buChar char="»"/>
              <a:defRPr/>
            </a:lvl6pPr>
            <a:lvl7pPr marL="2971622" lvl="6" indent="-114121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PT Sans"/>
              <a:buChar char="»"/>
              <a:defRPr/>
            </a:lvl7pPr>
            <a:lvl8pPr marL="3428795" lvl="7" indent="-114094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PT Sans"/>
              <a:buChar char="»"/>
              <a:defRPr/>
            </a:lvl8pPr>
            <a:lvl9pPr marL="3885967" lvl="8" indent="-114067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PT Sans"/>
              <a:buChar char="»"/>
              <a:defRPr/>
            </a:lvl9pPr>
          </a:lstStyle>
          <a:p>
            <a:endParaRPr/>
          </a:p>
        </p:txBody>
      </p:sp>
      <p:sp>
        <p:nvSpPr>
          <p:cNvPr id="78" name="Shape 78"/>
          <p:cNvSpPr txBox="1">
            <a:spLocks noGrp="1"/>
          </p:cNvSpPr>
          <p:nvPr>
            <p:ph type="dt" idx="10"/>
          </p:nvPr>
        </p:nvSpPr>
        <p:spPr>
          <a:xfrm>
            <a:off x="2819400" y="6245225"/>
            <a:ext cx="1447800" cy="4762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defRPr/>
            </a:lvl1pPr>
            <a:lvl2pPr marL="457173" marR="0" lvl="1" indent="-12673" algn="l" rtl="0">
              <a:spcBef>
                <a:spcPts val="0"/>
              </a:spcBef>
              <a:defRPr/>
            </a:lvl2pPr>
            <a:lvl3pPr marL="914344" marR="0" lvl="2" indent="-12644" algn="l" rtl="0">
              <a:spcBef>
                <a:spcPts val="0"/>
              </a:spcBef>
              <a:defRPr/>
            </a:lvl3pPr>
            <a:lvl4pPr marL="1371518" marR="0" lvl="3" indent="-12618" algn="l" rtl="0">
              <a:spcBef>
                <a:spcPts val="0"/>
              </a:spcBef>
              <a:defRPr/>
            </a:lvl4pPr>
            <a:lvl5pPr marL="1828691" marR="0" lvl="4" indent="-12591" algn="l" rtl="0">
              <a:spcBef>
                <a:spcPts val="0"/>
              </a:spcBef>
              <a:defRPr/>
            </a:lvl5pPr>
            <a:lvl6pPr marL="2285863" marR="0" lvl="5" indent="-12562" algn="l" rtl="0">
              <a:spcBef>
                <a:spcPts val="0"/>
              </a:spcBef>
              <a:defRPr/>
            </a:lvl6pPr>
            <a:lvl7pPr marL="2743036" marR="0" lvl="6" indent="-12536" algn="l" rtl="0">
              <a:spcBef>
                <a:spcPts val="0"/>
              </a:spcBef>
              <a:defRPr/>
            </a:lvl7pPr>
            <a:lvl8pPr marL="3200209" marR="0" lvl="7" indent="-12508" algn="l" rtl="0">
              <a:spcBef>
                <a:spcPts val="0"/>
              </a:spcBef>
              <a:defRPr/>
            </a:lvl8pPr>
            <a:lvl9pPr marL="3657381" marR="0" lvl="8" indent="-12481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79" name="Shape 79"/>
          <p:cNvSpPr txBox="1">
            <a:spLocks noGrp="1"/>
          </p:cNvSpPr>
          <p:nvPr>
            <p:ph type="ftr" idx="11"/>
          </p:nvPr>
        </p:nvSpPr>
        <p:spPr>
          <a:xfrm>
            <a:off x="4572000" y="6245225"/>
            <a:ext cx="2438399" cy="4762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ctr" rtl="0">
              <a:spcBef>
                <a:spcPts val="0"/>
              </a:spcBef>
              <a:defRPr/>
            </a:lvl1pPr>
            <a:lvl2pPr marL="457173" marR="0" lvl="1" indent="-12673" algn="l" rtl="0">
              <a:spcBef>
                <a:spcPts val="0"/>
              </a:spcBef>
              <a:defRPr/>
            </a:lvl2pPr>
            <a:lvl3pPr marL="914344" marR="0" lvl="2" indent="-12644" algn="l" rtl="0">
              <a:spcBef>
                <a:spcPts val="0"/>
              </a:spcBef>
              <a:defRPr/>
            </a:lvl3pPr>
            <a:lvl4pPr marL="1371518" marR="0" lvl="3" indent="-12618" algn="l" rtl="0">
              <a:spcBef>
                <a:spcPts val="0"/>
              </a:spcBef>
              <a:defRPr/>
            </a:lvl4pPr>
            <a:lvl5pPr marL="1828691" marR="0" lvl="4" indent="-12591" algn="l" rtl="0">
              <a:spcBef>
                <a:spcPts val="0"/>
              </a:spcBef>
              <a:defRPr/>
            </a:lvl5pPr>
            <a:lvl6pPr marL="2285863" marR="0" lvl="5" indent="-12562" algn="l" rtl="0">
              <a:spcBef>
                <a:spcPts val="0"/>
              </a:spcBef>
              <a:defRPr/>
            </a:lvl6pPr>
            <a:lvl7pPr marL="2743036" marR="0" lvl="6" indent="-12536" algn="l" rtl="0">
              <a:spcBef>
                <a:spcPts val="0"/>
              </a:spcBef>
              <a:defRPr/>
            </a:lvl7pPr>
            <a:lvl8pPr marL="3200209" marR="0" lvl="7" indent="-12508" algn="l" rtl="0">
              <a:spcBef>
                <a:spcPts val="0"/>
              </a:spcBef>
              <a:defRPr/>
            </a:lvl8pPr>
            <a:lvl9pPr marL="3657381" marR="0" lvl="8" indent="-12481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80" name="Shape 80"/>
          <p:cNvSpPr txBox="1">
            <a:spLocks noGrp="1"/>
          </p:cNvSpPr>
          <p:nvPr>
            <p:ph type="sldNum" idx="12"/>
          </p:nvPr>
        </p:nvSpPr>
        <p:spPr>
          <a:xfrm>
            <a:off x="7239000" y="6245225"/>
            <a:ext cx="1447800" cy="47624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400" b="0" i="0" u="none" strike="noStrike" cap="none">
                <a:solidFill>
                  <a:srgbClr val="000000"/>
                </a:solidFill>
                <a:latin typeface="PT Sans"/>
                <a:ea typeface="PT Sans"/>
                <a:cs typeface="PT Sans"/>
                <a:sym typeface="PT Sans"/>
              </a:rPr>
              <a:t>‹#›</a:t>
            </a:fld>
            <a:endParaRPr lang="en-US" sz="1400" b="0" i="0" u="none" strike="noStrike" cap="none">
              <a:solidFill>
                <a:srgbClr val="000000"/>
              </a:solidFill>
              <a:latin typeface="PT Sans"/>
              <a:ea typeface="PT Sans"/>
              <a:cs typeface="PT Sans"/>
              <a:sym typeface="PT Sans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>
  <p:cSld name="Vertical Title and Text"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Shape 82"/>
          <p:cNvSpPr txBox="1">
            <a:spLocks noGrp="1"/>
          </p:cNvSpPr>
          <p:nvPr>
            <p:ph type="title"/>
          </p:nvPr>
        </p:nvSpPr>
        <p:spPr>
          <a:xfrm rot="5400000">
            <a:off x="5543550" y="2038349"/>
            <a:ext cx="4876799" cy="20192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lvl="0" algn="ctr" rtl="0">
              <a:spcBef>
                <a:spcPts val="0"/>
              </a:spcBef>
              <a:spcAft>
                <a:spcPts val="0"/>
              </a:spcAft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defRPr/>
            </a:lvl5pPr>
            <a:lvl6pPr marL="457173" lvl="5" algn="ctr" rtl="0">
              <a:spcBef>
                <a:spcPts val="0"/>
              </a:spcBef>
              <a:spcAft>
                <a:spcPts val="0"/>
              </a:spcAft>
              <a:defRPr/>
            </a:lvl6pPr>
            <a:lvl7pPr marL="914344" lvl="6" algn="ctr" rtl="0">
              <a:spcBef>
                <a:spcPts val="0"/>
              </a:spcBef>
              <a:spcAft>
                <a:spcPts val="0"/>
              </a:spcAft>
              <a:defRPr/>
            </a:lvl7pPr>
            <a:lvl8pPr marL="1371518" lvl="7" algn="ctr" rtl="0">
              <a:spcBef>
                <a:spcPts val="0"/>
              </a:spcBef>
              <a:spcAft>
                <a:spcPts val="0"/>
              </a:spcAft>
              <a:defRPr/>
            </a:lvl8pPr>
            <a:lvl9pPr marL="1828691" lvl="8" algn="ctr" rtl="0">
              <a:spcBef>
                <a:spcPts val="0"/>
              </a:spcBef>
              <a:spcAft>
                <a:spcPts val="0"/>
              </a:spcAft>
              <a:defRPr/>
            </a:lvl9pPr>
          </a:lstStyle>
          <a:p>
            <a:endParaRPr/>
          </a:p>
        </p:txBody>
      </p:sp>
      <p:sp>
        <p:nvSpPr>
          <p:cNvPr id="83" name="Shape 83"/>
          <p:cNvSpPr txBox="1">
            <a:spLocks noGrp="1"/>
          </p:cNvSpPr>
          <p:nvPr>
            <p:ph type="body" idx="1"/>
          </p:nvPr>
        </p:nvSpPr>
        <p:spPr>
          <a:xfrm rot="5400000">
            <a:off x="1428750" y="95249"/>
            <a:ext cx="4876799" cy="59055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1313" lvl="0" indent="-138113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Font typeface="PT Sans"/>
              <a:buChar char="•"/>
              <a:defRPr/>
            </a:lvl1pPr>
            <a:lvl2pPr marL="741363" lvl="1" indent="-106362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Font typeface="PT Sans"/>
              <a:buChar char="–"/>
              <a:defRPr/>
            </a:lvl2pPr>
            <a:lvl3pPr marL="1141413" lvl="2" indent="-74612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Font typeface="PT Sans"/>
              <a:buChar char="•"/>
              <a:defRPr/>
            </a:lvl3pPr>
            <a:lvl4pPr marL="1598613" lvl="3" indent="-100012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PT Sans"/>
              <a:buChar char="–"/>
              <a:defRPr/>
            </a:lvl4pPr>
            <a:lvl5pPr marL="2055813" lvl="4" indent="-100013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PT Sans"/>
              <a:buChar char="»"/>
              <a:defRPr/>
            </a:lvl5pPr>
            <a:lvl6pPr marL="2514450" lvl="5" indent="-11415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PT Sans"/>
              <a:buChar char="»"/>
              <a:defRPr/>
            </a:lvl6pPr>
            <a:lvl7pPr marL="2971622" lvl="6" indent="-114121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PT Sans"/>
              <a:buChar char="»"/>
              <a:defRPr/>
            </a:lvl7pPr>
            <a:lvl8pPr marL="3428795" lvl="7" indent="-114094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PT Sans"/>
              <a:buChar char="»"/>
              <a:defRPr/>
            </a:lvl8pPr>
            <a:lvl9pPr marL="3885967" lvl="8" indent="-114067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PT Sans"/>
              <a:buChar char="»"/>
              <a:defRPr/>
            </a:lvl9pPr>
          </a:lstStyle>
          <a:p>
            <a:endParaRPr/>
          </a:p>
        </p:txBody>
      </p:sp>
      <p:sp>
        <p:nvSpPr>
          <p:cNvPr id="84" name="Shape 84"/>
          <p:cNvSpPr txBox="1">
            <a:spLocks noGrp="1"/>
          </p:cNvSpPr>
          <p:nvPr>
            <p:ph type="dt" idx="10"/>
          </p:nvPr>
        </p:nvSpPr>
        <p:spPr>
          <a:xfrm>
            <a:off x="2819400" y="6245225"/>
            <a:ext cx="1447800" cy="4762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defRPr/>
            </a:lvl1pPr>
            <a:lvl2pPr marL="457173" marR="0" lvl="1" indent="-12673" algn="l" rtl="0">
              <a:spcBef>
                <a:spcPts val="0"/>
              </a:spcBef>
              <a:defRPr/>
            </a:lvl2pPr>
            <a:lvl3pPr marL="914344" marR="0" lvl="2" indent="-12644" algn="l" rtl="0">
              <a:spcBef>
                <a:spcPts val="0"/>
              </a:spcBef>
              <a:defRPr/>
            </a:lvl3pPr>
            <a:lvl4pPr marL="1371518" marR="0" lvl="3" indent="-12618" algn="l" rtl="0">
              <a:spcBef>
                <a:spcPts val="0"/>
              </a:spcBef>
              <a:defRPr/>
            </a:lvl4pPr>
            <a:lvl5pPr marL="1828691" marR="0" lvl="4" indent="-12591" algn="l" rtl="0">
              <a:spcBef>
                <a:spcPts val="0"/>
              </a:spcBef>
              <a:defRPr/>
            </a:lvl5pPr>
            <a:lvl6pPr marL="2285863" marR="0" lvl="5" indent="-12562" algn="l" rtl="0">
              <a:spcBef>
                <a:spcPts val="0"/>
              </a:spcBef>
              <a:defRPr/>
            </a:lvl6pPr>
            <a:lvl7pPr marL="2743036" marR="0" lvl="6" indent="-12536" algn="l" rtl="0">
              <a:spcBef>
                <a:spcPts val="0"/>
              </a:spcBef>
              <a:defRPr/>
            </a:lvl7pPr>
            <a:lvl8pPr marL="3200209" marR="0" lvl="7" indent="-12508" algn="l" rtl="0">
              <a:spcBef>
                <a:spcPts val="0"/>
              </a:spcBef>
              <a:defRPr/>
            </a:lvl8pPr>
            <a:lvl9pPr marL="3657381" marR="0" lvl="8" indent="-12481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85" name="Shape 85"/>
          <p:cNvSpPr txBox="1">
            <a:spLocks noGrp="1"/>
          </p:cNvSpPr>
          <p:nvPr>
            <p:ph type="ftr" idx="11"/>
          </p:nvPr>
        </p:nvSpPr>
        <p:spPr>
          <a:xfrm>
            <a:off x="4572000" y="6245225"/>
            <a:ext cx="2438399" cy="4762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ctr" rtl="0">
              <a:spcBef>
                <a:spcPts val="0"/>
              </a:spcBef>
              <a:defRPr/>
            </a:lvl1pPr>
            <a:lvl2pPr marL="457173" marR="0" lvl="1" indent="-12673" algn="l" rtl="0">
              <a:spcBef>
                <a:spcPts val="0"/>
              </a:spcBef>
              <a:defRPr/>
            </a:lvl2pPr>
            <a:lvl3pPr marL="914344" marR="0" lvl="2" indent="-12644" algn="l" rtl="0">
              <a:spcBef>
                <a:spcPts val="0"/>
              </a:spcBef>
              <a:defRPr/>
            </a:lvl3pPr>
            <a:lvl4pPr marL="1371518" marR="0" lvl="3" indent="-12618" algn="l" rtl="0">
              <a:spcBef>
                <a:spcPts val="0"/>
              </a:spcBef>
              <a:defRPr/>
            </a:lvl4pPr>
            <a:lvl5pPr marL="1828691" marR="0" lvl="4" indent="-12591" algn="l" rtl="0">
              <a:spcBef>
                <a:spcPts val="0"/>
              </a:spcBef>
              <a:defRPr/>
            </a:lvl5pPr>
            <a:lvl6pPr marL="2285863" marR="0" lvl="5" indent="-12562" algn="l" rtl="0">
              <a:spcBef>
                <a:spcPts val="0"/>
              </a:spcBef>
              <a:defRPr/>
            </a:lvl6pPr>
            <a:lvl7pPr marL="2743036" marR="0" lvl="6" indent="-12536" algn="l" rtl="0">
              <a:spcBef>
                <a:spcPts val="0"/>
              </a:spcBef>
              <a:defRPr/>
            </a:lvl7pPr>
            <a:lvl8pPr marL="3200209" marR="0" lvl="7" indent="-12508" algn="l" rtl="0">
              <a:spcBef>
                <a:spcPts val="0"/>
              </a:spcBef>
              <a:defRPr/>
            </a:lvl8pPr>
            <a:lvl9pPr marL="3657381" marR="0" lvl="8" indent="-12481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86" name="Shape 86"/>
          <p:cNvSpPr txBox="1">
            <a:spLocks noGrp="1"/>
          </p:cNvSpPr>
          <p:nvPr>
            <p:ph type="sldNum" idx="12"/>
          </p:nvPr>
        </p:nvSpPr>
        <p:spPr>
          <a:xfrm>
            <a:off x="7239000" y="6245225"/>
            <a:ext cx="1447800" cy="47624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400" b="0" i="0" u="none" strike="noStrike" cap="none">
                <a:solidFill>
                  <a:srgbClr val="000000"/>
                </a:solidFill>
                <a:latin typeface="PT Sans"/>
                <a:ea typeface="PT Sans"/>
                <a:cs typeface="PT Sans"/>
                <a:sym typeface="PT Sans"/>
              </a:rPr>
              <a:t>‹#›</a:t>
            </a:fld>
            <a:endParaRPr lang="en-US" sz="1400" b="0" i="0" u="none" strike="noStrike" cap="none">
              <a:solidFill>
                <a:srgbClr val="000000"/>
              </a:solidFill>
              <a:latin typeface="PT Sans"/>
              <a:ea typeface="PT Sans"/>
              <a:cs typeface="PT Sans"/>
              <a:sym typeface="PT Sans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Shape 25"/>
          <p:cNvSpPr txBox="1">
            <a:spLocks noGrp="1"/>
          </p:cNvSpPr>
          <p:nvPr>
            <p:ph type="title"/>
          </p:nvPr>
        </p:nvSpPr>
        <p:spPr>
          <a:xfrm>
            <a:off x="1295400" y="609833"/>
            <a:ext cx="7696244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lvl="0" algn="ctr" rtl="0">
              <a:spcBef>
                <a:spcPts val="0"/>
              </a:spcBef>
              <a:spcAft>
                <a:spcPts val="0"/>
              </a:spcAft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defRPr/>
            </a:lvl5pPr>
            <a:lvl6pPr marL="457173" lvl="5" algn="ctr" rtl="0">
              <a:spcBef>
                <a:spcPts val="0"/>
              </a:spcBef>
              <a:spcAft>
                <a:spcPts val="0"/>
              </a:spcAft>
              <a:defRPr/>
            </a:lvl6pPr>
            <a:lvl7pPr marL="914344" lvl="6" algn="ctr" rtl="0">
              <a:spcBef>
                <a:spcPts val="0"/>
              </a:spcBef>
              <a:spcAft>
                <a:spcPts val="0"/>
              </a:spcAft>
              <a:defRPr/>
            </a:lvl7pPr>
            <a:lvl8pPr marL="1371518" lvl="7" algn="ctr" rtl="0">
              <a:spcBef>
                <a:spcPts val="0"/>
              </a:spcBef>
              <a:spcAft>
                <a:spcPts val="0"/>
              </a:spcAft>
              <a:defRPr/>
            </a:lvl8pPr>
            <a:lvl9pPr marL="1828691" lvl="8" algn="ctr" rtl="0">
              <a:spcBef>
                <a:spcPts val="0"/>
              </a:spcBef>
              <a:spcAft>
                <a:spcPts val="0"/>
              </a:spcAft>
              <a:defRPr/>
            </a:lvl9pPr>
          </a:lstStyle>
          <a:p>
            <a:endParaRPr/>
          </a:p>
        </p:txBody>
      </p:sp>
      <p:sp>
        <p:nvSpPr>
          <p:cNvPr id="26" name="Shape 26"/>
          <p:cNvSpPr txBox="1">
            <a:spLocks noGrp="1"/>
          </p:cNvSpPr>
          <p:nvPr>
            <p:ph type="body" idx="1"/>
          </p:nvPr>
        </p:nvSpPr>
        <p:spPr>
          <a:xfrm>
            <a:off x="1295400" y="1935202"/>
            <a:ext cx="7696244" cy="3550966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1313" lvl="0" indent="-138113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Font typeface="PT Sans"/>
              <a:buChar char="•"/>
              <a:defRPr/>
            </a:lvl1pPr>
            <a:lvl2pPr marL="741363" lvl="1" indent="-106362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Font typeface="PT Sans"/>
              <a:buChar char="–"/>
              <a:defRPr/>
            </a:lvl2pPr>
            <a:lvl3pPr marL="1141413" lvl="2" indent="-74612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Font typeface="PT Sans"/>
              <a:buChar char="•"/>
              <a:defRPr/>
            </a:lvl3pPr>
            <a:lvl4pPr marL="1598613" lvl="3" indent="-100012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PT Sans"/>
              <a:buChar char="–"/>
              <a:defRPr/>
            </a:lvl4pPr>
            <a:lvl5pPr marL="2055813" lvl="4" indent="-100013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PT Sans"/>
              <a:buChar char="»"/>
              <a:defRPr/>
            </a:lvl5pPr>
            <a:lvl6pPr marL="2514450" lvl="5" indent="-11415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PT Sans"/>
              <a:buChar char="»"/>
              <a:defRPr/>
            </a:lvl6pPr>
            <a:lvl7pPr marL="2971622" lvl="6" indent="-114121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PT Sans"/>
              <a:buChar char="»"/>
              <a:defRPr/>
            </a:lvl7pPr>
            <a:lvl8pPr marL="3428795" lvl="7" indent="-114094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PT Sans"/>
              <a:buChar char="»"/>
              <a:defRPr/>
            </a:lvl8pPr>
            <a:lvl9pPr marL="3885967" lvl="8" indent="-114067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PT Sans"/>
              <a:buChar char="»"/>
              <a:defRPr/>
            </a:lvl9pPr>
          </a:lstStyle>
          <a:p>
            <a:endParaRPr/>
          </a:p>
        </p:txBody>
      </p:sp>
      <p:sp>
        <p:nvSpPr>
          <p:cNvPr id="27" name="Shape 27"/>
          <p:cNvSpPr txBox="1">
            <a:spLocks noGrp="1"/>
          </p:cNvSpPr>
          <p:nvPr>
            <p:ph type="dt" idx="10"/>
          </p:nvPr>
        </p:nvSpPr>
        <p:spPr>
          <a:xfrm>
            <a:off x="2819400" y="6245225"/>
            <a:ext cx="1447800" cy="4762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defRPr/>
            </a:lvl1pPr>
            <a:lvl2pPr marL="457173" marR="0" lvl="1" indent="-12673" algn="l" rtl="0">
              <a:spcBef>
                <a:spcPts val="0"/>
              </a:spcBef>
              <a:defRPr/>
            </a:lvl2pPr>
            <a:lvl3pPr marL="914344" marR="0" lvl="2" indent="-12644" algn="l" rtl="0">
              <a:spcBef>
                <a:spcPts val="0"/>
              </a:spcBef>
              <a:defRPr/>
            </a:lvl3pPr>
            <a:lvl4pPr marL="1371518" marR="0" lvl="3" indent="-12618" algn="l" rtl="0">
              <a:spcBef>
                <a:spcPts val="0"/>
              </a:spcBef>
              <a:defRPr/>
            </a:lvl4pPr>
            <a:lvl5pPr marL="1828691" marR="0" lvl="4" indent="-12591" algn="l" rtl="0">
              <a:spcBef>
                <a:spcPts val="0"/>
              </a:spcBef>
              <a:defRPr/>
            </a:lvl5pPr>
            <a:lvl6pPr marL="2285863" marR="0" lvl="5" indent="-12562" algn="l" rtl="0">
              <a:spcBef>
                <a:spcPts val="0"/>
              </a:spcBef>
              <a:defRPr/>
            </a:lvl6pPr>
            <a:lvl7pPr marL="2743036" marR="0" lvl="6" indent="-12536" algn="l" rtl="0">
              <a:spcBef>
                <a:spcPts val="0"/>
              </a:spcBef>
              <a:defRPr/>
            </a:lvl7pPr>
            <a:lvl8pPr marL="3200209" marR="0" lvl="7" indent="-12508" algn="l" rtl="0">
              <a:spcBef>
                <a:spcPts val="0"/>
              </a:spcBef>
              <a:defRPr/>
            </a:lvl8pPr>
            <a:lvl9pPr marL="3657381" marR="0" lvl="8" indent="-12481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8" name="Shape 28"/>
          <p:cNvSpPr txBox="1">
            <a:spLocks noGrp="1"/>
          </p:cNvSpPr>
          <p:nvPr>
            <p:ph type="ftr" idx="11"/>
          </p:nvPr>
        </p:nvSpPr>
        <p:spPr>
          <a:xfrm>
            <a:off x="4572000" y="6245225"/>
            <a:ext cx="2438399" cy="4762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ctr" rtl="0">
              <a:spcBef>
                <a:spcPts val="0"/>
              </a:spcBef>
              <a:defRPr/>
            </a:lvl1pPr>
            <a:lvl2pPr marL="457173" marR="0" lvl="1" indent="-12673" algn="l" rtl="0">
              <a:spcBef>
                <a:spcPts val="0"/>
              </a:spcBef>
              <a:defRPr/>
            </a:lvl2pPr>
            <a:lvl3pPr marL="914344" marR="0" lvl="2" indent="-12644" algn="l" rtl="0">
              <a:spcBef>
                <a:spcPts val="0"/>
              </a:spcBef>
              <a:defRPr/>
            </a:lvl3pPr>
            <a:lvl4pPr marL="1371518" marR="0" lvl="3" indent="-12618" algn="l" rtl="0">
              <a:spcBef>
                <a:spcPts val="0"/>
              </a:spcBef>
              <a:defRPr/>
            </a:lvl4pPr>
            <a:lvl5pPr marL="1828691" marR="0" lvl="4" indent="-12591" algn="l" rtl="0">
              <a:spcBef>
                <a:spcPts val="0"/>
              </a:spcBef>
              <a:defRPr/>
            </a:lvl5pPr>
            <a:lvl6pPr marL="2285863" marR="0" lvl="5" indent="-12562" algn="l" rtl="0">
              <a:spcBef>
                <a:spcPts val="0"/>
              </a:spcBef>
              <a:defRPr/>
            </a:lvl6pPr>
            <a:lvl7pPr marL="2743036" marR="0" lvl="6" indent="-12536" algn="l" rtl="0">
              <a:spcBef>
                <a:spcPts val="0"/>
              </a:spcBef>
              <a:defRPr/>
            </a:lvl7pPr>
            <a:lvl8pPr marL="3200209" marR="0" lvl="7" indent="-12508" algn="l" rtl="0">
              <a:spcBef>
                <a:spcPts val="0"/>
              </a:spcBef>
              <a:defRPr/>
            </a:lvl8pPr>
            <a:lvl9pPr marL="3657381" marR="0" lvl="8" indent="-12481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9" name="Shape 29"/>
          <p:cNvSpPr txBox="1">
            <a:spLocks noGrp="1"/>
          </p:cNvSpPr>
          <p:nvPr>
            <p:ph type="sldNum" idx="12"/>
          </p:nvPr>
        </p:nvSpPr>
        <p:spPr>
          <a:xfrm>
            <a:off x="7239000" y="6245225"/>
            <a:ext cx="1447800" cy="47624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400" b="0" i="0" u="none" strike="noStrike" cap="none">
                <a:solidFill>
                  <a:srgbClr val="000000"/>
                </a:solidFill>
                <a:latin typeface="PT Sans"/>
                <a:ea typeface="PT Sans"/>
                <a:cs typeface="PT Sans"/>
                <a:sym typeface="PT Sans"/>
              </a:rPr>
              <a:t>‹#›</a:t>
            </a:fld>
            <a:endParaRPr lang="en-US" sz="1400" b="0" i="0" u="none" strike="noStrike" cap="none">
              <a:solidFill>
                <a:srgbClr val="000000"/>
              </a:solidFill>
              <a:latin typeface="PT Sans"/>
              <a:ea typeface="PT Sans"/>
              <a:cs typeface="PT Sans"/>
              <a:sym typeface="PT Sans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Shape 31"/>
          <p:cNvSpPr txBox="1">
            <a:spLocks noGrp="1"/>
          </p:cNvSpPr>
          <p:nvPr>
            <p:ph type="title"/>
          </p:nvPr>
        </p:nvSpPr>
        <p:spPr>
          <a:xfrm>
            <a:off x="914400" y="609600"/>
            <a:ext cx="8077199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lvl="0" algn="ctr" rtl="0">
              <a:spcBef>
                <a:spcPts val="0"/>
              </a:spcBef>
              <a:spcAft>
                <a:spcPts val="0"/>
              </a:spcAft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defRPr/>
            </a:lvl5pPr>
            <a:lvl6pPr marL="457173" lvl="5" algn="ctr" rtl="0">
              <a:spcBef>
                <a:spcPts val="0"/>
              </a:spcBef>
              <a:spcAft>
                <a:spcPts val="0"/>
              </a:spcAft>
              <a:defRPr/>
            </a:lvl6pPr>
            <a:lvl7pPr marL="914344" lvl="6" algn="ctr" rtl="0">
              <a:spcBef>
                <a:spcPts val="0"/>
              </a:spcBef>
              <a:spcAft>
                <a:spcPts val="0"/>
              </a:spcAft>
              <a:defRPr/>
            </a:lvl7pPr>
            <a:lvl8pPr marL="1371518" lvl="7" algn="ctr" rtl="0">
              <a:spcBef>
                <a:spcPts val="0"/>
              </a:spcBef>
              <a:spcAft>
                <a:spcPts val="0"/>
              </a:spcAft>
              <a:defRPr/>
            </a:lvl8pPr>
            <a:lvl9pPr marL="1828691" lvl="8" algn="ctr" rtl="0">
              <a:spcBef>
                <a:spcPts val="0"/>
              </a:spcBef>
              <a:spcAft>
                <a:spcPts val="0"/>
              </a:spcAft>
              <a:defRPr/>
            </a:lvl9pPr>
          </a:lstStyle>
          <a:p>
            <a:endParaRPr/>
          </a:p>
        </p:txBody>
      </p:sp>
      <p:sp>
        <p:nvSpPr>
          <p:cNvPr id="32" name="Shape 32"/>
          <p:cNvSpPr txBox="1">
            <a:spLocks noGrp="1"/>
          </p:cNvSpPr>
          <p:nvPr>
            <p:ph type="body" idx="1"/>
          </p:nvPr>
        </p:nvSpPr>
        <p:spPr>
          <a:xfrm>
            <a:off x="914400" y="1935166"/>
            <a:ext cx="3962399" cy="3551236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 rtl="0">
              <a:spcBef>
                <a:spcPts val="0"/>
              </a:spcBef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33" name="Shape 33"/>
          <p:cNvSpPr txBox="1">
            <a:spLocks noGrp="1"/>
          </p:cNvSpPr>
          <p:nvPr>
            <p:ph type="body" idx="2"/>
          </p:nvPr>
        </p:nvSpPr>
        <p:spPr>
          <a:xfrm>
            <a:off x="5029200" y="1935166"/>
            <a:ext cx="3962399" cy="3551236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 rtl="0">
              <a:spcBef>
                <a:spcPts val="0"/>
              </a:spcBef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34" name="Shape 34"/>
          <p:cNvSpPr txBox="1">
            <a:spLocks noGrp="1"/>
          </p:cNvSpPr>
          <p:nvPr>
            <p:ph type="dt" idx="10"/>
          </p:nvPr>
        </p:nvSpPr>
        <p:spPr>
          <a:xfrm>
            <a:off x="2819400" y="6245225"/>
            <a:ext cx="1447800" cy="4762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defRPr/>
            </a:lvl1pPr>
            <a:lvl2pPr marL="457173" marR="0" lvl="1" indent="-12673" algn="l" rtl="0">
              <a:spcBef>
                <a:spcPts val="0"/>
              </a:spcBef>
              <a:defRPr/>
            </a:lvl2pPr>
            <a:lvl3pPr marL="914344" marR="0" lvl="2" indent="-12644" algn="l" rtl="0">
              <a:spcBef>
                <a:spcPts val="0"/>
              </a:spcBef>
              <a:defRPr/>
            </a:lvl3pPr>
            <a:lvl4pPr marL="1371518" marR="0" lvl="3" indent="-12618" algn="l" rtl="0">
              <a:spcBef>
                <a:spcPts val="0"/>
              </a:spcBef>
              <a:defRPr/>
            </a:lvl4pPr>
            <a:lvl5pPr marL="1828691" marR="0" lvl="4" indent="-12591" algn="l" rtl="0">
              <a:spcBef>
                <a:spcPts val="0"/>
              </a:spcBef>
              <a:defRPr/>
            </a:lvl5pPr>
            <a:lvl6pPr marL="2285863" marR="0" lvl="5" indent="-12562" algn="l" rtl="0">
              <a:spcBef>
                <a:spcPts val="0"/>
              </a:spcBef>
              <a:defRPr/>
            </a:lvl6pPr>
            <a:lvl7pPr marL="2743036" marR="0" lvl="6" indent="-12536" algn="l" rtl="0">
              <a:spcBef>
                <a:spcPts val="0"/>
              </a:spcBef>
              <a:defRPr/>
            </a:lvl7pPr>
            <a:lvl8pPr marL="3200209" marR="0" lvl="7" indent="-12508" algn="l" rtl="0">
              <a:spcBef>
                <a:spcPts val="0"/>
              </a:spcBef>
              <a:defRPr/>
            </a:lvl8pPr>
            <a:lvl9pPr marL="3657381" marR="0" lvl="8" indent="-12481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35" name="Shape 35"/>
          <p:cNvSpPr txBox="1">
            <a:spLocks noGrp="1"/>
          </p:cNvSpPr>
          <p:nvPr>
            <p:ph type="ftr" idx="11"/>
          </p:nvPr>
        </p:nvSpPr>
        <p:spPr>
          <a:xfrm>
            <a:off x="4572000" y="6245225"/>
            <a:ext cx="2438399" cy="4762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ctr" rtl="0">
              <a:spcBef>
                <a:spcPts val="0"/>
              </a:spcBef>
              <a:defRPr/>
            </a:lvl1pPr>
            <a:lvl2pPr marL="457173" marR="0" lvl="1" indent="-12673" algn="l" rtl="0">
              <a:spcBef>
                <a:spcPts val="0"/>
              </a:spcBef>
              <a:defRPr/>
            </a:lvl2pPr>
            <a:lvl3pPr marL="914344" marR="0" lvl="2" indent="-12644" algn="l" rtl="0">
              <a:spcBef>
                <a:spcPts val="0"/>
              </a:spcBef>
              <a:defRPr/>
            </a:lvl3pPr>
            <a:lvl4pPr marL="1371518" marR="0" lvl="3" indent="-12618" algn="l" rtl="0">
              <a:spcBef>
                <a:spcPts val="0"/>
              </a:spcBef>
              <a:defRPr/>
            </a:lvl4pPr>
            <a:lvl5pPr marL="1828691" marR="0" lvl="4" indent="-12591" algn="l" rtl="0">
              <a:spcBef>
                <a:spcPts val="0"/>
              </a:spcBef>
              <a:defRPr/>
            </a:lvl5pPr>
            <a:lvl6pPr marL="2285863" marR="0" lvl="5" indent="-12562" algn="l" rtl="0">
              <a:spcBef>
                <a:spcPts val="0"/>
              </a:spcBef>
              <a:defRPr/>
            </a:lvl6pPr>
            <a:lvl7pPr marL="2743036" marR="0" lvl="6" indent="-12536" algn="l" rtl="0">
              <a:spcBef>
                <a:spcPts val="0"/>
              </a:spcBef>
              <a:defRPr/>
            </a:lvl7pPr>
            <a:lvl8pPr marL="3200209" marR="0" lvl="7" indent="-12508" algn="l" rtl="0">
              <a:spcBef>
                <a:spcPts val="0"/>
              </a:spcBef>
              <a:defRPr/>
            </a:lvl8pPr>
            <a:lvl9pPr marL="3657381" marR="0" lvl="8" indent="-12481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36" name="Shape 36"/>
          <p:cNvSpPr txBox="1">
            <a:spLocks noGrp="1"/>
          </p:cNvSpPr>
          <p:nvPr>
            <p:ph type="sldNum" idx="12"/>
          </p:nvPr>
        </p:nvSpPr>
        <p:spPr>
          <a:xfrm>
            <a:off x="7239000" y="6245225"/>
            <a:ext cx="1447800" cy="47624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400" b="0" i="0" u="none" strike="noStrike" cap="none">
                <a:solidFill>
                  <a:srgbClr val="000000"/>
                </a:solidFill>
                <a:latin typeface="PT Sans"/>
                <a:ea typeface="PT Sans"/>
                <a:cs typeface="PT Sans"/>
                <a:sym typeface="PT Sans"/>
              </a:rPr>
              <a:t>‹#›</a:t>
            </a:fld>
            <a:endParaRPr lang="en-US" sz="1400" b="0" i="0" u="none" strike="noStrike" cap="none">
              <a:solidFill>
                <a:srgbClr val="000000"/>
              </a:solidFill>
              <a:latin typeface="PT Sans"/>
              <a:ea typeface="PT Sans"/>
              <a:cs typeface="PT Sans"/>
              <a:sym typeface="PT Sans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Shape 38"/>
          <p:cNvSpPr txBox="1">
            <a:spLocks noGrp="1"/>
          </p:cNvSpPr>
          <p:nvPr>
            <p:ph type="title"/>
          </p:nvPr>
        </p:nvSpPr>
        <p:spPr>
          <a:xfrm>
            <a:off x="722312" y="4406903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 algn="l" rtl="0">
              <a:spcBef>
                <a:spcPts val="0"/>
              </a:spcBef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39" name="Shape 39"/>
          <p:cNvSpPr txBox="1">
            <a:spLocks noGrp="1"/>
          </p:cNvSpPr>
          <p:nvPr>
            <p:ph type="body" idx="1"/>
          </p:nvPr>
        </p:nvSpPr>
        <p:spPr>
          <a:xfrm>
            <a:off x="722312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lvl="0" indent="0" rtl="0">
              <a:spcBef>
                <a:spcPts val="0"/>
              </a:spcBef>
              <a:buFont typeface="PT Sans"/>
              <a:buNone/>
              <a:defRPr/>
            </a:lvl1pPr>
            <a:lvl2pPr marL="457173" lvl="1" indent="-12673" rtl="0">
              <a:spcBef>
                <a:spcPts val="0"/>
              </a:spcBef>
              <a:buFont typeface="PT Sans"/>
              <a:buNone/>
              <a:defRPr/>
            </a:lvl2pPr>
            <a:lvl3pPr marL="914344" lvl="2" indent="-12644" rtl="0">
              <a:spcBef>
                <a:spcPts val="0"/>
              </a:spcBef>
              <a:buFont typeface="PT Sans"/>
              <a:buNone/>
              <a:defRPr/>
            </a:lvl3pPr>
            <a:lvl4pPr marL="1371518" lvl="3" indent="-12618" rtl="0">
              <a:spcBef>
                <a:spcPts val="0"/>
              </a:spcBef>
              <a:buFont typeface="PT Sans"/>
              <a:buNone/>
              <a:defRPr/>
            </a:lvl4pPr>
            <a:lvl5pPr marL="1828691" lvl="4" indent="-12591" rtl="0">
              <a:spcBef>
                <a:spcPts val="0"/>
              </a:spcBef>
              <a:buFont typeface="PT Sans"/>
              <a:buNone/>
              <a:defRPr/>
            </a:lvl5pPr>
            <a:lvl6pPr marL="2285863" lvl="5" indent="-12562" rtl="0">
              <a:spcBef>
                <a:spcPts val="0"/>
              </a:spcBef>
              <a:buFont typeface="PT Sans"/>
              <a:buNone/>
              <a:defRPr/>
            </a:lvl6pPr>
            <a:lvl7pPr marL="2743036" lvl="6" indent="-12536" rtl="0">
              <a:spcBef>
                <a:spcPts val="0"/>
              </a:spcBef>
              <a:buFont typeface="PT Sans"/>
              <a:buNone/>
              <a:defRPr/>
            </a:lvl7pPr>
            <a:lvl8pPr marL="3200209" lvl="7" indent="-12508" rtl="0">
              <a:spcBef>
                <a:spcPts val="0"/>
              </a:spcBef>
              <a:buFont typeface="PT Sans"/>
              <a:buNone/>
              <a:defRPr/>
            </a:lvl8pPr>
            <a:lvl9pPr marL="3657381" lvl="8" indent="-12481" rtl="0">
              <a:spcBef>
                <a:spcPts val="0"/>
              </a:spcBef>
              <a:buFont typeface="PT Sans"/>
              <a:buNone/>
              <a:defRPr/>
            </a:lvl9pPr>
          </a:lstStyle>
          <a:p>
            <a:endParaRPr/>
          </a:p>
        </p:txBody>
      </p:sp>
      <p:sp>
        <p:nvSpPr>
          <p:cNvPr id="40" name="Shape 40"/>
          <p:cNvSpPr txBox="1">
            <a:spLocks noGrp="1"/>
          </p:cNvSpPr>
          <p:nvPr>
            <p:ph type="dt" idx="10"/>
          </p:nvPr>
        </p:nvSpPr>
        <p:spPr>
          <a:xfrm>
            <a:off x="2819400" y="6245225"/>
            <a:ext cx="1447800" cy="4762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defRPr/>
            </a:lvl1pPr>
            <a:lvl2pPr marL="457173" marR="0" lvl="1" indent="-12673" algn="l" rtl="0">
              <a:spcBef>
                <a:spcPts val="0"/>
              </a:spcBef>
              <a:defRPr/>
            </a:lvl2pPr>
            <a:lvl3pPr marL="914344" marR="0" lvl="2" indent="-12644" algn="l" rtl="0">
              <a:spcBef>
                <a:spcPts val="0"/>
              </a:spcBef>
              <a:defRPr/>
            </a:lvl3pPr>
            <a:lvl4pPr marL="1371518" marR="0" lvl="3" indent="-12618" algn="l" rtl="0">
              <a:spcBef>
                <a:spcPts val="0"/>
              </a:spcBef>
              <a:defRPr/>
            </a:lvl4pPr>
            <a:lvl5pPr marL="1828691" marR="0" lvl="4" indent="-12591" algn="l" rtl="0">
              <a:spcBef>
                <a:spcPts val="0"/>
              </a:spcBef>
              <a:defRPr/>
            </a:lvl5pPr>
            <a:lvl6pPr marL="2285863" marR="0" lvl="5" indent="-12562" algn="l" rtl="0">
              <a:spcBef>
                <a:spcPts val="0"/>
              </a:spcBef>
              <a:defRPr/>
            </a:lvl6pPr>
            <a:lvl7pPr marL="2743036" marR="0" lvl="6" indent="-12536" algn="l" rtl="0">
              <a:spcBef>
                <a:spcPts val="0"/>
              </a:spcBef>
              <a:defRPr/>
            </a:lvl7pPr>
            <a:lvl8pPr marL="3200209" marR="0" lvl="7" indent="-12508" algn="l" rtl="0">
              <a:spcBef>
                <a:spcPts val="0"/>
              </a:spcBef>
              <a:defRPr/>
            </a:lvl8pPr>
            <a:lvl9pPr marL="3657381" marR="0" lvl="8" indent="-12481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41" name="Shape 41"/>
          <p:cNvSpPr txBox="1">
            <a:spLocks noGrp="1"/>
          </p:cNvSpPr>
          <p:nvPr>
            <p:ph type="ftr" idx="11"/>
          </p:nvPr>
        </p:nvSpPr>
        <p:spPr>
          <a:xfrm>
            <a:off x="4572000" y="6245225"/>
            <a:ext cx="2438399" cy="4762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ctr" rtl="0">
              <a:spcBef>
                <a:spcPts val="0"/>
              </a:spcBef>
              <a:defRPr/>
            </a:lvl1pPr>
            <a:lvl2pPr marL="457173" marR="0" lvl="1" indent="-12673" algn="l" rtl="0">
              <a:spcBef>
                <a:spcPts val="0"/>
              </a:spcBef>
              <a:defRPr/>
            </a:lvl2pPr>
            <a:lvl3pPr marL="914344" marR="0" lvl="2" indent="-12644" algn="l" rtl="0">
              <a:spcBef>
                <a:spcPts val="0"/>
              </a:spcBef>
              <a:defRPr/>
            </a:lvl3pPr>
            <a:lvl4pPr marL="1371518" marR="0" lvl="3" indent="-12618" algn="l" rtl="0">
              <a:spcBef>
                <a:spcPts val="0"/>
              </a:spcBef>
              <a:defRPr/>
            </a:lvl4pPr>
            <a:lvl5pPr marL="1828691" marR="0" lvl="4" indent="-12591" algn="l" rtl="0">
              <a:spcBef>
                <a:spcPts val="0"/>
              </a:spcBef>
              <a:defRPr/>
            </a:lvl5pPr>
            <a:lvl6pPr marL="2285863" marR="0" lvl="5" indent="-12562" algn="l" rtl="0">
              <a:spcBef>
                <a:spcPts val="0"/>
              </a:spcBef>
              <a:defRPr/>
            </a:lvl6pPr>
            <a:lvl7pPr marL="2743036" marR="0" lvl="6" indent="-12536" algn="l" rtl="0">
              <a:spcBef>
                <a:spcPts val="0"/>
              </a:spcBef>
              <a:defRPr/>
            </a:lvl7pPr>
            <a:lvl8pPr marL="3200209" marR="0" lvl="7" indent="-12508" algn="l" rtl="0">
              <a:spcBef>
                <a:spcPts val="0"/>
              </a:spcBef>
              <a:defRPr/>
            </a:lvl8pPr>
            <a:lvl9pPr marL="3657381" marR="0" lvl="8" indent="-12481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42" name="Shape 42"/>
          <p:cNvSpPr txBox="1">
            <a:spLocks noGrp="1"/>
          </p:cNvSpPr>
          <p:nvPr>
            <p:ph type="sldNum" idx="12"/>
          </p:nvPr>
        </p:nvSpPr>
        <p:spPr>
          <a:xfrm>
            <a:off x="7239000" y="6245225"/>
            <a:ext cx="1447800" cy="47624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400" b="0" i="0" u="none" strike="noStrike" cap="none">
                <a:solidFill>
                  <a:srgbClr val="000000"/>
                </a:solidFill>
                <a:latin typeface="PT Sans"/>
                <a:ea typeface="PT Sans"/>
                <a:cs typeface="PT Sans"/>
                <a:sym typeface="PT Sans"/>
              </a:rPr>
              <a:t>‹#›</a:t>
            </a:fld>
            <a:endParaRPr lang="en-US" sz="1400" b="0" i="0" u="none" strike="noStrike" cap="none">
              <a:solidFill>
                <a:srgbClr val="000000"/>
              </a:solidFill>
              <a:latin typeface="PT Sans"/>
              <a:ea typeface="PT Sans"/>
              <a:cs typeface="PT Sans"/>
              <a:sym typeface="PT Sans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Comparison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Shape 44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lvl="0" rtl="0">
              <a:spcBef>
                <a:spcPts val="0"/>
              </a:spcBef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45" name="Shape 45"/>
          <p:cNvSpPr txBox="1">
            <a:spLocks noGrp="1"/>
          </p:cNvSpPr>
          <p:nvPr>
            <p:ph type="body" idx="1"/>
          </p:nvPr>
        </p:nvSpPr>
        <p:spPr>
          <a:xfrm>
            <a:off x="457200" y="1535112"/>
            <a:ext cx="4040187" cy="6397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lvl="0" indent="0" rtl="0">
              <a:spcBef>
                <a:spcPts val="0"/>
              </a:spcBef>
              <a:buFont typeface="PT Sans"/>
              <a:buNone/>
              <a:defRPr/>
            </a:lvl1pPr>
            <a:lvl2pPr marL="457173" lvl="1" indent="-12673" rtl="0">
              <a:spcBef>
                <a:spcPts val="0"/>
              </a:spcBef>
              <a:buFont typeface="PT Sans"/>
              <a:buNone/>
              <a:defRPr/>
            </a:lvl2pPr>
            <a:lvl3pPr marL="914344" lvl="2" indent="-12644" rtl="0">
              <a:spcBef>
                <a:spcPts val="0"/>
              </a:spcBef>
              <a:buFont typeface="PT Sans"/>
              <a:buNone/>
              <a:defRPr/>
            </a:lvl3pPr>
            <a:lvl4pPr marL="1371518" lvl="3" indent="-12618" rtl="0">
              <a:spcBef>
                <a:spcPts val="0"/>
              </a:spcBef>
              <a:buFont typeface="PT Sans"/>
              <a:buNone/>
              <a:defRPr/>
            </a:lvl4pPr>
            <a:lvl5pPr marL="1828691" lvl="4" indent="-12591" rtl="0">
              <a:spcBef>
                <a:spcPts val="0"/>
              </a:spcBef>
              <a:buFont typeface="PT Sans"/>
              <a:buNone/>
              <a:defRPr/>
            </a:lvl5pPr>
            <a:lvl6pPr marL="2285863" lvl="5" indent="-12562" rtl="0">
              <a:spcBef>
                <a:spcPts val="0"/>
              </a:spcBef>
              <a:buFont typeface="PT Sans"/>
              <a:buNone/>
              <a:defRPr/>
            </a:lvl6pPr>
            <a:lvl7pPr marL="2743036" lvl="6" indent="-12536" rtl="0">
              <a:spcBef>
                <a:spcPts val="0"/>
              </a:spcBef>
              <a:buFont typeface="PT Sans"/>
              <a:buNone/>
              <a:defRPr/>
            </a:lvl7pPr>
            <a:lvl8pPr marL="3200209" lvl="7" indent="-12508" rtl="0">
              <a:spcBef>
                <a:spcPts val="0"/>
              </a:spcBef>
              <a:buFont typeface="PT Sans"/>
              <a:buNone/>
              <a:defRPr/>
            </a:lvl8pPr>
            <a:lvl9pPr marL="3657381" lvl="8" indent="-12481" rtl="0">
              <a:spcBef>
                <a:spcPts val="0"/>
              </a:spcBef>
              <a:buFont typeface="PT Sans"/>
              <a:buNone/>
              <a:defRPr/>
            </a:lvl9pPr>
          </a:lstStyle>
          <a:p>
            <a:endParaRPr/>
          </a:p>
        </p:txBody>
      </p:sp>
      <p:sp>
        <p:nvSpPr>
          <p:cNvPr id="46" name="Shape 46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87" cy="395128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 rtl="0">
              <a:spcBef>
                <a:spcPts val="0"/>
              </a:spcBef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47" name="Shape 47"/>
          <p:cNvSpPr txBox="1">
            <a:spLocks noGrp="1"/>
          </p:cNvSpPr>
          <p:nvPr>
            <p:ph type="body" idx="3"/>
          </p:nvPr>
        </p:nvSpPr>
        <p:spPr>
          <a:xfrm>
            <a:off x="4645026" y="1535112"/>
            <a:ext cx="4041774" cy="6397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lvl="0" indent="0" rtl="0">
              <a:spcBef>
                <a:spcPts val="0"/>
              </a:spcBef>
              <a:buFont typeface="PT Sans"/>
              <a:buNone/>
              <a:defRPr/>
            </a:lvl1pPr>
            <a:lvl2pPr marL="457173" lvl="1" indent="-12673" rtl="0">
              <a:spcBef>
                <a:spcPts val="0"/>
              </a:spcBef>
              <a:buFont typeface="PT Sans"/>
              <a:buNone/>
              <a:defRPr/>
            </a:lvl2pPr>
            <a:lvl3pPr marL="914344" lvl="2" indent="-12644" rtl="0">
              <a:spcBef>
                <a:spcPts val="0"/>
              </a:spcBef>
              <a:buFont typeface="PT Sans"/>
              <a:buNone/>
              <a:defRPr/>
            </a:lvl3pPr>
            <a:lvl4pPr marL="1371518" lvl="3" indent="-12618" rtl="0">
              <a:spcBef>
                <a:spcPts val="0"/>
              </a:spcBef>
              <a:buFont typeface="PT Sans"/>
              <a:buNone/>
              <a:defRPr/>
            </a:lvl4pPr>
            <a:lvl5pPr marL="1828691" lvl="4" indent="-12591" rtl="0">
              <a:spcBef>
                <a:spcPts val="0"/>
              </a:spcBef>
              <a:buFont typeface="PT Sans"/>
              <a:buNone/>
              <a:defRPr/>
            </a:lvl5pPr>
            <a:lvl6pPr marL="2285863" lvl="5" indent="-12562" rtl="0">
              <a:spcBef>
                <a:spcPts val="0"/>
              </a:spcBef>
              <a:buFont typeface="PT Sans"/>
              <a:buNone/>
              <a:defRPr/>
            </a:lvl6pPr>
            <a:lvl7pPr marL="2743036" lvl="6" indent="-12536" rtl="0">
              <a:spcBef>
                <a:spcPts val="0"/>
              </a:spcBef>
              <a:buFont typeface="PT Sans"/>
              <a:buNone/>
              <a:defRPr/>
            </a:lvl7pPr>
            <a:lvl8pPr marL="3200209" lvl="7" indent="-12508" rtl="0">
              <a:spcBef>
                <a:spcPts val="0"/>
              </a:spcBef>
              <a:buFont typeface="PT Sans"/>
              <a:buNone/>
              <a:defRPr/>
            </a:lvl8pPr>
            <a:lvl9pPr marL="3657381" lvl="8" indent="-12481" rtl="0">
              <a:spcBef>
                <a:spcPts val="0"/>
              </a:spcBef>
              <a:buFont typeface="PT Sans"/>
              <a:buNone/>
              <a:defRPr/>
            </a:lvl9pPr>
          </a:lstStyle>
          <a:p>
            <a:endParaRPr/>
          </a:p>
        </p:txBody>
      </p:sp>
      <p:sp>
        <p:nvSpPr>
          <p:cNvPr id="48" name="Shape 48"/>
          <p:cNvSpPr txBox="1">
            <a:spLocks noGrp="1"/>
          </p:cNvSpPr>
          <p:nvPr>
            <p:ph type="body" idx="4"/>
          </p:nvPr>
        </p:nvSpPr>
        <p:spPr>
          <a:xfrm>
            <a:off x="4645026" y="2174875"/>
            <a:ext cx="4041774" cy="395128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 rtl="0">
              <a:spcBef>
                <a:spcPts val="0"/>
              </a:spcBef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49" name="Shape 49"/>
          <p:cNvSpPr txBox="1">
            <a:spLocks noGrp="1"/>
          </p:cNvSpPr>
          <p:nvPr>
            <p:ph type="dt" idx="10"/>
          </p:nvPr>
        </p:nvSpPr>
        <p:spPr>
          <a:xfrm>
            <a:off x="2819400" y="6245225"/>
            <a:ext cx="1447800" cy="4762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defRPr/>
            </a:lvl1pPr>
            <a:lvl2pPr marL="457173" marR="0" lvl="1" indent="-12673" algn="l" rtl="0">
              <a:spcBef>
                <a:spcPts val="0"/>
              </a:spcBef>
              <a:defRPr/>
            </a:lvl2pPr>
            <a:lvl3pPr marL="914344" marR="0" lvl="2" indent="-12644" algn="l" rtl="0">
              <a:spcBef>
                <a:spcPts val="0"/>
              </a:spcBef>
              <a:defRPr/>
            </a:lvl3pPr>
            <a:lvl4pPr marL="1371518" marR="0" lvl="3" indent="-12618" algn="l" rtl="0">
              <a:spcBef>
                <a:spcPts val="0"/>
              </a:spcBef>
              <a:defRPr/>
            </a:lvl4pPr>
            <a:lvl5pPr marL="1828691" marR="0" lvl="4" indent="-12591" algn="l" rtl="0">
              <a:spcBef>
                <a:spcPts val="0"/>
              </a:spcBef>
              <a:defRPr/>
            </a:lvl5pPr>
            <a:lvl6pPr marL="2285863" marR="0" lvl="5" indent="-12562" algn="l" rtl="0">
              <a:spcBef>
                <a:spcPts val="0"/>
              </a:spcBef>
              <a:defRPr/>
            </a:lvl6pPr>
            <a:lvl7pPr marL="2743036" marR="0" lvl="6" indent="-12536" algn="l" rtl="0">
              <a:spcBef>
                <a:spcPts val="0"/>
              </a:spcBef>
              <a:defRPr/>
            </a:lvl7pPr>
            <a:lvl8pPr marL="3200209" marR="0" lvl="7" indent="-12508" algn="l" rtl="0">
              <a:spcBef>
                <a:spcPts val="0"/>
              </a:spcBef>
              <a:defRPr/>
            </a:lvl8pPr>
            <a:lvl9pPr marL="3657381" marR="0" lvl="8" indent="-12481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50" name="Shape 50"/>
          <p:cNvSpPr txBox="1">
            <a:spLocks noGrp="1"/>
          </p:cNvSpPr>
          <p:nvPr>
            <p:ph type="ftr" idx="11"/>
          </p:nvPr>
        </p:nvSpPr>
        <p:spPr>
          <a:xfrm>
            <a:off x="4572000" y="6245225"/>
            <a:ext cx="2438399" cy="4762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ctr" rtl="0">
              <a:spcBef>
                <a:spcPts val="0"/>
              </a:spcBef>
              <a:defRPr/>
            </a:lvl1pPr>
            <a:lvl2pPr marL="457173" marR="0" lvl="1" indent="-12673" algn="l" rtl="0">
              <a:spcBef>
                <a:spcPts val="0"/>
              </a:spcBef>
              <a:defRPr/>
            </a:lvl2pPr>
            <a:lvl3pPr marL="914344" marR="0" lvl="2" indent="-12644" algn="l" rtl="0">
              <a:spcBef>
                <a:spcPts val="0"/>
              </a:spcBef>
              <a:defRPr/>
            </a:lvl3pPr>
            <a:lvl4pPr marL="1371518" marR="0" lvl="3" indent="-12618" algn="l" rtl="0">
              <a:spcBef>
                <a:spcPts val="0"/>
              </a:spcBef>
              <a:defRPr/>
            </a:lvl4pPr>
            <a:lvl5pPr marL="1828691" marR="0" lvl="4" indent="-12591" algn="l" rtl="0">
              <a:spcBef>
                <a:spcPts val="0"/>
              </a:spcBef>
              <a:defRPr/>
            </a:lvl5pPr>
            <a:lvl6pPr marL="2285863" marR="0" lvl="5" indent="-12562" algn="l" rtl="0">
              <a:spcBef>
                <a:spcPts val="0"/>
              </a:spcBef>
              <a:defRPr/>
            </a:lvl6pPr>
            <a:lvl7pPr marL="2743036" marR="0" lvl="6" indent="-12536" algn="l" rtl="0">
              <a:spcBef>
                <a:spcPts val="0"/>
              </a:spcBef>
              <a:defRPr/>
            </a:lvl7pPr>
            <a:lvl8pPr marL="3200209" marR="0" lvl="7" indent="-12508" algn="l" rtl="0">
              <a:spcBef>
                <a:spcPts val="0"/>
              </a:spcBef>
              <a:defRPr/>
            </a:lvl8pPr>
            <a:lvl9pPr marL="3657381" marR="0" lvl="8" indent="-12481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51" name="Shape 51"/>
          <p:cNvSpPr txBox="1">
            <a:spLocks noGrp="1"/>
          </p:cNvSpPr>
          <p:nvPr>
            <p:ph type="sldNum" idx="12"/>
          </p:nvPr>
        </p:nvSpPr>
        <p:spPr>
          <a:xfrm>
            <a:off x="7239000" y="6245225"/>
            <a:ext cx="1447800" cy="47624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400" b="0" i="0" u="none" strike="noStrike" cap="none">
                <a:solidFill>
                  <a:srgbClr val="000000"/>
                </a:solidFill>
                <a:latin typeface="PT Sans"/>
                <a:ea typeface="PT Sans"/>
                <a:cs typeface="PT Sans"/>
                <a:sym typeface="PT Sans"/>
              </a:rPr>
              <a:t>‹#›</a:t>
            </a:fld>
            <a:endParaRPr lang="en-US" sz="1400" b="0" i="0" u="none" strike="noStrike" cap="none">
              <a:solidFill>
                <a:srgbClr val="000000"/>
              </a:solidFill>
              <a:latin typeface="PT Sans"/>
              <a:ea typeface="PT Sans"/>
              <a:cs typeface="PT Sans"/>
              <a:sym typeface="PT Sans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Shape 53"/>
          <p:cNvSpPr txBox="1">
            <a:spLocks noGrp="1"/>
          </p:cNvSpPr>
          <p:nvPr>
            <p:ph type="title"/>
          </p:nvPr>
        </p:nvSpPr>
        <p:spPr>
          <a:xfrm>
            <a:off x="914400" y="609600"/>
            <a:ext cx="8077199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lvl="0" algn="ctr" rtl="0">
              <a:spcBef>
                <a:spcPts val="0"/>
              </a:spcBef>
              <a:spcAft>
                <a:spcPts val="0"/>
              </a:spcAft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defRPr/>
            </a:lvl5pPr>
            <a:lvl6pPr marL="457173" lvl="5" algn="ctr" rtl="0">
              <a:spcBef>
                <a:spcPts val="0"/>
              </a:spcBef>
              <a:spcAft>
                <a:spcPts val="0"/>
              </a:spcAft>
              <a:defRPr/>
            </a:lvl6pPr>
            <a:lvl7pPr marL="914344" lvl="6" algn="ctr" rtl="0">
              <a:spcBef>
                <a:spcPts val="0"/>
              </a:spcBef>
              <a:spcAft>
                <a:spcPts val="0"/>
              </a:spcAft>
              <a:defRPr/>
            </a:lvl7pPr>
            <a:lvl8pPr marL="1371518" lvl="7" algn="ctr" rtl="0">
              <a:spcBef>
                <a:spcPts val="0"/>
              </a:spcBef>
              <a:spcAft>
                <a:spcPts val="0"/>
              </a:spcAft>
              <a:defRPr/>
            </a:lvl8pPr>
            <a:lvl9pPr marL="1828691" lvl="8" algn="ctr" rtl="0">
              <a:spcBef>
                <a:spcPts val="0"/>
              </a:spcBef>
              <a:spcAft>
                <a:spcPts val="0"/>
              </a:spcAft>
              <a:defRPr/>
            </a:lvl9pPr>
          </a:lstStyle>
          <a:p>
            <a:endParaRPr/>
          </a:p>
        </p:txBody>
      </p:sp>
      <p:sp>
        <p:nvSpPr>
          <p:cNvPr id="54" name="Shape 54"/>
          <p:cNvSpPr txBox="1">
            <a:spLocks noGrp="1"/>
          </p:cNvSpPr>
          <p:nvPr>
            <p:ph type="dt" idx="10"/>
          </p:nvPr>
        </p:nvSpPr>
        <p:spPr>
          <a:xfrm>
            <a:off x="2819400" y="6245225"/>
            <a:ext cx="1447800" cy="4762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defRPr/>
            </a:lvl1pPr>
            <a:lvl2pPr marL="457173" marR="0" lvl="1" indent="-12673" algn="l" rtl="0">
              <a:spcBef>
                <a:spcPts val="0"/>
              </a:spcBef>
              <a:defRPr/>
            </a:lvl2pPr>
            <a:lvl3pPr marL="914344" marR="0" lvl="2" indent="-12644" algn="l" rtl="0">
              <a:spcBef>
                <a:spcPts val="0"/>
              </a:spcBef>
              <a:defRPr/>
            </a:lvl3pPr>
            <a:lvl4pPr marL="1371518" marR="0" lvl="3" indent="-12618" algn="l" rtl="0">
              <a:spcBef>
                <a:spcPts val="0"/>
              </a:spcBef>
              <a:defRPr/>
            </a:lvl4pPr>
            <a:lvl5pPr marL="1828691" marR="0" lvl="4" indent="-12591" algn="l" rtl="0">
              <a:spcBef>
                <a:spcPts val="0"/>
              </a:spcBef>
              <a:defRPr/>
            </a:lvl5pPr>
            <a:lvl6pPr marL="2285863" marR="0" lvl="5" indent="-12562" algn="l" rtl="0">
              <a:spcBef>
                <a:spcPts val="0"/>
              </a:spcBef>
              <a:defRPr/>
            </a:lvl6pPr>
            <a:lvl7pPr marL="2743036" marR="0" lvl="6" indent="-12536" algn="l" rtl="0">
              <a:spcBef>
                <a:spcPts val="0"/>
              </a:spcBef>
              <a:defRPr/>
            </a:lvl7pPr>
            <a:lvl8pPr marL="3200209" marR="0" lvl="7" indent="-12508" algn="l" rtl="0">
              <a:spcBef>
                <a:spcPts val="0"/>
              </a:spcBef>
              <a:defRPr/>
            </a:lvl8pPr>
            <a:lvl9pPr marL="3657381" marR="0" lvl="8" indent="-12481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55" name="Shape 55"/>
          <p:cNvSpPr txBox="1">
            <a:spLocks noGrp="1"/>
          </p:cNvSpPr>
          <p:nvPr>
            <p:ph type="ftr" idx="11"/>
          </p:nvPr>
        </p:nvSpPr>
        <p:spPr>
          <a:xfrm>
            <a:off x="4572000" y="6245225"/>
            <a:ext cx="2438399" cy="4762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ctr" rtl="0">
              <a:spcBef>
                <a:spcPts val="0"/>
              </a:spcBef>
              <a:defRPr/>
            </a:lvl1pPr>
            <a:lvl2pPr marL="457173" marR="0" lvl="1" indent="-12673" algn="l" rtl="0">
              <a:spcBef>
                <a:spcPts val="0"/>
              </a:spcBef>
              <a:defRPr/>
            </a:lvl2pPr>
            <a:lvl3pPr marL="914344" marR="0" lvl="2" indent="-12644" algn="l" rtl="0">
              <a:spcBef>
                <a:spcPts val="0"/>
              </a:spcBef>
              <a:defRPr/>
            </a:lvl3pPr>
            <a:lvl4pPr marL="1371518" marR="0" lvl="3" indent="-12618" algn="l" rtl="0">
              <a:spcBef>
                <a:spcPts val="0"/>
              </a:spcBef>
              <a:defRPr/>
            </a:lvl4pPr>
            <a:lvl5pPr marL="1828691" marR="0" lvl="4" indent="-12591" algn="l" rtl="0">
              <a:spcBef>
                <a:spcPts val="0"/>
              </a:spcBef>
              <a:defRPr/>
            </a:lvl5pPr>
            <a:lvl6pPr marL="2285863" marR="0" lvl="5" indent="-12562" algn="l" rtl="0">
              <a:spcBef>
                <a:spcPts val="0"/>
              </a:spcBef>
              <a:defRPr/>
            </a:lvl6pPr>
            <a:lvl7pPr marL="2743036" marR="0" lvl="6" indent="-12536" algn="l" rtl="0">
              <a:spcBef>
                <a:spcPts val="0"/>
              </a:spcBef>
              <a:defRPr/>
            </a:lvl7pPr>
            <a:lvl8pPr marL="3200209" marR="0" lvl="7" indent="-12508" algn="l" rtl="0">
              <a:spcBef>
                <a:spcPts val="0"/>
              </a:spcBef>
              <a:defRPr/>
            </a:lvl8pPr>
            <a:lvl9pPr marL="3657381" marR="0" lvl="8" indent="-12481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56" name="Shape 56"/>
          <p:cNvSpPr txBox="1">
            <a:spLocks noGrp="1"/>
          </p:cNvSpPr>
          <p:nvPr>
            <p:ph type="sldNum" idx="12"/>
          </p:nvPr>
        </p:nvSpPr>
        <p:spPr>
          <a:xfrm>
            <a:off x="7239000" y="6245225"/>
            <a:ext cx="1447800" cy="47624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400" b="0" i="0" u="none" strike="noStrike" cap="none">
                <a:solidFill>
                  <a:srgbClr val="000000"/>
                </a:solidFill>
                <a:latin typeface="PT Sans"/>
                <a:ea typeface="PT Sans"/>
                <a:cs typeface="PT Sans"/>
                <a:sym typeface="PT Sans"/>
              </a:rPr>
              <a:t>‹#›</a:t>
            </a:fld>
            <a:endParaRPr lang="en-US" sz="1400" b="0" i="0" u="none" strike="noStrike" cap="none">
              <a:solidFill>
                <a:srgbClr val="000000"/>
              </a:solidFill>
              <a:latin typeface="PT Sans"/>
              <a:ea typeface="PT Sans"/>
              <a:cs typeface="PT Sans"/>
              <a:sym typeface="PT Sans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Shape 58"/>
          <p:cNvSpPr txBox="1">
            <a:spLocks noGrp="1"/>
          </p:cNvSpPr>
          <p:nvPr>
            <p:ph type="dt" idx="10"/>
          </p:nvPr>
        </p:nvSpPr>
        <p:spPr>
          <a:xfrm>
            <a:off x="2819400" y="6245225"/>
            <a:ext cx="1447800" cy="4762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defRPr/>
            </a:lvl1pPr>
            <a:lvl2pPr marL="457173" marR="0" lvl="1" indent="-12673" algn="l" rtl="0">
              <a:spcBef>
                <a:spcPts val="0"/>
              </a:spcBef>
              <a:defRPr/>
            </a:lvl2pPr>
            <a:lvl3pPr marL="914344" marR="0" lvl="2" indent="-12644" algn="l" rtl="0">
              <a:spcBef>
                <a:spcPts val="0"/>
              </a:spcBef>
              <a:defRPr/>
            </a:lvl3pPr>
            <a:lvl4pPr marL="1371518" marR="0" lvl="3" indent="-12618" algn="l" rtl="0">
              <a:spcBef>
                <a:spcPts val="0"/>
              </a:spcBef>
              <a:defRPr/>
            </a:lvl4pPr>
            <a:lvl5pPr marL="1828691" marR="0" lvl="4" indent="-12591" algn="l" rtl="0">
              <a:spcBef>
                <a:spcPts val="0"/>
              </a:spcBef>
              <a:defRPr/>
            </a:lvl5pPr>
            <a:lvl6pPr marL="2285863" marR="0" lvl="5" indent="-12562" algn="l" rtl="0">
              <a:spcBef>
                <a:spcPts val="0"/>
              </a:spcBef>
              <a:defRPr/>
            </a:lvl6pPr>
            <a:lvl7pPr marL="2743036" marR="0" lvl="6" indent="-12536" algn="l" rtl="0">
              <a:spcBef>
                <a:spcPts val="0"/>
              </a:spcBef>
              <a:defRPr/>
            </a:lvl7pPr>
            <a:lvl8pPr marL="3200209" marR="0" lvl="7" indent="-12508" algn="l" rtl="0">
              <a:spcBef>
                <a:spcPts val="0"/>
              </a:spcBef>
              <a:defRPr/>
            </a:lvl8pPr>
            <a:lvl9pPr marL="3657381" marR="0" lvl="8" indent="-12481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59" name="Shape 59"/>
          <p:cNvSpPr txBox="1">
            <a:spLocks noGrp="1"/>
          </p:cNvSpPr>
          <p:nvPr>
            <p:ph type="ftr" idx="11"/>
          </p:nvPr>
        </p:nvSpPr>
        <p:spPr>
          <a:xfrm>
            <a:off x="4572000" y="6245225"/>
            <a:ext cx="2438399" cy="4762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ctr" rtl="0">
              <a:spcBef>
                <a:spcPts val="0"/>
              </a:spcBef>
              <a:defRPr/>
            </a:lvl1pPr>
            <a:lvl2pPr marL="457173" marR="0" lvl="1" indent="-12673" algn="l" rtl="0">
              <a:spcBef>
                <a:spcPts val="0"/>
              </a:spcBef>
              <a:defRPr/>
            </a:lvl2pPr>
            <a:lvl3pPr marL="914344" marR="0" lvl="2" indent="-12644" algn="l" rtl="0">
              <a:spcBef>
                <a:spcPts val="0"/>
              </a:spcBef>
              <a:defRPr/>
            </a:lvl3pPr>
            <a:lvl4pPr marL="1371518" marR="0" lvl="3" indent="-12618" algn="l" rtl="0">
              <a:spcBef>
                <a:spcPts val="0"/>
              </a:spcBef>
              <a:defRPr/>
            </a:lvl4pPr>
            <a:lvl5pPr marL="1828691" marR="0" lvl="4" indent="-12591" algn="l" rtl="0">
              <a:spcBef>
                <a:spcPts val="0"/>
              </a:spcBef>
              <a:defRPr/>
            </a:lvl5pPr>
            <a:lvl6pPr marL="2285863" marR="0" lvl="5" indent="-12562" algn="l" rtl="0">
              <a:spcBef>
                <a:spcPts val="0"/>
              </a:spcBef>
              <a:defRPr/>
            </a:lvl6pPr>
            <a:lvl7pPr marL="2743036" marR="0" lvl="6" indent="-12536" algn="l" rtl="0">
              <a:spcBef>
                <a:spcPts val="0"/>
              </a:spcBef>
              <a:defRPr/>
            </a:lvl7pPr>
            <a:lvl8pPr marL="3200209" marR="0" lvl="7" indent="-12508" algn="l" rtl="0">
              <a:spcBef>
                <a:spcPts val="0"/>
              </a:spcBef>
              <a:defRPr/>
            </a:lvl8pPr>
            <a:lvl9pPr marL="3657381" marR="0" lvl="8" indent="-12481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60" name="Shape 60"/>
          <p:cNvSpPr txBox="1">
            <a:spLocks noGrp="1"/>
          </p:cNvSpPr>
          <p:nvPr>
            <p:ph type="sldNum" idx="12"/>
          </p:nvPr>
        </p:nvSpPr>
        <p:spPr>
          <a:xfrm>
            <a:off x="7239000" y="6245225"/>
            <a:ext cx="1447800" cy="47624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400" b="0" i="0" u="none" strike="noStrike" cap="none">
                <a:solidFill>
                  <a:srgbClr val="000000"/>
                </a:solidFill>
                <a:latin typeface="PT Sans"/>
                <a:ea typeface="PT Sans"/>
                <a:cs typeface="PT Sans"/>
                <a:sym typeface="PT Sans"/>
              </a:rPr>
              <a:t>‹#›</a:t>
            </a:fld>
            <a:endParaRPr lang="en-US" sz="1400" b="0" i="0" u="none" strike="noStrike" cap="none">
              <a:solidFill>
                <a:srgbClr val="000000"/>
              </a:solidFill>
              <a:latin typeface="PT Sans"/>
              <a:ea typeface="PT Sans"/>
              <a:cs typeface="PT Sans"/>
              <a:sym typeface="PT Sans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>
  <p:cSld name="Content with Caption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Shape 62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3" cy="11620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lvl="0" algn="l" rtl="0">
              <a:spcBef>
                <a:spcPts val="0"/>
              </a:spcBef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63" name="Shape 63"/>
          <p:cNvSpPr txBox="1">
            <a:spLocks noGrp="1"/>
          </p:cNvSpPr>
          <p:nvPr>
            <p:ph type="body" idx="1"/>
          </p:nvPr>
        </p:nvSpPr>
        <p:spPr>
          <a:xfrm>
            <a:off x="3575050" y="273052"/>
            <a:ext cx="5111750" cy="585311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 rtl="0">
              <a:spcBef>
                <a:spcPts val="0"/>
              </a:spcBef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64" name="Shape 64"/>
          <p:cNvSpPr txBox="1">
            <a:spLocks noGrp="1"/>
          </p:cNvSpPr>
          <p:nvPr>
            <p:ph type="body" idx="2"/>
          </p:nvPr>
        </p:nvSpPr>
        <p:spPr>
          <a:xfrm>
            <a:off x="457200" y="1435103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lvl="0" indent="0" rtl="0">
              <a:spcBef>
                <a:spcPts val="0"/>
              </a:spcBef>
              <a:buFont typeface="PT Sans"/>
              <a:buNone/>
              <a:defRPr/>
            </a:lvl1pPr>
            <a:lvl2pPr marL="457173" lvl="1" indent="-12673" rtl="0">
              <a:spcBef>
                <a:spcPts val="0"/>
              </a:spcBef>
              <a:buFont typeface="PT Sans"/>
              <a:buNone/>
              <a:defRPr/>
            </a:lvl2pPr>
            <a:lvl3pPr marL="914344" lvl="2" indent="-12644" rtl="0">
              <a:spcBef>
                <a:spcPts val="0"/>
              </a:spcBef>
              <a:buFont typeface="PT Sans"/>
              <a:buNone/>
              <a:defRPr/>
            </a:lvl3pPr>
            <a:lvl4pPr marL="1371518" lvl="3" indent="-12618" rtl="0">
              <a:spcBef>
                <a:spcPts val="0"/>
              </a:spcBef>
              <a:buFont typeface="PT Sans"/>
              <a:buNone/>
              <a:defRPr/>
            </a:lvl4pPr>
            <a:lvl5pPr marL="1828691" lvl="4" indent="-12591" rtl="0">
              <a:spcBef>
                <a:spcPts val="0"/>
              </a:spcBef>
              <a:buFont typeface="PT Sans"/>
              <a:buNone/>
              <a:defRPr/>
            </a:lvl5pPr>
            <a:lvl6pPr marL="2285863" lvl="5" indent="-12562" rtl="0">
              <a:spcBef>
                <a:spcPts val="0"/>
              </a:spcBef>
              <a:buFont typeface="PT Sans"/>
              <a:buNone/>
              <a:defRPr/>
            </a:lvl6pPr>
            <a:lvl7pPr marL="2743036" lvl="6" indent="-12536" rtl="0">
              <a:spcBef>
                <a:spcPts val="0"/>
              </a:spcBef>
              <a:buFont typeface="PT Sans"/>
              <a:buNone/>
              <a:defRPr/>
            </a:lvl7pPr>
            <a:lvl8pPr marL="3200209" lvl="7" indent="-12508" rtl="0">
              <a:spcBef>
                <a:spcPts val="0"/>
              </a:spcBef>
              <a:buFont typeface="PT Sans"/>
              <a:buNone/>
              <a:defRPr/>
            </a:lvl8pPr>
            <a:lvl9pPr marL="3657381" lvl="8" indent="-12481" rtl="0">
              <a:spcBef>
                <a:spcPts val="0"/>
              </a:spcBef>
              <a:buFont typeface="PT Sans"/>
              <a:buNone/>
              <a:defRPr/>
            </a:lvl9pPr>
          </a:lstStyle>
          <a:p>
            <a:endParaRPr/>
          </a:p>
        </p:txBody>
      </p:sp>
      <p:sp>
        <p:nvSpPr>
          <p:cNvPr id="65" name="Shape 65"/>
          <p:cNvSpPr txBox="1">
            <a:spLocks noGrp="1"/>
          </p:cNvSpPr>
          <p:nvPr>
            <p:ph type="dt" idx="10"/>
          </p:nvPr>
        </p:nvSpPr>
        <p:spPr>
          <a:xfrm>
            <a:off x="2819400" y="6245225"/>
            <a:ext cx="1447800" cy="4762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defRPr/>
            </a:lvl1pPr>
            <a:lvl2pPr marL="457173" marR="0" lvl="1" indent="-12673" algn="l" rtl="0">
              <a:spcBef>
                <a:spcPts val="0"/>
              </a:spcBef>
              <a:defRPr/>
            </a:lvl2pPr>
            <a:lvl3pPr marL="914344" marR="0" lvl="2" indent="-12644" algn="l" rtl="0">
              <a:spcBef>
                <a:spcPts val="0"/>
              </a:spcBef>
              <a:defRPr/>
            </a:lvl3pPr>
            <a:lvl4pPr marL="1371518" marR="0" lvl="3" indent="-12618" algn="l" rtl="0">
              <a:spcBef>
                <a:spcPts val="0"/>
              </a:spcBef>
              <a:defRPr/>
            </a:lvl4pPr>
            <a:lvl5pPr marL="1828691" marR="0" lvl="4" indent="-12591" algn="l" rtl="0">
              <a:spcBef>
                <a:spcPts val="0"/>
              </a:spcBef>
              <a:defRPr/>
            </a:lvl5pPr>
            <a:lvl6pPr marL="2285863" marR="0" lvl="5" indent="-12562" algn="l" rtl="0">
              <a:spcBef>
                <a:spcPts val="0"/>
              </a:spcBef>
              <a:defRPr/>
            </a:lvl6pPr>
            <a:lvl7pPr marL="2743036" marR="0" lvl="6" indent="-12536" algn="l" rtl="0">
              <a:spcBef>
                <a:spcPts val="0"/>
              </a:spcBef>
              <a:defRPr/>
            </a:lvl7pPr>
            <a:lvl8pPr marL="3200209" marR="0" lvl="7" indent="-12508" algn="l" rtl="0">
              <a:spcBef>
                <a:spcPts val="0"/>
              </a:spcBef>
              <a:defRPr/>
            </a:lvl8pPr>
            <a:lvl9pPr marL="3657381" marR="0" lvl="8" indent="-12481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66" name="Shape 66"/>
          <p:cNvSpPr txBox="1">
            <a:spLocks noGrp="1"/>
          </p:cNvSpPr>
          <p:nvPr>
            <p:ph type="ftr" idx="11"/>
          </p:nvPr>
        </p:nvSpPr>
        <p:spPr>
          <a:xfrm>
            <a:off x="4572000" y="6245225"/>
            <a:ext cx="2438399" cy="4762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ctr" rtl="0">
              <a:spcBef>
                <a:spcPts val="0"/>
              </a:spcBef>
              <a:defRPr/>
            </a:lvl1pPr>
            <a:lvl2pPr marL="457173" marR="0" lvl="1" indent="-12673" algn="l" rtl="0">
              <a:spcBef>
                <a:spcPts val="0"/>
              </a:spcBef>
              <a:defRPr/>
            </a:lvl2pPr>
            <a:lvl3pPr marL="914344" marR="0" lvl="2" indent="-12644" algn="l" rtl="0">
              <a:spcBef>
                <a:spcPts val="0"/>
              </a:spcBef>
              <a:defRPr/>
            </a:lvl3pPr>
            <a:lvl4pPr marL="1371518" marR="0" lvl="3" indent="-12618" algn="l" rtl="0">
              <a:spcBef>
                <a:spcPts val="0"/>
              </a:spcBef>
              <a:defRPr/>
            </a:lvl4pPr>
            <a:lvl5pPr marL="1828691" marR="0" lvl="4" indent="-12591" algn="l" rtl="0">
              <a:spcBef>
                <a:spcPts val="0"/>
              </a:spcBef>
              <a:defRPr/>
            </a:lvl5pPr>
            <a:lvl6pPr marL="2285863" marR="0" lvl="5" indent="-12562" algn="l" rtl="0">
              <a:spcBef>
                <a:spcPts val="0"/>
              </a:spcBef>
              <a:defRPr/>
            </a:lvl6pPr>
            <a:lvl7pPr marL="2743036" marR="0" lvl="6" indent="-12536" algn="l" rtl="0">
              <a:spcBef>
                <a:spcPts val="0"/>
              </a:spcBef>
              <a:defRPr/>
            </a:lvl7pPr>
            <a:lvl8pPr marL="3200209" marR="0" lvl="7" indent="-12508" algn="l" rtl="0">
              <a:spcBef>
                <a:spcPts val="0"/>
              </a:spcBef>
              <a:defRPr/>
            </a:lvl8pPr>
            <a:lvl9pPr marL="3657381" marR="0" lvl="8" indent="-12481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67" name="Shape 67"/>
          <p:cNvSpPr txBox="1">
            <a:spLocks noGrp="1"/>
          </p:cNvSpPr>
          <p:nvPr>
            <p:ph type="sldNum" idx="12"/>
          </p:nvPr>
        </p:nvSpPr>
        <p:spPr>
          <a:xfrm>
            <a:off x="7239000" y="6245225"/>
            <a:ext cx="1447800" cy="47624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400" b="0" i="0" u="none" strike="noStrike" cap="none">
                <a:solidFill>
                  <a:srgbClr val="000000"/>
                </a:solidFill>
                <a:latin typeface="PT Sans"/>
                <a:ea typeface="PT Sans"/>
                <a:cs typeface="PT Sans"/>
                <a:sym typeface="PT Sans"/>
              </a:rPr>
              <a:t>‹#›</a:t>
            </a:fld>
            <a:endParaRPr lang="en-US" sz="1400" b="0" i="0" u="none" strike="noStrike" cap="none">
              <a:solidFill>
                <a:srgbClr val="000000"/>
              </a:solidFill>
              <a:latin typeface="PT Sans"/>
              <a:ea typeface="PT Sans"/>
              <a:cs typeface="PT Sans"/>
              <a:sym typeface="PT Sans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>
  <p:cSld name="Picture with Caption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Shape 69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399" cy="56673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lvl="0" algn="l" rtl="0">
              <a:spcBef>
                <a:spcPts val="0"/>
              </a:spcBef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70" name="Shape 70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399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71" name="Shape 71"/>
          <p:cNvSpPr txBox="1">
            <a:spLocks noGrp="1"/>
          </p:cNvSpPr>
          <p:nvPr>
            <p:ph type="body" idx="1"/>
          </p:nvPr>
        </p:nvSpPr>
        <p:spPr>
          <a:xfrm>
            <a:off x="1792288" y="5367337"/>
            <a:ext cx="5486399" cy="80486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lvl="0" indent="0" rtl="0">
              <a:spcBef>
                <a:spcPts val="0"/>
              </a:spcBef>
              <a:buFont typeface="PT Sans"/>
              <a:buNone/>
              <a:defRPr/>
            </a:lvl1pPr>
            <a:lvl2pPr marL="457173" lvl="1" indent="-12673" rtl="0">
              <a:spcBef>
                <a:spcPts val="0"/>
              </a:spcBef>
              <a:buFont typeface="PT Sans"/>
              <a:buNone/>
              <a:defRPr/>
            </a:lvl2pPr>
            <a:lvl3pPr marL="914344" lvl="2" indent="-12644" rtl="0">
              <a:spcBef>
                <a:spcPts val="0"/>
              </a:spcBef>
              <a:buFont typeface="PT Sans"/>
              <a:buNone/>
              <a:defRPr/>
            </a:lvl3pPr>
            <a:lvl4pPr marL="1371518" lvl="3" indent="-12618" rtl="0">
              <a:spcBef>
                <a:spcPts val="0"/>
              </a:spcBef>
              <a:buFont typeface="PT Sans"/>
              <a:buNone/>
              <a:defRPr/>
            </a:lvl4pPr>
            <a:lvl5pPr marL="1828691" lvl="4" indent="-12591" rtl="0">
              <a:spcBef>
                <a:spcPts val="0"/>
              </a:spcBef>
              <a:buFont typeface="PT Sans"/>
              <a:buNone/>
              <a:defRPr/>
            </a:lvl5pPr>
            <a:lvl6pPr marL="2285863" lvl="5" indent="-12562" rtl="0">
              <a:spcBef>
                <a:spcPts val="0"/>
              </a:spcBef>
              <a:buFont typeface="PT Sans"/>
              <a:buNone/>
              <a:defRPr/>
            </a:lvl6pPr>
            <a:lvl7pPr marL="2743036" lvl="6" indent="-12536" rtl="0">
              <a:spcBef>
                <a:spcPts val="0"/>
              </a:spcBef>
              <a:buFont typeface="PT Sans"/>
              <a:buNone/>
              <a:defRPr/>
            </a:lvl7pPr>
            <a:lvl8pPr marL="3200209" lvl="7" indent="-12508" rtl="0">
              <a:spcBef>
                <a:spcPts val="0"/>
              </a:spcBef>
              <a:buFont typeface="PT Sans"/>
              <a:buNone/>
              <a:defRPr/>
            </a:lvl8pPr>
            <a:lvl9pPr marL="3657381" lvl="8" indent="-12481" rtl="0">
              <a:spcBef>
                <a:spcPts val="0"/>
              </a:spcBef>
              <a:buFont typeface="PT Sans"/>
              <a:buNone/>
              <a:defRPr/>
            </a:lvl9pPr>
          </a:lstStyle>
          <a:p>
            <a:endParaRPr/>
          </a:p>
        </p:txBody>
      </p:sp>
      <p:sp>
        <p:nvSpPr>
          <p:cNvPr id="72" name="Shape 72"/>
          <p:cNvSpPr txBox="1">
            <a:spLocks noGrp="1"/>
          </p:cNvSpPr>
          <p:nvPr>
            <p:ph type="dt" idx="10"/>
          </p:nvPr>
        </p:nvSpPr>
        <p:spPr>
          <a:xfrm>
            <a:off x="2819400" y="6245225"/>
            <a:ext cx="1447800" cy="4762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defRPr/>
            </a:lvl1pPr>
            <a:lvl2pPr marL="457173" marR="0" lvl="1" indent="-12673" algn="l" rtl="0">
              <a:spcBef>
                <a:spcPts val="0"/>
              </a:spcBef>
              <a:defRPr/>
            </a:lvl2pPr>
            <a:lvl3pPr marL="914344" marR="0" lvl="2" indent="-12644" algn="l" rtl="0">
              <a:spcBef>
                <a:spcPts val="0"/>
              </a:spcBef>
              <a:defRPr/>
            </a:lvl3pPr>
            <a:lvl4pPr marL="1371518" marR="0" lvl="3" indent="-12618" algn="l" rtl="0">
              <a:spcBef>
                <a:spcPts val="0"/>
              </a:spcBef>
              <a:defRPr/>
            </a:lvl4pPr>
            <a:lvl5pPr marL="1828691" marR="0" lvl="4" indent="-12591" algn="l" rtl="0">
              <a:spcBef>
                <a:spcPts val="0"/>
              </a:spcBef>
              <a:defRPr/>
            </a:lvl5pPr>
            <a:lvl6pPr marL="2285863" marR="0" lvl="5" indent="-12562" algn="l" rtl="0">
              <a:spcBef>
                <a:spcPts val="0"/>
              </a:spcBef>
              <a:defRPr/>
            </a:lvl6pPr>
            <a:lvl7pPr marL="2743036" marR="0" lvl="6" indent="-12536" algn="l" rtl="0">
              <a:spcBef>
                <a:spcPts val="0"/>
              </a:spcBef>
              <a:defRPr/>
            </a:lvl7pPr>
            <a:lvl8pPr marL="3200209" marR="0" lvl="7" indent="-12508" algn="l" rtl="0">
              <a:spcBef>
                <a:spcPts val="0"/>
              </a:spcBef>
              <a:defRPr/>
            </a:lvl8pPr>
            <a:lvl9pPr marL="3657381" marR="0" lvl="8" indent="-12481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73" name="Shape 73"/>
          <p:cNvSpPr txBox="1">
            <a:spLocks noGrp="1"/>
          </p:cNvSpPr>
          <p:nvPr>
            <p:ph type="ftr" idx="11"/>
          </p:nvPr>
        </p:nvSpPr>
        <p:spPr>
          <a:xfrm>
            <a:off x="4572000" y="6245225"/>
            <a:ext cx="2438399" cy="4762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ctr" rtl="0">
              <a:spcBef>
                <a:spcPts val="0"/>
              </a:spcBef>
              <a:defRPr/>
            </a:lvl1pPr>
            <a:lvl2pPr marL="457173" marR="0" lvl="1" indent="-12673" algn="l" rtl="0">
              <a:spcBef>
                <a:spcPts val="0"/>
              </a:spcBef>
              <a:defRPr/>
            </a:lvl2pPr>
            <a:lvl3pPr marL="914344" marR="0" lvl="2" indent="-12644" algn="l" rtl="0">
              <a:spcBef>
                <a:spcPts val="0"/>
              </a:spcBef>
              <a:defRPr/>
            </a:lvl3pPr>
            <a:lvl4pPr marL="1371518" marR="0" lvl="3" indent="-12618" algn="l" rtl="0">
              <a:spcBef>
                <a:spcPts val="0"/>
              </a:spcBef>
              <a:defRPr/>
            </a:lvl4pPr>
            <a:lvl5pPr marL="1828691" marR="0" lvl="4" indent="-12591" algn="l" rtl="0">
              <a:spcBef>
                <a:spcPts val="0"/>
              </a:spcBef>
              <a:defRPr/>
            </a:lvl5pPr>
            <a:lvl6pPr marL="2285863" marR="0" lvl="5" indent="-12562" algn="l" rtl="0">
              <a:spcBef>
                <a:spcPts val="0"/>
              </a:spcBef>
              <a:defRPr/>
            </a:lvl6pPr>
            <a:lvl7pPr marL="2743036" marR="0" lvl="6" indent="-12536" algn="l" rtl="0">
              <a:spcBef>
                <a:spcPts val="0"/>
              </a:spcBef>
              <a:defRPr/>
            </a:lvl7pPr>
            <a:lvl8pPr marL="3200209" marR="0" lvl="7" indent="-12508" algn="l" rtl="0">
              <a:spcBef>
                <a:spcPts val="0"/>
              </a:spcBef>
              <a:defRPr/>
            </a:lvl8pPr>
            <a:lvl9pPr marL="3657381" marR="0" lvl="8" indent="-12481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74" name="Shape 74"/>
          <p:cNvSpPr txBox="1">
            <a:spLocks noGrp="1"/>
          </p:cNvSpPr>
          <p:nvPr>
            <p:ph type="sldNum" idx="12"/>
          </p:nvPr>
        </p:nvSpPr>
        <p:spPr>
          <a:xfrm>
            <a:off x="7239000" y="6245225"/>
            <a:ext cx="1447800" cy="47624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400" b="0" i="0" u="none" strike="noStrike" cap="none">
                <a:solidFill>
                  <a:srgbClr val="000000"/>
                </a:solidFill>
                <a:latin typeface="PT Sans"/>
                <a:ea typeface="PT Sans"/>
                <a:cs typeface="PT Sans"/>
                <a:sym typeface="PT Sans"/>
              </a:rPr>
              <a:t>‹#›</a:t>
            </a:fld>
            <a:endParaRPr lang="en-US" sz="1400" b="0" i="0" u="none" strike="noStrike" cap="none">
              <a:solidFill>
                <a:srgbClr val="000000"/>
              </a:solidFill>
              <a:latin typeface="PT Sans"/>
              <a:ea typeface="PT Sans"/>
              <a:cs typeface="PT Sans"/>
              <a:sym typeface="PT San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Shape 10" descr="Home"/>
          <p:cNvPicPr preferRelativeResize="0"/>
          <p:nvPr/>
        </p:nvPicPr>
        <p:blipFill rotWithShape="1">
          <a:blip r:embed="rId13">
            <a:alphaModFix/>
          </a:blip>
          <a:srcRect/>
          <a:stretch/>
        </p:blipFill>
        <p:spPr>
          <a:xfrm>
            <a:off x="6934200" y="6445251"/>
            <a:ext cx="2176462" cy="384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Shape 11" descr="forUC05_96"/>
          <p:cNvPicPr preferRelativeResize="0"/>
          <p:nvPr/>
        </p:nvPicPr>
        <p:blipFill rotWithShape="1">
          <a:blip r:embed="rId14">
            <a:alphaModFix/>
          </a:blip>
          <a:srcRect/>
          <a:stretch/>
        </p:blipFill>
        <p:spPr>
          <a:xfrm>
            <a:off x="0" y="0"/>
            <a:ext cx="2571749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Shape 12"/>
          <p:cNvSpPr/>
          <p:nvPr/>
        </p:nvSpPr>
        <p:spPr>
          <a:xfrm>
            <a:off x="873125" y="5770564"/>
            <a:ext cx="1933574" cy="892174"/>
          </a:xfrm>
          <a:prstGeom prst="ellipse">
            <a:avLst/>
          </a:prstGeom>
          <a:solidFill>
            <a:schemeClr val="accent3"/>
          </a:solidFill>
          <a:ln w="25400" cap="flat" cmpd="sng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56375" tIns="28175" rIns="56375" bIns="281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PT Sans"/>
              <a:ea typeface="PT Sans"/>
              <a:cs typeface="PT Sans"/>
              <a:sym typeface="PT Sans"/>
            </a:endParaRPr>
          </a:p>
        </p:txBody>
      </p:sp>
      <p:sp>
        <p:nvSpPr>
          <p:cNvPr id="13" name="Shape 13"/>
          <p:cNvSpPr txBox="1">
            <a:spLocks noGrp="1"/>
          </p:cNvSpPr>
          <p:nvPr>
            <p:ph type="title"/>
          </p:nvPr>
        </p:nvSpPr>
        <p:spPr>
          <a:xfrm>
            <a:off x="914400" y="609600"/>
            <a:ext cx="8077199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defRPr/>
            </a:lvl1pPr>
            <a:lvl2pPr marL="0" marR="0" lvl="1" indent="0" algn="ctr" rtl="0">
              <a:spcBef>
                <a:spcPts val="0"/>
              </a:spcBef>
              <a:spcAft>
                <a:spcPts val="0"/>
              </a:spcAft>
              <a:defRPr/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defRPr/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defRPr/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defRPr/>
            </a:lvl5pPr>
            <a:lvl6pPr marL="457173" marR="0" lvl="5" indent="-12673" algn="ctr" rtl="0">
              <a:spcBef>
                <a:spcPts val="0"/>
              </a:spcBef>
              <a:spcAft>
                <a:spcPts val="0"/>
              </a:spcAft>
              <a:defRPr/>
            </a:lvl6pPr>
            <a:lvl7pPr marL="914344" marR="0" lvl="6" indent="-12644" algn="ctr" rtl="0">
              <a:spcBef>
                <a:spcPts val="0"/>
              </a:spcBef>
              <a:spcAft>
                <a:spcPts val="0"/>
              </a:spcAft>
              <a:defRPr/>
            </a:lvl7pPr>
            <a:lvl8pPr marL="1371518" marR="0" lvl="7" indent="-12618" algn="ctr" rtl="0">
              <a:spcBef>
                <a:spcPts val="0"/>
              </a:spcBef>
              <a:spcAft>
                <a:spcPts val="0"/>
              </a:spcAft>
              <a:defRPr/>
            </a:lvl8pPr>
            <a:lvl9pPr marL="1828691" marR="0" lvl="8" indent="-12591" algn="ctr" rtl="0">
              <a:spcBef>
                <a:spcPts val="0"/>
              </a:spcBef>
              <a:spcAft>
                <a:spcPts val="0"/>
              </a:spcAft>
              <a:defRPr/>
            </a:lvl9pPr>
          </a:lstStyle>
          <a:p>
            <a:endParaRPr/>
          </a:p>
        </p:txBody>
      </p:sp>
      <p:sp>
        <p:nvSpPr>
          <p:cNvPr id="14" name="Shape 14"/>
          <p:cNvSpPr txBox="1">
            <a:spLocks noGrp="1"/>
          </p:cNvSpPr>
          <p:nvPr>
            <p:ph type="body" idx="1"/>
          </p:nvPr>
        </p:nvSpPr>
        <p:spPr>
          <a:xfrm>
            <a:off x="914400" y="1935165"/>
            <a:ext cx="8077199" cy="3551236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1313" marR="0" lvl="0" indent="-138113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Font typeface="PT Sans"/>
              <a:buChar char="•"/>
              <a:defRPr/>
            </a:lvl1pPr>
            <a:lvl2pPr marL="741363" marR="0" lvl="1" indent="-106362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Font typeface="PT Sans"/>
              <a:buChar char="–"/>
              <a:defRPr/>
            </a:lvl2pPr>
            <a:lvl3pPr marL="1141413" marR="0" lvl="2" indent="-74612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Font typeface="PT Sans"/>
              <a:buChar char="•"/>
              <a:defRPr/>
            </a:lvl3pPr>
            <a:lvl4pPr marL="1598613" marR="0" lvl="3" indent="-100012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PT Sans"/>
              <a:buChar char="–"/>
              <a:defRPr/>
            </a:lvl4pPr>
            <a:lvl5pPr marL="2055813" marR="0" lvl="4" indent="-100013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PT Sans"/>
              <a:buChar char="»"/>
              <a:defRPr/>
            </a:lvl5pPr>
            <a:lvl6pPr marL="2514450" marR="0" lvl="5" indent="-11415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PT Sans"/>
              <a:buChar char="»"/>
              <a:defRPr/>
            </a:lvl6pPr>
            <a:lvl7pPr marL="2971622" marR="0" lvl="6" indent="-114121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PT Sans"/>
              <a:buChar char="»"/>
              <a:defRPr/>
            </a:lvl7pPr>
            <a:lvl8pPr marL="3428795" marR="0" lvl="7" indent="-114094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PT Sans"/>
              <a:buChar char="»"/>
              <a:defRPr/>
            </a:lvl8pPr>
            <a:lvl9pPr marL="3885967" marR="0" lvl="8" indent="-114067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PT Sans"/>
              <a:buChar char="»"/>
              <a:defRPr/>
            </a:lvl9pPr>
          </a:lstStyle>
          <a:p>
            <a:endParaRPr/>
          </a:p>
        </p:txBody>
      </p:sp>
      <p:sp>
        <p:nvSpPr>
          <p:cNvPr id="15" name="Shape 15"/>
          <p:cNvSpPr txBox="1">
            <a:spLocks noGrp="1"/>
          </p:cNvSpPr>
          <p:nvPr>
            <p:ph type="dt" idx="10"/>
          </p:nvPr>
        </p:nvSpPr>
        <p:spPr>
          <a:xfrm>
            <a:off x="2819400" y="6245225"/>
            <a:ext cx="1447800" cy="4762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defRPr/>
            </a:lvl1pPr>
            <a:lvl2pPr marL="457173" marR="0" lvl="1" indent="-12673" algn="l" rtl="0">
              <a:spcBef>
                <a:spcPts val="0"/>
              </a:spcBef>
              <a:defRPr/>
            </a:lvl2pPr>
            <a:lvl3pPr marL="914344" marR="0" lvl="2" indent="-12644" algn="l" rtl="0">
              <a:spcBef>
                <a:spcPts val="0"/>
              </a:spcBef>
              <a:defRPr/>
            </a:lvl3pPr>
            <a:lvl4pPr marL="1371518" marR="0" lvl="3" indent="-12618" algn="l" rtl="0">
              <a:spcBef>
                <a:spcPts val="0"/>
              </a:spcBef>
              <a:defRPr/>
            </a:lvl4pPr>
            <a:lvl5pPr marL="1828691" marR="0" lvl="4" indent="-12591" algn="l" rtl="0">
              <a:spcBef>
                <a:spcPts val="0"/>
              </a:spcBef>
              <a:defRPr/>
            </a:lvl5pPr>
            <a:lvl6pPr marL="2285863" marR="0" lvl="5" indent="-12562" algn="l" rtl="0">
              <a:spcBef>
                <a:spcPts val="0"/>
              </a:spcBef>
              <a:defRPr/>
            </a:lvl6pPr>
            <a:lvl7pPr marL="2743036" marR="0" lvl="6" indent="-12536" algn="l" rtl="0">
              <a:spcBef>
                <a:spcPts val="0"/>
              </a:spcBef>
              <a:defRPr/>
            </a:lvl7pPr>
            <a:lvl8pPr marL="3200209" marR="0" lvl="7" indent="-12508" algn="l" rtl="0">
              <a:spcBef>
                <a:spcPts val="0"/>
              </a:spcBef>
              <a:defRPr/>
            </a:lvl8pPr>
            <a:lvl9pPr marL="3657381" marR="0" lvl="8" indent="-12481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6" name="Shape 16"/>
          <p:cNvSpPr txBox="1">
            <a:spLocks noGrp="1"/>
          </p:cNvSpPr>
          <p:nvPr>
            <p:ph type="ftr" idx="11"/>
          </p:nvPr>
        </p:nvSpPr>
        <p:spPr>
          <a:xfrm>
            <a:off x="4572000" y="6245225"/>
            <a:ext cx="2438399" cy="4762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ctr" rtl="0">
              <a:spcBef>
                <a:spcPts val="0"/>
              </a:spcBef>
              <a:defRPr/>
            </a:lvl1pPr>
            <a:lvl2pPr marL="457173" marR="0" lvl="1" indent="-12673" algn="l" rtl="0">
              <a:spcBef>
                <a:spcPts val="0"/>
              </a:spcBef>
              <a:defRPr/>
            </a:lvl2pPr>
            <a:lvl3pPr marL="914344" marR="0" lvl="2" indent="-12644" algn="l" rtl="0">
              <a:spcBef>
                <a:spcPts val="0"/>
              </a:spcBef>
              <a:defRPr/>
            </a:lvl3pPr>
            <a:lvl4pPr marL="1371518" marR="0" lvl="3" indent="-12618" algn="l" rtl="0">
              <a:spcBef>
                <a:spcPts val="0"/>
              </a:spcBef>
              <a:defRPr/>
            </a:lvl4pPr>
            <a:lvl5pPr marL="1828691" marR="0" lvl="4" indent="-12591" algn="l" rtl="0">
              <a:spcBef>
                <a:spcPts val="0"/>
              </a:spcBef>
              <a:defRPr/>
            </a:lvl5pPr>
            <a:lvl6pPr marL="2285863" marR="0" lvl="5" indent="-12562" algn="l" rtl="0">
              <a:spcBef>
                <a:spcPts val="0"/>
              </a:spcBef>
              <a:defRPr/>
            </a:lvl6pPr>
            <a:lvl7pPr marL="2743036" marR="0" lvl="6" indent="-12536" algn="l" rtl="0">
              <a:spcBef>
                <a:spcPts val="0"/>
              </a:spcBef>
              <a:defRPr/>
            </a:lvl7pPr>
            <a:lvl8pPr marL="3200209" marR="0" lvl="7" indent="-12508" algn="l" rtl="0">
              <a:spcBef>
                <a:spcPts val="0"/>
              </a:spcBef>
              <a:defRPr/>
            </a:lvl8pPr>
            <a:lvl9pPr marL="3657381" marR="0" lvl="8" indent="-12481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7" name="Shape 17"/>
          <p:cNvSpPr txBox="1">
            <a:spLocks noGrp="1"/>
          </p:cNvSpPr>
          <p:nvPr>
            <p:ph type="sldNum" idx="12"/>
          </p:nvPr>
        </p:nvSpPr>
        <p:spPr>
          <a:xfrm>
            <a:off x="7239000" y="6245225"/>
            <a:ext cx="1447800" cy="47624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en-U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en-US"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Shape 241"/>
          <p:cNvSpPr txBox="1">
            <a:spLocks noGrp="1"/>
          </p:cNvSpPr>
          <p:nvPr>
            <p:ph type="ctrTitle"/>
          </p:nvPr>
        </p:nvSpPr>
        <p:spPr>
          <a:xfrm>
            <a:off x="520700" y="2671664"/>
            <a:ext cx="8623299" cy="9905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4400" b="1" i="0" u="none" strike="noStrike" cap="none" dirty="0">
                <a:solidFill>
                  <a:schemeClr val="dk2"/>
                </a:solidFill>
                <a:latin typeface="PT Sans"/>
                <a:ea typeface="PT Sans"/>
                <a:cs typeface="PT Sans"/>
                <a:sym typeface="PT Sans"/>
              </a:rPr>
              <a:t>Engineering and Applied </a:t>
            </a:r>
            <a:br>
              <a:rPr lang="en-US" sz="4400" b="1" i="0" u="none" strike="noStrike" cap="none" dirty="0">
                <a:solidFill>
                  <a:schemeClr val="dk2"/>
                </a:solidFill>
                <a:latin typeface="PT Sans"/>
                <a:ea typeface="PT Sans"/>
                <a:cs typeface="PT Sans"/>
                <a:sym typeface="PT Sans"/>
              </a:rPr>
            </a:br>
            <a:r>
              <a:rPr lang="en-US" sz="4400" b="1" i="0" u="none" strike="noStrike" cap="none" dirty="0">
                <a:solidFill>
                  <a:schemeClr val="dk2"/>
                </a:solidFill>
                <a:latin typeface="PT Sans"/>
                <a:ea typeface="PT Sans"/>
                <a:cs typeface="PT Sans"/>
                <a:sym typeface="PT Sans"/>
              </a:rPr>
              <a:t>Science Tribunal</a:t>
            </a:r>
          </a:p>
        </p:txBody>
      </p:sp>
      <p:sp>
        <p:nvSpPr>
          <p:cNvPr id="242" name="Shape 242"/>
          <p:cNvSpPr txBox="1"/>
          <p:nvPr/>
        </p:nvSpPr>
        <p:spPr>
          <a:xfrm>
            <a:off x="533400" y="4112457"/>
            <a:ext cx="8610599" cy="9905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n-US" sz="4400" dirty="0">
                <a:solidFill>
                  <a:schemeClr val="dk2"/>
                </a:solidFill>
                <a:latin typeface="PT Sans"/>
                <a:ea typeface="PT Sans"/>
                <a:cs typeface="PT Sans"/>
                <a:sym typeface="PT Sans"/>
              </a:rPr>
              <a:t>August 22, 2016</a:t>
            </a:r>
          </a:p>
        </p:txBody>
      </p:sp>
      <p:sp>
        <p:nvSpPr>
          <p:cNvPr id="243" name="Shape 243"/>
          <p:cNvSpPr txBox="1"/>
          <p:nvPr/>
        </p:nvSpPr>
        <p:spPr>
          <a:xfrm>
            <a:off x="533400" y="3811554"/>
            <a:ext cx="8610599" cy="9905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endParaRPr lang="en-US" sz="4400" b="0" i="0" u="none" strike="noStrike" cap="none" dirty="0">
              <a:solidFill>
                <a:schemeClr val="dk2"/>
              </a:solidFill>
              <a:latin typeface="PT Sans"/>
              <a:ea typeface="PT Sans"/>
              <a:cs typeface="PT Sans"/>
              <a:sym typeface="PT Sans"/>
            </a:endParaRPr>
          </a:p>
        </p:txBody>
      </p:sp>
      <p:sp>
        <p:nvSpPr>
          <p:cNvPr id="5" name="Shape 241"/>
          <p:cNvSpPr txBox="1">
            <a:spLocks/>
          </p:cNvSpPr>
          <p:nvPr/>
        </p:nvSpPr>
        <p:spPr>
          <a:xfrm>
            <a:off x="626447" y="1349828"/>
            <a:ext cx="8623299" cy="9905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ctr" rtl="0">
              <a:spcBef>
                <a:spcPts val="0"/>
              </a:spcBef>
              <a:spcAft>
                <a:spcPts val="0"/>
              </a:spcAft>
              <a:defRPr/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defRPr/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defRPr/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defRPr/>
            </a:lvl5pPr>
            <a:lvl6pPr marL="457173" marR="0" lvl="5" indent="-12673" algn="ctr" rtl="0">
              <a:spcBef>
                <a:spcPts val="0"/>
              </a:spcBef>
              <a:spcAft>
                <a:spcPts val="0"/>
              </a:spcAft>
              <a:defRPr/>
            </a:lvl6pPr>
            <a:lvl7pPr marL="914344" marR="0" lvl="6" indent="-12644" algn="ctr" rtl="0">
              <a:spcBef>
                <a:spcPts val="0"/>
              </a:spcBef>
              <a:spcAft>
                <a:spcPts val="0"/>
              </a:spcAft>
              <a:defRPr/>
            </a:lvl7pPr>
            <a:lvl8pPr marL="1371518" marR="0" lvl="7" indent="-12618" algn="ctr" rtl="0">
              <a:spcBef>
                <a:spcPts val="0"/>
              </a:spcBef>
              <a:spcAft>
                <a:spcPts val="0"/>
              </a:spcAft>
              <a:defRPr/>
            </a:lvl8pPr>
            <a:lvl9pPr marL="1828691" marR="0" lvl="8" indent="-12591" algn="ctr" rtl="0">
              <a:spcBef>
                <a:spcPts val="0"/>
              </a:spcBef>
              <a:spcAft>
                <a:spcPts val="0"/>
              </a:spcAft>
              <a:defRPr/>
            </a:lvl9pPr>
          </a:lstStyle>
          <a:p>
            <a:pPr>
              <a:buSzPct val="25000"/>
            </a:pPr>
            <a:r>
              <a:rPr lang="en-US" sz="4400" b="1" dirty="0">
                <a:solidFill>
                  <a:schemeClr val="dk2"/>
                </a:solidFill>
                <a:latin typeface="PT Sans"/>
                <a:ea typeface="PT Sans"/>
                <a:cs typeface="PT Sans"/>
                <a:sym typeface="PT Sans"/>
              </a:rPr>
              <a:t>WELCOME!!!!!!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6" name="Shape 366"/>
          <p:cNvSpPr txBox="1">
            <a:spLocks noGrp="1"/>
          </p:cNvSpPr>
          <p:nvPr>
            <p:ph type="ctrTitle"/>
          </p:nvPr>
        </p:nvSpPr>
        <p:spPr>
          <a:xfrm>
            <a:off x="838199" y="1320801"/>
            <a:ext cx="7619999" cy="99060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4400" b="0" i="0" u="none" strike="noStrike" cap="none" dirty="0">
                <a:solidFill>
                  <a:schemeClr val="dk2"/>
                </a:solidFill>
                <a:latin typeface="PT Sans"/>
                <a:ea typeface="PT Sans"/>
                <a:cs typeface="PT Sans"/>
                <a:sym typeface="PT Sans"/>
              </a:rPr>
              <a:t>Next Meeting: August 29th</a:t>
            </a:r>
          </a:p>
        </p:txBody>
      </p:sp>
      <p:sp>
        <p:nvSpPr>
          <p:cNvPr id="367" name="Shape 367"/>
          <p:cNvSpPr txBox="1">
            <a:spLocks noGrp="1"/>
          </p:cNvSpPr>
          <p:nvPr>
            <p:ph type="subTitle" idx="1"/>
          </p:nvPr>
        </p:nvSpPr>
        <p:spPr>
          <a:xfrm>
            <a:off x="1447798" y="2743201"/>
            <a:ext cx="6400799" cy="17526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PT Sans"/>
              <a:buNone/>
            </a:pPr>
            <a:r>
              <a:rPr lang="en-US" sz="3200" dirty="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rPr>
              <a:t>Talking about Resume Review Day and Career Fair!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Shape 248"/>
          <p:cNvSpPr txBox="1">
            <a:spLocks noGrp="1"/>
          </p:cNvSpPr>
          <p:nvPr>
            <p:ph type="title"/>
          </p:nvPr>
        </p:nvSpPr>
        <p:spPr>
          <a:xfrm>
            <a:off x="1295400" y="609833"/>
            <a:ext cx="7696244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4400" b="1" i="0" u="none" strike="noStrike" cap="none" dirty="0">
                <a:solidFill>
                  <a:schemeClr val="dk2"/>
                </a:solidFill>
                <a:latin typeface="PT Sans"/>
                <a:ea typeface="PT Sans"/>
                <a:cs typeface="PT Sans"/>
                <a:sym typeface="PT Sans"/>
              </a:rPr>
              <a:t>Agenda</a:t>
            </a:r>
          </a:p>
        </p:txBody>
      </p:sp>
      <p:sp>
        <p:nvSpPr>
          <p:cNvPr id="249" name="Shape 249"/>
          <p:cNvSpPr txBox="1">
            <a:spLocks noGrp="1"/>
          </p:cNvSpPr>
          <p:nvPr>
            <p:ph type="body" idx="1"/>
          </p:nvPr>
        </p:nvSpPr>
        <p:spPr>
          <a:xfrm>
            <a:off x="1295400" y="1935202"/>
            <a:ext cx="7696244" cy="355096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457200" marR="0" lvl="0" indent="-457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ct val="100000"/>
            </a:pPr>
            <a:r>
              <a:rPr lang="en-US" sz="3600" dirty="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rPr>
              <a:t>Our Purpose</a:t>
            </a:r>
          </a:p>
          <a:p>
            <a:pPr marL="457200" marR="0" lvl="0" indent="-457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PT Sans"/>
            </a:pPr>
            <a:r>
              <a:rPr lang="en-US" sz="3600" dirty="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rPr>
              <a:t>Brief Committee Explanation</a:t>
            </a:r>
          </a:p>
          <a:p>
            <a:pPr marL="457200" marR="0" lvl="0" indent="-457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ct val="112500"/>
            </a:pPr>
            <a:r>
              <a:rPr lang="en-US" sz="3600" dirty="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rPr>
              <a:t>Breakout Sessions</a:t>
            </a:r>
          </a:p>
          <a:p>
            <a:pPr marL="0" marR="0" lvl="0" indent="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None/>
            </a:pPr>
            <a:endParaRPr sz="3200" dirty="0">
              <a:solidFill>
                <a:schemeClr val="dk1"/>
              </a:solidFill>
              <a:latin typeface="PT Sans"/>
              <a:ea typeface="PT Sans"/>
              <a:cs typeface="PT Sans"/>
              <a:sym typeface="PT Sans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Shape 254"/>
          <p:cNvSpPr txBox="1">
            <a:spLocks noGrp="1"/>
          </p:cNvSpPr>
          <p:nvPr>
            <p:ph type="title"/>
          </p:nvPr>
        </p:nvSpPr>
        <p:spPr>
          <a:xfrm>
            <a:off x="1295400" y="609833"/>
            <a:ext cx="7696200" cy="11429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4400" b="1">
                <a:solidFill>
                  <a:schemeClr val="dk2"/>
                </a:solidFill>
                <a:latin typeface="PT Sans"/>
                <a:ea typeface="PT Sans"/>
                <a:cs typeface="PT Sans"/>
                <a:sym typeface="PT Sans"/>
              </a:rPr>
              <a:t>What is a tribunal?</a:t>
            </a:r>
          </a:p>
        </p:txBody>
      </p:sp>
      <p:sp>
        <p:nvSpPr>
          <p:cNvPr id="255" name="Shape 255"/>
          <p:cNvSpPr txBox="1">
            <a:spLocks noGrp="1"/>
          </p:cNvSpPr>
          <p:nvPr>
            <p:ph type="body" idx="1"/>
          </p:nvPr>
        </p:nvSpPr>
        <p:spPr>
          <a:xfrm>
            <a:off x="1295400" y="1935202"/>
            <a:ext cx="7696200" cy="35511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ct val="112500"/>
              <a:buNone/>
            </a:pPr>
            <a:r>
              <a:rPr lang="en-US" sz="3200" dirty="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rPr>
              <a:t>“Any person or institution with authority to judge, adjudicate on, or determine claims or disputes” </a:t>
            </a:r>
          </a:p>
          <a:p>
            <a:pPr marL="400050" lvl="1" indent="0">
              <a:spcBef>
                <a:spcPts val="320"/>
              </a:spcBef>
              <a:buSzPct val="112500"/>
              <a:buNone/>
            </a:pPr>
            <a:r>
              <a:rPr lang="en-US" sz="3200" dirty="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rPr>
              <a:t>	- Wikipedia</a:t>
            </a:r>
          </a:p>
          <a:p>
            <a:pPr marL="25400" marR="0" lvl="0" indent="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lang="en-US" sz="3200" dirty="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rPr>
              <a:t>“A court of justice” or “A place or seat of judgement”</a:t>
            </a:r>
          </a:p>
          <a:p>
            <a:pPr marL="25400" marR="0" lvl="0" indent="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lang="en-US" sz="3200" dirty="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rPr>
              <a:t>	- Dictionary.com</a:t>
            </a:r>
          </a:p>
          <a:p>
            <a:pPr marL="0" marR="0" lvl="0" indent="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None/>
            </a:pPr>
            <a:endParaRPr sz="3200" dirty="0">
              <a:solidFill>
                <a:schemeClr val="dk1"/>
              </a:solidFill>
              <a:latin typeface="PT Sans"/>
              <a:ea typeface="PT Sans"/>
              <a:cs typeface="PT Sans"/>
              <a:sym typeface="PT Sans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Shape 260"/>
          <p:cNvSpPr txBox="1">
            <a:spLocks noGrp="1"/>
          </p:cNvSpPr>
          <p:nvPr>
            <p:ph type="title"/>
          </p:nvPr>
        </p:nvSpPr>
        <p:spPr>
          <a:xfrm>
            <a:off x="1295400" y="609833"/>
            <a:ext cx="7696200" cy="11429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4400" b="1">
                <a:solidFill>
                  <a:schemeClr val="dk2"/>
                </a:solidFill>
                <a:latin typeface="PT Sans"/>
                <a:ea typeface="PT Sans"/>
                <a:cs typeface="PT Sans"/>
                <a:sym typeface="PT Sans"/>
              </a:rPr>
              <a:t>What are we?</a:t>
            </a:r>
          </a:p>
        </p:txBody>
      </p:sp>
      <p:sp>
        <p:nvSpPr>
          <p:cNvPr id="261" name="Shape 261"/>
          <p:cNvSpPr txBox="1"/>
          <p:nvPr/>
        </p:nvSpPr>
        <p:spPr>
          <a:xfrm>
            <a:off x="644650" y="2108950"/>
            <a:ext cx="8499300" cy="32931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285750" marR="0" lvl="0" indent="-311150" algn="l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32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rPr>
              <a:t>The </a:t>
            </a:r>
            <a:r>
              <a:rPr lang="en-US" sz="3200" b="0" i="0" u="none" strike="noStrike" cap="non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rPr>
              <a:t>CEAS Branch of Student Government</a:t>
            </a:r>
          </a:p>
          <a:p>
            <a:pPr marL="285750" marR="0" lvl="0" indent="-311150" algn="l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3200" b="0" i="0" u="none" strike="noStrike" cap="non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rPr>
              <a:t>What we do:</a:t>
            </a:r>
          </a:p>
          <a:p>
            <a:pPr marL="1028700" marR="0" lvl="1" indent="-571500" algn="l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o"/>
            </a:pPr>
            <a:r>
              <a:rPr lang="en-US" sz="28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rPr>
              <a:t>Academic Representation (Judge)</a:t>
            </a:r>
          </a:p>
          <a:p>
            <a:pPr marL="1028700" marR="0" lvl="1" indent="-571500" algn="l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o"/>
            </a:pPr>
            <a:r>
              <a:rPr lang="en-US" sz="28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rPr>
              <a:t>Fun Programs and Events</a:t>
            </a:r>
          </a:p>
          <a:p>
            <a:pPr marL="1028700" marR="0" lvl="1" indent="-571500" algn="l" rtl="0">
              <a:spcBef>
                <a:spcPts val="0"/>
              </a:spcBef>
              <a:buClr>
                <a:schemeClr val="dk1"/>
              </a:buClr>
              <a:buSzPct val="100000"/>
              <a:buFont typeface="PT Sans"/>
              <a:buChar char="o"/>
            </a:pPr>
            <a:r>
              <a:rPr lang="en-US" sz="28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rPr>
              <a:t>Initiatives that better student experience in CEAS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Shape 266"/>
          <p:cNvSpPr txBox="1"/>
          <p:nvPr/>
        </p:nvSpPr>
        <p:spPr>
          <a:xfrm>
            <a:off x="1275769" y="270254"/>
            <a:ext cx="7637400" cy="5847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n-US" sz="3200" b="1" i="0" u="none" strike="noStrike" cap="non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rPr>
              <a:t>CEAS TRIBUNAL EXECUTIVE STRUCTURE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2524" y="1419293"/>
            <a:ext cx="7629525" cy="4586219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Shape 266"/>
          <p:cNvSpPr txBox="1"/>
          <p:nvPr/>
        </p:nvSpPr>
        <p:spPr>
          <a:xfrm>
            <a:off x="1275769" y="270254"/>
            <a:ext cx="7637400" cy="5847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n-US" sz="3200" b="1" dirty="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rPr>
              <a:t>Exec Introductions</a:t>
            </a:r>
            <a:endParaRPr lang="en-US" sz="3200" b="1" i="0" u="none" strike="noStrike" cap="none" dirty="0">
              <a:solidFill>
                <a:schemeClr val="dk1"/>
              </a:solidFill>
              <a:latin typeface="PT Sans"/>
              <a:ea typeface="PT Sans"/>
              <a:cs typeface="PT Sans"/>
              <a:sym typeface="PT Sans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7256" y="752475"/>
            <a:ext cx="8525913" cy="5634037"/>
          </a:xfrm>
          <a:prstGeom prst="rect">
            <a:avLst/>
          </a:prstGeom>
        </p:spPr>
      </p:pic>
      <p:sp>
        <p:nvSpPr>
          <p:cNvPr id="5" name="Shape 290"/>
          <p:cNvSpPr txBox="1">
            <a:spLocks/>
          </p:cNvSpPr>
          <p:nvPr/>
        </p:nvSpPr>
        <p:spPr>
          <a:xfrm>
            <a:off x="2933700" y="2562225"/>
            <a:ext cx="6772300" cy="3523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ctr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Font typeface="PT Sans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173" marR="0" lvl="1" indent="-12673" algn="ctr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Font typeface="PT Sans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344" marR="0" lvl="2" indent="-12644" algn="ctr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Font typeface="PT Sans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518" marR="0" lvl="3" indent="-12618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PT Sans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691" marR="0" lvl="4" indent="-12591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PT Sans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5863" marR="0" lvl="5" indent="-12562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PT Sans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036" marR="0" lvl="6" indent="-12536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PT Sans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209" marR="0" lvl="7" indent="-12508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PT Sans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381" marR="0" lvl="8" indent="-12481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PT Sans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457200" indent="-457200" algn="l">
              <a:spcBef>
                <a:spcPts val="320"/>
              </a:spcBef>
              <a:buSzPct val="100000"/>
            </a:pPr>
            <a:r>
              <a:rPr lang="en-US" sz="2400" b="1" dirty="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rPr>
              <a:t>President</a:t>
            </a:r>
            <a:r>
              <a:rPr lang="en-US" sz="2400" dirty="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rPr>
              <a:t>: John L.</a:t>
            </a:r>
          </a:p>
          <a:p>
            <a:pPr marL="457200" indent="-457200" algn="l">
              <a:spcBef>
                <a:spcPts val="320"/>
              </a:spcBef>
              <a:buSzPct val="100000"/>
            </a:pPr>
            <a:r>
              <a:rPr lang="en-US" sz="2400" b="1" dirty="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rPr>
              <a:t>VP</a:t>
            </a:r>
            <a:r>
              <a:rPr lang="en-US" sz="2400" dirty="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rPr>
              <a:t>: Nathan B.</a:t>
            </a:r>
          </a:p>
          <a:p>
            <a:pPr marL="457200" indent="-457200" algn="l">
              <a:spcBef>
                <a:spcPts val="320"/>
              </a:spcBef>
              <a:buSzPct val="100000"/>
            </a:pPr>
            <a:r>
              <a:rPr lang="en-US" sz="2400" b="1" dirty="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rPr>
              <a:t>AVP</a:t>
            </a:r>
            <a:r>
              <a:rPr lang="en-US" sz="2400" dirty="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rPr>
              <a:t>: McKenzie K.</a:t>
            </a:r>
          </a:p>
          <a:p>
            <a:pPr marL="457200" indent="-457200" algn="l">
              <a:spcBef>
                <a:spcPts val="320"/>
              </a:spcBef>
              <a:buSzPct val="100000"/>
            </a:pPr>
            <a:r>
              <a:rPr lang="en-US" sz="2400" b="1" dirty="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rPr>
              <a:t>Senators</a:t>
            </a:r>
            <a:r>
              <a:rPr lang="en-US" sz="2400" dirty="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rPr>
              <a:t>: Tim K. &amp; Khaled A.</a:t>
            </a:r>
          </a:p>
          <a:p>
            <a:pPr marL="457200" indent="-457200" algn="l">
              <a:spcBef>
                <a:spcPts val="320"/>
              </a:spcBef>
              <a:buSzPct val="100000"/>
            </a:pPr>
            <a:r>
              <a:rPr lang="en-US" sz="2400" b="1" dirty="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rPr>
              <a:t>Treasurer</a:t>
            </a:r>
            <a:r>
              <a:rPr lang="en-US" sz="2400" dirty="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rPr>
              <a:t>: Jim O.</a:t>
            </a:r>
          </a:p>
          <a:p>
            <a:pPr marL="457200" indent="-457200" algn="l">
              <a:spcBef>
                <a:spcPts val="320"/>
              </a:spcBef>
              <a:buSzPct val="100000"/>
            </a:pPr>
            <a:r>
              <a:rPr lang="en-US" sz="2400" b="1" dirty="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rPr>
              <a:t>EOC Chair</a:t>
            </a:r>
            <a:r>
              <a:rPr lang="en-US" sz="2400" dirty="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rPr>
              <a:t>: Midhun S.</a:t>
            </a:r>
          </a:p>
          <a:p>
            <a:pPr marL="457200" indent="-457200" algn="l">
              <a:spcBef>
                <a:spcPts val="320"/>
              </a:spcBef>
              <a:buSzPct val="100000"/>
            </a:pPr>
            <a:r>
              <a:rPr lang="en-US" sz="2400" b="1" dirty="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rPr>
              <a:t>Mentorship</a:t>
            </a:r>
            <a:r>
              <a:rPr lang="en-US" sz="2400" dirty="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rPr>
              <a:t>: Emily D. &amp; Dane S.</a:t>
            </a:r>
          </a:p>
          <a:p>
            <a:pPr marL="457200" indent="-457200" algn="l">
              <a:spcBef>
                <a:spcPts val="320"/>
              </a:spcBef>
              <a:buSzPct val="100000"/>
            </a:pPr>
            <a:r>
              <a:rPr lang="en-US" sz="2400" b="1" dirty="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rPr>
              <a:t>Technology</a:t>
            </a:r>
            <a:r>
              <a:rPr lang="en-US" sz="2400" dirty="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rPr>
              <a:t>: Michael S.</a:t>
            </a:r>
          </a:p>
          <a:p>
            <a:pPr marL="457200" indent="-457200" algn="l">
              <a:spcBef>
                <a:spcPts val="320"/>
              </a:spcBef>
              <a:buSzPct val="100000"/>
            </a:pPr>
            <a:r>
              <a:rPr lang="en-US" sz="2400" b="1" dirty="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rPr>
              <a:t>Secretary</a:t>
            </a:r>
            <a:r>
              <a:rPr lang="en-US" sz="2400" dirty="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rPr>
              <a:t>: Ashley R.</a:t>
            </a:r>
          </a:p>
        </p:txBody>
      </p:sp>
    </p:spTree>
    <p:extLst>
      <p:ext uri="{BB962C8B-B14F-4D97-AF65-F5344CB8AC3E}">
        <p14:creationId xmlns:p14="http://schemas.microsoft.com/office/powerpoint/2010/main" val="32411496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Shape 266"/>
          <p:cNvSpPr txBox="1"/>
          <p:nvPr/>
        </p:nvSpPr>
        <p:spPr>
          <a:xfrm>
            <a:off x="1275769" y="270254"/>
            <a:ext cx="7637400" cy="5847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n-US" sz="3200" b="1" dirty="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rPr>
              <a:t>Exec Introductions</a:t>
            </a:r>
            <a:endParaRPr lang="en-US" sz="3200" b="1" i="0" u="none" strike="noStrike" cap="none" dirty="0">
              <a:solidFill>
                <a:schemeClr val="dk1"/>
              </a:solidFill>
              <a:latin typeface="PT Sans"/>
              <a:ea typeface="PT Sans"/>
              <a:cs typeface="PT Sans"/>
              <a:sym typeface="PT Sans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5787" y="1042987"/>
            <a:ext cx="2524125" cy="5495925"/>
          </a:xfrm>
          <a:prstGeom prst="rect">
            <a:avLst/>
          </a:prstGeom>
        </p:spPr>
      </p:pic>
      <p:sp>
        <p:nvSpPr>
          <p:cNvPr id="6" name="Shape 290"/>
          <p:cNvSpPr txBox="1">
            <a:spLocks/>
          </p:cNvSpPr>
          <p:nvPr/>
        </p:nvSpPr>
        <p:spPr>
          <a:xfrm>
            <a:off x="2595222" y="1216194"/>
            <a:ext cx="2290775" cy="58261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ctr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Font typeface="PT Sans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173" marR="0" lvl="1" indent="-12673" algn="ctr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Font typeface="PT Sans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344" marR="0" lvl="2" indent="-12644" algn="ctr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Font typeface="PT Sans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518" marR="0" lvl="3" indent="-12618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PT Sans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691" marR="0" lvl="4" indent="-12591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PT Sans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5863" marR="0" lvl="5" indent="-12562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PT Sans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036" marR="0" lvl="6" indent="-12536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PT Sans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209" marR="0" lvl="7" indent="-12508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PT Sans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381" marR="0" lvl="8" indent="-12481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PT Sans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457200" indent="-457200" algn="l">
              <a:spcBef>
                <a:spcPts val="320"/>
              </a:spcBef>
              <a:buSzPct val="100000"/>
            </a:pPr>
            <a:r>
              <a:rPr lang="en-US" sz="2400" b="1" dirty="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rPr>
              <a:t>VP</a:t>
            </a:r>
            <a:r>
              <a:rPr lang="en-US" sz="2400" dirty="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rPr>
              <a:t>: Nathan B.</a:t>
            </a:r>
          </a:p>
        </p:txBody>
      </p:sp>
      <p:sp>
        <p:nvSpPr>
          <p:cNvPr id="7" name="Shape 290"/>
          <p:cNvSpPr txBox="1">
            <a:spLocks/>
          </p:cNvSpPr>
          <p:nvPr/>
        </p:nvSpPr>
        <p:spPr>
          <a:xfrm>
            <a:off x="3149600" y="2063040"/>
            <a:ext cx="4652976" cy="64611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ctr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Font typeface="PT Sans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173" marR="0" lvl="1" indent="-12673" algn="ctr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Font typeface="PT Sans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344" marR="0" lvl="2" indent="-12644" algn="ctr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Font typeface="PT Sans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518" marR="0" lvl="3" indent="-12618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PT Sans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691" marR="0" lvl="4" indent="-12591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PT Sans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5863" marR="0" lvl="5" indent="-12562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PT Sans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036" marR="0" lvl="6" indent="-12536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PT Sans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209" marR="0" lvl="7" indent="-12508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PT Sans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381" marR="0" lvl="8" indent="-12481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PT Sans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457200" indent="-457200" algn="l">
              <a:spcBef>
                <a:spcPts val="320"/>
              </a:spcBef>
              <a:buSzPct val="100000"/>
            </a:pPr>
            <a:r>
              <a:rPr lang="en-US" sz="2400" b="1" dirty="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rPr>
              <a:t>Innovation</a:t>
            </a:r>
            <a:r>
              <a:rPr lang="en-US" sz="2400" dirty="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rPr>
              <a:t>: Max I.</a:t>
            </a:r>
          </a:p>
        </p:txBody>
      </p:sp>
      <p:sp>
        <p:nvSpPr>
          <p:cNvPr id="8" name="Shape 290"/>
          <p:cNvSpPr txBox="1">
            <a:spLocks/>
          </p:cNvSpPr>
          <p:nvPr/>
        </p:nvSpPr>
        <p:spPr>
          <a:xfrm>
            <a:off x="3149600" y="2973386"/>
            <a:ext cx="5956300" cy="68421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ctr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Font typeface="PT Sans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173" marR="0" lvl="1" indent="-12673" algn="ctr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Font typeface="PT Sans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344" marR="0" lvl="2" indent="-12644" algn="ctr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Font typeface="PT Sans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518" marR="0" lvl="3" indent="-12618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PT Sans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691" marR="0" lvl="4" indent="-12591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PT Sans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5863" marR="0" lvl="5" indent="-12562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PT Sans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036" marR="0" lvl="6" indent="-12536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PT Sans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209" marR="0" lvl="7" indent="-12508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PT Sans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381" marR="0" lvl="8" indent="-12481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PT Sans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457200" indent="-457200" algn="l">
              <a:spcBef>
                <a:spcPts val="320"/>
              </a:spcBef>
              <a:buSzPct val="100000"/>
            </a:pPr>
            <a:r>
              <a:rPr lang="en-US" sz="2400" b="1" dirty="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rPr>
              <a:t>Career Development</a:t>
            </a:r>
            <a:r>
              <a:rPr lang="en-US" sz="2400" dirty="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rPr>
              <a:t>: Tim K. &amp; Nathan H.</a:t>
            </a:r>
          </a:p>
        </p:txBody>
      </p:sp>
      <p:sp>
        <p:nvSpPr>
          <p:cNvPr id="9" name="Shape 290"/>
          <p:cNvSpPr txBox="1">
            <a:spLocks/>
          </p:cNvSpPr>
          <p:nvPr/>
        </p:nvSpPr>
        <p:spPr>
          <a:xfrm>
            <a:off x="3149600" y="3917239"/>
            <a:ext cx="5956300" cy="68421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ctr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Font typeface="PT Sans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173" marR="0" lvl="1" indent="-12673" algn="ctr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Font typeface="PT Sans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344" marR="0" lvl="2" indent="-12644" algn="ctr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Font typeface="PT Sans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518" marR="0" lvl="3" indent="-12618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PT Sans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691" marR="0" lvl="4" indent="-12591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PT Sans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5863" marR="0" lvl="5" indent="-12562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PT Sans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036" marR="0" lvl="6" indent="-12536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PT Sans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209" marR="0" lvl="7" indent="-12508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PT Sans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381" marR="0" lvl="8" indent="-12481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PT Sans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457200" indent="-457200" algn="l">
              <a:spcBef>
                <a:spcPts val="320"/>
              </a:spcBef>
              <a:buSzPct val="100000"/>
            </a:pPr>
            <a:r>
              <a:rPr lang="en-US" sz="2400" b="1" dirty="0" err="1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rPr>
              <a:t>EWeek</a:t>
            </a:r>
            <a:r>
              <a:rPr lang="en-US" sz="2400" dirty="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rPr>
              <a:t>: Irene M. &amp; Nathan T.</a:t>
            </a:r>
          </a:p>
        </p:txBody>
      </p:sp>
      <p:sp>
        <p:nvSpPr>
          <p:cNvPr id="10" name="Shape 290"/>
          <p:cNvSpPr txBox="1">
            <a:spLocks/>
          </p:cNvSpPr>
          <p:nvPr/>
        </p:nvSpPr>
        <p:spPr>
          <a:xfrm>
            <a:off x="3149600" y="5759165"/>
            <a:ext cx="5956300" cy="68421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ctr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Font typeface="PT Sans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173" marR="0" lvl="1" indent="-12673" algn="ctr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Font typeface="PT Sans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344" marR="0" lvl="2" indent="-12644" algn="ctr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Font typeface="PT Sans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518" marR="0" lvl="3" indent="-12618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PT Sans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691" marR="0" lvl="4" indent="-12591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PT Sans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5863" marR="0" lvl="5" indent="-12562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PT Sans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036" marR="0" lvl="6" indent="-12536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PT Sans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209" marR="0" lvl="7" indent="-12508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PT Sans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381" marR="0" lvl="8" indent="-12481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PT Sans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457200" indent="-457200" algn="l">
              <a:spcBef>
                <a:spcPts val="320"/>
              </a:spcBef>
              <a:buSzPct val="100000"/>
            </a:pPr>
            <a:r>
              <a:rPr lang="en-US" sz="2400" b="1" dirty="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rPr>
              <a:t>Special Events</a:t>
            </a:r>
            <a:r>
              <a:rPr lang="en-US" sz="2400" dirty="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rPr>
              <a:t>: Hao T.</a:t>
            </a:r>
          </a:p>
        </p:txBody>
      </p:sp>
      <p:sp>
        <p:nvSpPr>
          <p:cNvPr id="11" name="Shape 290"/>
          <p:cNvSpPr txBox="1">
            <a:spLocks/>
          </p:cNvSpPr>
          <p:nvPr/>
        </p:nvSpPr>
        <p:spPr>
          <a:xfrm>
            <a:off x="3149600" y="4815312"/>
            <a:ext cx="5956300" cy="68421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ctr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Font typeface="PT Sans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173" marR="0" lvl="1" indent="-12673" algn="ctr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Font typeface="PT Sans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344" marR="0" lvl="2" indent="-12644" algn="ctr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Font typeface="PT Sans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518" marR="0" lvl="3" indent="-12618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PT Sans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691" marR="0" lvl="4" indent="-12591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PT Sans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5863" marR="0" lvl="5" indent="-12562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PT Sans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036" marR="0" lvl="6" indent="-12536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PT Sans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209" marR="0" lvl="7" indent="-12508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PT Sans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381" marR="0" lvl="8" indent="-12481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PT Sans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457200" indent="-457200" algn="l">
              <a:spcBef>
                <a:spcPts val="320"/>
              </a:spcBef>
              <a:buSzPct val="100000"/>
            </a:pPr>
            <a:r>
              <a:rPr lang="en-US" sz="2400" b="1" dirty="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rPr>
              <a:t>Luau</a:t>
            </a:r>
            <a:r>
              <a:rPr lang="en-US" sz="2400" dirty="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rPr>
              <a:t>: To be filled in spring</a:t>
            </a:r>
          </a:p>
        </p:txBody>
      </p:sp>
    </p:spTree>
    <p:extLst>
      <p:ext uri="{BB962C8B-B14F-4D97-AF65-F5344CB8AC3E}">
        <p14:creationId xmlns:p14="http://schemas.microsoft.com/office/powerpoint/2010/main" val="204960010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0451" y="130554"/>
            <a:ext cx="5796828" cy="6218781"/>
          </a:xfrm>
          <a:prstGeom prst="rect">
            <a:avLst/>
          </a:prstGeom>
        </p:spPr>
      </p:pic>
      <p:sp>
        <p:nvSpPr>
          <p:cNvPr id="266" name="Shape 266"/>
          <p:cNvSpPr txBox="1"/>
          <p:nvPr/>
        </p:nvSpPr>
        <p:spPr>
          <a:xfrm>
            <a:off x="1275769" y="270254"/>
            <a:ext cx="7637400" cy="5847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n-US" sz="3200" b="1" dirty="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rPr>
              <a:t>Exec Introductions</a:t>
            </a:r>
            <a:endParaRPr lang="en-US" sz="3200" b="1" i="0" u="none" strike="noStrike" cap="none" dirty="0">
              <a:solidFill>
                <a:schemeClr val="dk1"/>
              </a:solidFill>
              <a:latin typeface="PT Sans"/>
              <a:ea typeface="PT Sans"/>
              <a:cs typeface="PT Sans"/>
              <a:sym typeface="PT Sans"/>
            </a:endParaRPr>
          </a:p>
        </p:txBody>
      </p:sp>
      <p:sp>
        <p:nvSpPr>
          <p:cNvPr id="19" name="Shape 290"/>
          <p:cNvSpPr txBox="1">
            <a:spLocks/>
          </p:cNvSpPr>
          <p:nvPr/>
        </p:nvSpPr>
        <p:spPr>
          <a:xfrm>
            <a:off x="4034459" y="3805407"/>
            <a:ext cx="4385639" cy="214542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ctr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Font typeface="PT Sans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173" marR="0" lvl="1" indent="-12673" algn="ctr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Font typeface="PT Sans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344" marR="0" lvl="2" indent="-12644" algn="ctr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Font typeface="PT Sans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518" marR="0" lvl="3" indent="-12618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PT Sans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691" marR="0" lvl="4" indent="-12591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PT Sans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5863" marR="0" lvl="5" indent="-12562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PT Sans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036" marR="0" lvl="6" indent="-12536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PT Sans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209" marR="0" lvl="7" indent="-12508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PT Sans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381" marR="0" lvl="8" indent="-12481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PT Sans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457200" indent="-457200" algn="l">
              <a:spcBef>
                <a:spcPts val="320"/>
              </a:spcBef>
              <a:buSzPct val="100000"/>
            </a:pPr>
            <a:r>
              <a:rPr lang="en-US" sz="2400" b="1" dirty="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rPr>
              <a:t>AVP: </a:t>
            </a:r>
            <a:r>
              <a:rPr lang="en-US" sz="2400" dirty="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rPr>
              <a:t>McKenzie K.</a:t>
            </a:r>
            <a:endParaRPr lang="en-US" sz="2400" b="1" dirty="0">
              <a:solidFill>
                <a:schemeClr val="dk1"/>
              </a:solidFill>
              <a:latin typeface="PT Sans"/>
              <a:ea typeface="PT Sans"/>
              <a:cs typeface="PT Sans"/>
              <a:sym typeface="PT Sans"/>
            </a:endParaRPr>
          </a:p>
          <a:p>
            <a:pPr marL="457200" indent="-457200" algn="l">
              <a:spcBef>
                <a:spcPts val="320"/>
              </a:spcBef>
              <a:buSzPct val="100000"/>
            </a:pPr>
            <a:r>
              <a:rPr lang="en-US" sz="2400" b="1" dirty="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rPr>
              <a:t>FELD President</a:t>
            </a:r>
            <a:r>
              <a:rPr lang="en-US" sz="2400" dirty="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rPr>
              <a:t>: Paige J.</a:t>
            </a:r>
          </a:p>
          <a:p>
            <a:pPr marL="457200" indent="-457200" algn="l">
              <a:spcBef>
                <a:spcPts val="320"/>
              </a:spcBef>
              <a:buSzPct val="100000"/>
            </a:pPr>
            <a:r>
              <a:rPr lang="en-US" sz="2400" b="1" dirty="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rPr>
              <a:t>Academic Affairs</a:t>
            </a:r>
            <a:r>
              <a:rPr lang="en-US" sz="2400" dirty="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rPr>
              <a:t>: Dane S.</a:t>
            </a:r>
          </a:p>
          <a:p>
            <a:pPr marL="457200" indent="-457200" algn="l">
              <a:spcBef>
                <a:spcPts val="320"/>
              </a:spcBef>
              <a:buSzPct val="100000"/>
            </a:pPr>
            <a:r>
              <a:rPr lang="en-US" sz="2400" b="1" dirty="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rPr>
              <a:t>ESOC</a:t>
            </a:r>
            <a:r>
              <a:rPr lang="en-US" sz="2400" dirty="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rPr>
              <a:t>: Chris Stone</a:t>
            </a:r>
          </a:p>
          <a:p>
            <a:pPr marL="457200" indent="-457200" algn="l">
              <a:spcBef>
                <a:spcPts val="320"/>
              </a:spcBef>
              <a:buSzPct val="100000"/>
            </a:pPr>
            <a:r>
              <a:rPr lang="en-US" sz="2400" b="1" dirty="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rPr>
              <a:t>W&amp;M</a:t>
            </a:r>
            <a:r>
              <a:rPr lang="en-US" sz="2400" dirty="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rPr>
              <a:t>: Filled as necessary</a:t>
            </a:r>
          </a:p>
          <a:p>
            <a:pPr marL="457200" indent="-457200" algn="l">
              <a:spcBef>
                <a:spcPts val="320"/>
              </a:spcBef>
              <a:buSzPct val="100000"/>
            </a:pPr>
            <a:r>
              <a:rPr lang="en-US" sz="2400" b="1" dirty="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rPr>
              <a:t>Communications</a:t>
            </a:r>
            <a:r>
              <a:rPr lang="en-US" sz="2400" dirty="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rPr>
              <a:t>: Demetri B.</a:t>
            </a:r>
          </a:p>
        </p:txBody>
      </p:sp>
    </p:spTree>
    <p:extLst>
      <p:ext uri="{BB962C8B-B14F-4D97-AF65-F5344CB8AC3E}">
        <p14:creationId xmlns:p14="http://schemas.microsoft.com/office/powerpoint/2010/main" val="57310479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6" name="Shape 366"/>
          <p:cNvSpPr txBox="1">
            <a:spLocks noGrp="1"/>
          </p:cNvSpPr>
          <p:nvPr>
            <p:ph type="ctrTitle"/>
          </p:nvPr>
        </p:nvSpPr>
        <p:spPr>
          <a:xfrm>
            <a:off x="1333499" y="76201"/>
            <a:ext cx="7619999" cy="99060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4400" b="0" i="0" u="none" strike="noStrike" cap="none" dirty="0">
                <a:solidFill>
                  <a:schemeClr val="dk2"/>
                </a:solidFill>
                <a:latin typeface="PT Sans"/>
                <a:ea typeface="PT Sans"/>
                <a:cs typeface="PT Sans"/>
                <a:sym typeface="PT Sans"/>
              </a:rPr>
              <a:t>Resources Available to You</a:t>
            </a:r>
          </a:p>
        </p:txBody>
      </p:sp>
      <p:sp>
        <p:nvSpPr>
          <p:cNvPr id="367" name="Shape 367"/>
          <p:cNvSpPr txBox="1">
            <a:spLocks noGrp="1"/>
          </p:cNvSpPr>
          <p:nvPr>
            <p:ph type="subTitle" idx="1"/>
          </p:nvPr>
        </p:nvSpPr>
        <p:spPr>
          <a:xfrm>
            <a:off x="1117598" y="1016000"/>
            <a:ext cx="4076702" cy="55626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457200" indent="-457200" algn="l">
              <a:buSzPct val="100000"/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rPr>
              <a:t>Tutoring Center</a:t>
            </a:r>
          </a:p>
          <a:p>
            <a:pPr marL="914373" lvl="1" indent="-457200" algn="l">
              <a:buSzPct val="100000"/>
              <a:buFont typeface="Arial" panose="020B0604020202020204" pitchFamily="34" charset="0"/>
              <a:buChar char="•"/>
            </a:pPr>
            <a:r>
              <a:rPr lang="nl-NL" sz="1800" dirty="0"/>
              <a:t>Baldwin 860 B</a:t>
            </a:r>
            <a:endParaRPr lang="en-US" sz="1800" dirty="0">
              <a:sym typeface="PT Sans"/>
            </a:endParaRPr>
          </a:p>
          <a:p>
            <a:pPr marL="457200" indent="-457200" algn="l">
              <a:buSzPct val="100000"/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rPr>
              <a:t>Women’s Center</a:t>
            </a:r>
          </a:p>
          <a:p>
            <a:pPr marL="914373" lvl="1" indent="-457200" algn="l">
              <a:buSzPct val="100000"/>
              <a:buFont typeface="Arial" panose="020B0604020202020204" pitchFamily="34" charset="0"/>
              <a:buChar char="•"/>
            </a:pPr>
            <a:r>
              <a:rPr lang="nl-NL" sz="1800" dirty="0"/>
              <a:t>Steger Student Life Center, Suite 571</a:t>
            </a:r>
            <a:endParaRPr lang="en-US" sz="1800" dirty="0">
              <a:solidFill>
                <a:schemeClr val="dk1"/>
              </a:solidFill>
              <a:latin typeface="PT Sans"/>
              <a:ea typeface="PT Sans"/>
              <a:cs typeface="PT Sans"/>
              <a:sym typeface="PT Sans"/>
            </a:endParaRPr>
          </a:p>
          <a:p>
            <a:pPr marL="457200" indent="-457200" algn="l">
              <a:buSzPct val="100000"/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rPr>
              <a:t>Title IX Office</a:t>
            </a:r>
          </a:p>
          <a:p>
            <a:pPr marL="914373" lvl="1" indent="-457200" algn="l">
              <a:buSzPct val="100000"/>
              <a:buFont typeface="Arial" panose="020B0604020202020204" pitchFamily="34" charset="0"/>
              <a:buChar char="•"/>
            </a:pPr>
            <a:r>
              <a:rPr lang="en-US" sz="1800" dirty="0"/>
              <a:t>3115 Edwards 1</a:t>
            </a:r>
            <a:endParaRPr lang="en-US" sz="1800" dirty="0">
              <a:sym typeface="PT Sans"/>
            </a:endParaRPr>
          </a:p>
          <a:p>
            <a:pPr marL="457200" marR="0" lvl="0" indent="-4572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rPr>
              <a:t>LGBTQ Center</a:t>
            </a:r>
          </a:p>
          <a:p>
            <a:pPr marL="914373" lvl="1" indent="-457200" algn="l">
              <a:buSzPct val="100000"/>
              <a:buFont typeface="Arial" panose="020B0604020202020204" pitchFamily="34" charset="0"/>
              <a:buChar char="•"/>
            </a:pPr>
            <a:r>
              <a:rPr lang="en-US" sz="1800" dirty="0"/>
              <a:t>565 Steger Student Life Center</a:t>
            </a:r>
            <a:endParaRPr lang="nl-NL" sz="1800" dirty="0"/>
          </a:p>
          <a:p>
            <a:pPr marL="457200" indent="-457200" algn="l">
              <a:buSzPct val="100000"/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rPr>
              <a:t>AACRC</a:t>
            </a:r>
            <a:endParaRPr lang="en-US" sz="1800" dirty="0">
              <a:sym typeface="PT Sans"/>
            </a:endParaRPr>
          </a:p>
          <a:p>
            <a:pPr marL="914373" lvl="1" indent="-457200" algn="l">
              <a:buSzPct val="100000"/>
              <a:buFont typeface="Arial" panose="020B0604020202020204" pitchFamily="34" charset="0"/>
              <a:buChar char="•"/>
            </a:pPr>
            <a:r>
              <a:rPr lang="en-US" sz="1800" dirty="0"/>
              <a:t>60 W. Charlton St</a:t>
            </a:r>
            <a:endParaRPr lang="nl-NL" sz="1800" dirty="0"/>
          </a:p>
          <a:p>
            <a:pPr marL="457200" indent="-457200" algn="l">
              <a:buSzPct val="100000"/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rPr>
              <a:t>RAPP</a:t>
            </a:r>
          </a:p>
          <a:p>
            <a:pPr marL="914373" lvl="1" indent="-457200" algn="l">
              <a:spcBef>
                <a:spcPts val="640"/>
              </a:spcBef>
              <a:buSzPct val="100000"/>
              <a:buFont typeface="Arial" panose="020B0604020202020204" pitchFamily="34" charset="0"/>
              <a:buChar char="•"/>
            </a:pPr>
            <a:r>
              <a:rPr lang="en-US" sz="1800" dirty="0"/>
              <a:t>455 Steger Student Life Center</a:t>
            </a:r>
            <a:endParaRPr lang="en-US" sz="1800" dirty="0">
              <a:sym typeface="PT Sans"/>
            </a:endParaRPr>
          </a:p>
          <a:p>
            <a:pPr marL="914373" lvl="1" indent="-457200" algn="l">
              <a:spcBef>
                <a:spcPts val="640"/>
              </a:spcBef>
              <a:buSzPct val="100000"/>
              <a:buFont typeface="Arial" panose="020B0604020202020204" pitchFamily="34" charset="0"/>
              <a:buChar char="•"/>
            </a:pPr>
            <a:endParaRPr lang="en-US" sz="2800" dirty="0">
              <a:solidFill>
                <a:schemeClr val="dk1"/>
              </a:solidFill>
              <a:latin typeface="PT Sans"/>
              <a:ea typeface="PT Sans"/>
              <a:cs typeface="PT Sans"/>
              <a:sym typeface="PT Sans"/>
            </a:endParaRPr>
          </a:p>
        </p:txBody>
      </p:sp>
      <p:sp>
        <p:nvSpPr>
          <p:cNvPr id="4" name="Shape 367"/>
          <p:cNvSpPr txBox="1">
            <a:spLocks/>
          </p:cNvSpPr>
          <p:nvPr/>
        </p:nvSpPr>
        <p:spPr>
          <a:xfrm>
            <a:off x="4978396" y="1016000"/>
            <a:ext cx="4000502" cy="5410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ctr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Font typeface="PT Sans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173" marR="0" lvl="1" indent="-12673" algn="ctr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Font typeface="PT Sans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344" marR="0" lvl="2" indent="-12644" algn="ctr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Font typeface="PT Sans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518" marR="0" lvl="3" indent="-12618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PT Sans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691" marR="0" lvl="4" indent="-12591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PT Sans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5863" marR="0" lvl="5" indent="-12562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PT Sans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036" marR="0" lvl="6" indent="-12536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PT Sans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209" marR="0" lvl="7" indent="-12508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PT Sans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381" marR="0" lvl="8" indent="-12481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PT Sans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457200" indent="-457200" algn="l">
              <a:buSzPct val="100000"/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rPr>
              <a:t>Ethnic Programs and Services</a:t>
            </a:r>
          </a:p>
          <a:p>
            <a:pPr marL="914373" lvl="1" indent="-457200" algn="l">
              <a:buSzPct val="100000"/>
              <a:buFont typeface="Arial" panose="020B0604020202020204" pitchFamily="34" charset="0"/>
              <a:buChar char="•"/>
            </a:pPr>
            <a:r>
              <a:rPr lang="en-US" sz="1800" dirty="0"/>
              <a:t>555 Steger Student Life Center</a:t>
            </a:r>
            <a:endParaRPr lang="nl-NL" sz="1800" dirty="0"/>
          </a:p>
          <a:p>
            <a:pPr marL="457200" indent="-457200" algn="l">
              <a:buSzPct val="100000"/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rPr>
              <a:t>Disability Services</a:t>
            </a:r>
          </a:p>
          <a:p>
            <a:pPr marL="914373" lvl="1" indent="-457200" algn="l">
              <a:buSzPct val="100000"/>
              <a:buFont typeface="Arial" panose="020B0604020202020204" pitchFamily="34" charset="0"/>
              <a:buChar char="•"/>
            </a:pPr>
            <a:r>
              <a:rPr lang="en-US" sz="1800" dirty="0"/>
              <a:t>210 University Pavilion</a:t>
            </a:r>
          </a:p>
          <a:p>
            <a:pPr marL="457200" indent="-457200" algn="l">
              <a:buSzPct val="100000"/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rPr>
              <a:t>Veterans Programs and Services</a:t>
            </a:r>
          </a:p>
          <a:p>
            <a:pPr marL="914373" lvl="1" indent="-457200" algn="l">
              <a:buSzPct val="100000"/>
              <a:buFont typeface="Arial" panose="020B0604020202020204" pitchFamily="34" charset="0"/>
              <a:buChar char="•"/>
            </a:pPr>
            <a:r>
              <a:rPr lang="en-US" sz="1800" dirty="0"/>
              <a:t>230 University Pavilion</a:t>
            </a:r>
          </a:p>
          <a:p>
            <a:pPr marL="457200" lvl="0" indent="-457200" algn="l">
              <a:buSzPct val="100000"/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rPr>
              <a:t>Wellness Center</a:t>
            </a:r>
          </a:p>
          <a:p>
            <a:pPr marL="914373" lvl="1" indent="-457200" algn="l">
              <a:buSzPct val="100000"/>
              <a:buFont typeface="Arial" panose="020B0604020202020204" pitchFamily="34" charset="0"/>
              <a:buChar char="•"/>
            </a:pPr>
            <a:r>
              <a:rPr lang="en-US" sz="1800" dirty="0"/>
              <a:t>Steger Student Life Center Room 675</a:t>
            </a:r>
            <a:endParaRPr lang="en-US" sz="1800" dirty="0">
              <a:sym typeface="PT Sans"/>
            </a:endParaRPr>
          </a:p>
        </p:txBody>
      </p:sp>
    </p:spTree>
    <p:extLst>
      <p:ext uri="{BB962C8B-B14F-4D97-AF65-F5344CB8AC3E}">
        <p14:creationId xmlns:p14="http://schemas.microsoft.com/office/powerpoint/2010/main" val="3505174564"/>
      </p:ext>
    </p:extLst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Custom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0000"/>
      </a:accent1>
      <a:accent2>
        <a:srgbClr val="000000"/>
      </a:accent2>
      <a:accent3>
        <a:srgbClr val="FFFFFF"/>
      </a:accent3>
      <a:accent4>
        <a:srgbClr val="000000"/>
      </a:accent4>
      <a:accent5>
        <a:srgbClr val="000000"/>
      </a:accent5>
      <a:accent6>
        <a:srgbClr val="000000"/>
      </a:accent6>
      <a:hlink>
        <a:srgbClr val="FFFFFF"/>
      </a:hlink>
      <a:folHlink>
        <a:srgbClr val="FFFFF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334</TotalTime>
  <Words>294</Words>
  <Application>Microsoft Office PowerPoint</Application>
  <PresentationFormat>On-screen Show (4:3)</PresentationFormat>
  <Paragraphs>66</Paragraphs>
  <Slides>10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PT Sans</vt:lpstr>
      <vt:lpstr>Calibri</vt:lpstr>
      <vt:lpstr>Arial</vt:lpstr>
      <vt:lpstr>Default Design</vt:lpstr>
      <vt:lpstr>Engineering and Applied  Science Tribunal</vt:lpstr>
      <vt:lpstr>Agenda</vt:lpstr>
      <vt:lpstr>What is a tribunal?</vt:lpstr>
      <vt:lpstr>What are we?</vt:lpstr>
      <vt:lpstr>PowerPoint Presentation</vt:lpstr>
      <vt:lpstr>PowerPoint Presentation</vt:lpstr>
      <vt:lpstr>PowerPoint Presentation</vt:lpstr>
      <vt:lpstr>PowerPoint Presentation</vt:lpstr>
      <vt:lpstr>Resources Available to You</vt:lpstr>
      <vt:lpstr>Next Meeting: August 29th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Engineering and Applied  Science Tribunal</dc:title>
  <dc:creator>John Lewnard</dc:creator>
  <cp:lastModifiedBy>John Lewnard</cp:lastModifiedBy>
  <cp:revision>14</cp:revision>
  <dcterms:modified xsi:type="dcterms:W3CDTF">2016-08-22T19:11:02Z</dcterms:modified>
</cp:coreProperties>
</file>