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 id="2147483682" r:id="rId3"/>
  </p:sldMasterIdLst>
  <p:notesMasterIdLst>
    <p:notesMasterId r:id="rId3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
      <p:font typeface="PT Sans"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A7D2E29-A7A2-4CD6-9378-5023E87F0FEF}">
  <a:tblStyle styleId="{7A7D2E29-A7A2-4CD6-9378-5023E87F0FEF}" styleName="Table_0">
    <a:wholeTbl>
      <a:tcTxStyle b="off" i="off">
        <a:font>
          <a:latin typeface="Myriad Pro"/>
          <a:ea typeface="Myriad Pro"/>
          <a:cs typeface="Myriad Pro"/>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9525" cap="flat" cmpd="sng">
              <a:solidFill>
                <a:srgbClr val="000000">
                  <a:alpha val="0"/>
                </a:srgbClr>
              </a:solidFill>
              <a:prstDash val="solid"/>
              <a:round/>
              <a:headEnd type="none" w="med" len="med"/>
              <a:tailEnd type="none" w="med" len="med"/>
            </a:ln>
          </a:top>
          <a:bottom>
            <a:ln w="9525" cap="flat" cmpd="sng">
              <a:solidFill>
                <a:srgbClr val="000000">
                  <a:alpha val="0"/>
                </a:srgbClr>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3.fntdata"/><Relationship Id="rId38"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2" name="Shape 34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343" name="Shape 343"/>
          <p:cNvSpPr txBox="1">
            <a:spLocks noGrp="1"/>
          </p:cNvSpPr>
          <p:nvPr>
            <p:ph type="sldNum" idx="12"/>
          </p:nvPr>
        </p:nvSpPr>
        <p:spPr>
          <a:xfrm>
            <a:off x="3884612" y="8685213"/>
            <a:ext cx="2971799" cy="4572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10</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0" name="Shape 35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351" name="Shape 351"/>
          <p:cNvSpPr txBox="1">
            <a:spLocks noGrp="1"/>
          </p:cNvSpPr>
          <p:nvPr>
            <p:ph type="sldNum" idx="12"/>
          </p:nvPr>
        </p:nvSpPr>
        <p:spPr>
          <a:xfrm>
            <a:off x="3884612" y="8685213"/>
            <a:ext cx="2971799" cy="4572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58" name="Shape 3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5" name="Shape 36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366" name="Shape 366"/>
          <p:cNvSpPr txBox="1">
            <a:spLocks noGrp="1"/>
          </p:cNvSpPr>
          <p:nvPr>
            <p:ph type="sldNum" idx="12"/>
          </p:nvPr>
        </p:nvSpPr>
        <p:spPr>
          <a:xfrm>
            <a:off x="3884612" y="8685213"/>
            <a:ext cx="2971799" cy="4572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73" name="Shape 3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8" name="Shape 37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5" name="Shape 38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386" name="Shape 386"/>
          <p:cNvSpPr txBox="1">
            <a:spLocks noGrp="1"/>
          </p:cNvSpPr>
          <p:nvPr>
            <p:ph type="sldNum" idx="12"/>
          </p:nvPr>
        </p:nvSpPr>
        <p:spPr>
          <a:xfrm>
            <a:off x="3884612" y="8685213"/>
            <a:ext cx="2971799" cy="4572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3" name="Shape 39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394" name="Shape 394"/>
          <p:cNvSpPr txBox="1">
            <a:spLocks noGrp="1"/>
          </p:cNvSpPr>
          <p:nvPr>
            <p:ph type="sldNum" idx="12"/>
          </p:nvPr>
        </p:nvSpPr>
        <p:spPr>
          <a:xfrm>
            <a:off x="3884612" y="8685213"/>
            <a:ext cx="2971799" cy="4572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01" name="Shape 40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402" name="Shape 402"/>
          <p:cNvSpPr txBox="1">
            <a:spLocks noGrp="1"/>
          </p:cNvSpPr>
          <p:nvPr>
            <p:ph type="sldNum" idx="12"/>
          </p:nvPr>
        </p:nvSpPr>
        <p:spPr>
          <a:xfrm>
            <a:off x="3884612" y="8685213"/>
            <a:ext cx="2971799" cy="4572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18</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08" name="Shape 40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409" name="Shape 409"/>
          <p:cNvSpPr txBox="1">
            <a:spLocks noGrp="1"/>
          </p:cNvSpPr>
          <p:nvPr>
            <p:ph type="sldNum" idx="12"/>
          </p:nvPr>
        </p:nvSpPr>
        <p:spPr>
          <a:xfrm>
            <a:off x="3884612" y="8685213"/>
            <a:ext cx="2971799" cy="4572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19</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15" name="Shape 41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416" name="Shape 416"/>
          <p:cNvSpPr txBox="1">
            <a:spLocks noGrp="1"/>
          </p:cNvSpPr>
          <p:nvPr>
            <p:ph type="sldNum" idx="12"/>
          </p:nvPr>
        </p:nvSpPr>
        <p:spPr>
          <a:xfrm>
            <a:off x="3884612" y="8685213"/>
            <a:ext cx="2971799" cy="4572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20</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2" name="Shape 42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423" name="Shape 423"/>
          <p:cNvSpPr txBox="1">
            <a:spLocks noGrp="1"/>
          </p:cNvSpPr>
          <p:nvPr>
            <p:ph type="sldNum" idx="12"/>
          </p:nvPr>
        </p:nvSpPr>
        <p:spPr>
          <a:xfrm>
            <a:off x="3884612" y="8685213"/>
            <a:ext cx="2971799" cy="4572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21</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9" name="Shape 42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430" name="Shape 430"/>
          <p:cNvSpPr txBox="1">
            <a:spLocks noGrp="1"/>
          </p:cNvSpPr>
          <p:nvPr>
            <p:ph type="sldNum" idx="12"/>
          </p:nvPr>
        </p:nvSpPr>
        <p:spPr>
          <a:xfrm>
            <a:off x="3884612" y="8685213"/>
            <a:ext cx="2971799" cy="4572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36" name="Shape 43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437" name="Shape 437"/>
          <p:cNvSpPr txBox="1">
            <a:spLocks noGrp="1"/>
          </p:cNvSpPr>
          <p:nvPr>
            <p:ph type="sldNum" idx="12"/>
          </p:nvPr>
        </p:nvSpPr>
        <p:spPr>
          <a:xfrm>
            <a:off x="3884612" y="8685213"/>
            <a:ext cx="2971799" cy="4572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23</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43" name="Shape 4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t>25</a:t>
            </a:fld>
            <a:endParaRPr lang="en-US" sz="1200" b="0" i="0" u="none" strike="noStrike" cap="none">
              <a:solidFill>
                <a:srgbClr val="000000"/>
              </a:solidFill>
              <a:latin typeface="Calibri"/>
              <a:ea typeface="Calibri"/>
              <a:cs typeface="Calibri"/>
              <a:sym typeface="Calibri"/>
            </a:endParaRPr>
          </a:p>
        </p:txBody>
      </p:sp>
      <p:sp>
        <p:nvSpPr>
          <p:cNvPr id="448" name="Shape 4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49" name="Shape 44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1"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55" name="Shape 4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1" name="Shape 3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17" name="Shape 3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3" name="Shape 3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8" name="Shape 3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35" name="Shape 3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914400" y="2362201"/>
            <a:ext cx="7619999" cy="990601"/>
          </a:xfrm>
          <a:prstGeom prst="rect">
            <a:avLst/>
          </a:prstGeom>
          <a:noFill/>
          <a:ln>
            <a:noFill/>
          </a:ln>
        </p:spPr>
        <p:txBody>
          <a:bodyPr lIns="91425" tIns="91425" rIns="91425" bIns="91425" anchor="ctr"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173" marR="0" lvl="5" indent="-12673" algn="ctr" rtl="0">
              <a:spcBef>
                <a:spcPts val="0"/>
              </a:spcBef>
              <a:spcAft>
                <a:spcPts val="0"/>
              </a:spcAft>
              <a:defRPr/>
            </a:lvl6pPr>
            <a:lvl7pPr marL="914344" marR="0" lvl="6" indent="-12644" algn="ctr" rtl="0">
              <a:spcBef>
                <a:spcPts val="0"/>
              </a:spcBef>
              <a:spcAft>
                <a:spcPts val="0"/>
              </a:spcAft>
              <a:defRPr/>
            </a:lvl7pPr>
            <a:lvl8pPr marL="1371518" marR="0" lvl="7" indent="-12618" algn="ctr" rtl="0">
              <a:spcBef>
                <a:spcPts val="0"/>
              </a:spcBef>
              <a:spcAft>
                <a:spcPts val="0"/>
              </a:spcAft>
              <a:defRPr/>
            </a:lvl8pPr>
            <a:lvl9pPr marL="1828691" marR="0" lvl="8" indent="-12591" algn="ctr" rtl="0">
              <a:spcBef>
                <a:spcPts val="0"/>
              </a:spcBef>
              <a:spcAft>
                <a:spcPts val="0"/>
              </a:spcAft>
              <a:defRPr/>
            </a:lvl9pPr>
          </a:lstStyle>
          <a:p>
            <a:endParaRPr/>
          </a:p>
        </p:txBody>
      </p:sp>
      <p:sp>
        <p:nvSpPr>
          <p:cNvPr id="20" name="Shape 20"/>
          <p:cNvSpPr txBox="1">
            <a:spLocks noGrp="1"/>
          </p:cNvSpPr>
          <p:nvPr>
            <p:ph type="subTitle" idx="1"/>
          </p:nvPr>
        </p:nvSpPr>
        <p:spPr>
          <a:xfrm>
            <a:off x="14478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dk1"/>
              </a:buClr>
              <a:buFont typeface="PT Sans"/>
              <a:buNone/>
              <a:defRPr/>
            </a:lvl1pPr>
            <a:lvl2pPr marL="457173" marR="0" lvl="1" indent="-12673" algn="ctr" rtl="0">
              <a:spcBef>
                <a:spcPts val="560"/>
              </a:spcBef>
              <a:spcAft>
                <a:spcPts val="0"/>
              </a:spcAft>
              <a:buClr>
                <a:schemeClr val="dk1"/>
              </a:buClr>
              <a:buFont typeface="PT Sans"/>
              <a:buNone/>
              <a:defRPr/>
            </a:lvl2pPr>
            <a:lvl3pPr marL="914344" marR="0" lvl="2" indent="-12644" algn="ctr" rtl="0">
              <a:spcBef>
                <a:spcPts val="480"/>
              </a:spcBef>
              <a:spcAft>
                <a:spcPts val="0"/>
              </a:spcAft>
              <a:buClr>
                <a:schemeClr val="dk1"/>
              </a:buClr>
              <a:buFont typeface="PT Sans"/>
              <a:buNone/>
              <a:defRPr/>
            </a:lvl3pPr>
            <a:lvl4pPr marL="1371518" marR="0" lvl="3" indent="-12618" algn="ctr" rtl="0">
              <a:spcBef>
                <a:spcPts val="400"/>
              </a:spcBef>
              <a:spcAft>
                <a:spcPts val="0"/>
              </a:spcAft>
              <a:buClr>
                <a:schemeClr val="dk1"/>
              </a:buClr>
              <a:buFont typeface="PT Sans"/>
              <a:buNone/>
              <a:defRPr/>
            </a:lvl4pPr>
            <a:lvl5pPr marL="1828691" marR="0" lvl="4" indent="-12591" algn="ctr" rtl="0">
              <a:spcBef>
                <a:spcPts val="400"/>
              </a:spcBef>
              <a:spcAft>
                <a:spcPts val="0"/>
              </a:spcAft>
              <a:buClr>
                <a:schemeClr val="dk1"/>
              </a:buClr>
              <a:buFont typeface="PT Sans"/>
              <a:buNone/>
              <a:defRPr/>
            </a:lvl5pPr>
            <a:lvl6pPr marL="2285863" marR="0" lvl="5" indent="-12562" algn="ctr" rtl="0">
              <a:spcBef>
                <a:spcPts val="400"/>
              </a:spcBef>
              <a:spcAft>
                <a:spcPts val="0"/>
              </a:spcAft>
              <a:buClr>
                <a:schemeClr val="dk1"/>
              </a:buClr>
              <a:buFont typeface="PT Sans"/>
              <a:buNone/>
              <a:defRPr/>
            </a:lvl6pPr>
            <a:lvl7pPr marL="2743036" marR="0" lvl="6" indent="-12536" algn="ctr" rtl="0">
              <a:spcBef>
                <a:spcPts val="400"/>
              </a:spcBef>
              <a:spcAft>
                <a:spcPts val="0"/>
              </a:spcAft>
              <a:buClr>
                <a:schemeClr val="dk1"/>
              </a:buClr>
              <a:buFont typeface="PT Sans"/>
              <a:buNone/>
              <a:defRPr/>
            </a:lvl7pPr>
            <a:lvl8pPr marL="3200209" marR="0" lvl="7" indent="-12508" algn="ctr" rtl="0">
              <a:spcBef>
                <a:spcPts val="400"/>
              </a:spcBef>
              <a:spcAft>
                <a:spcPts val="0"/>
              </a:spcAft>
              <a:buClr>
                <a:schemeClr val="dk1"/>
              </a:buClr>
              <a:buFont typeface="PT Sans"/>
              <a:buNone/>
              <a:defRPr/>
            </a:lvl8pPr>
            <a:lvl9pPr marL="3657381" marR="0" lvl="8" indent="-12481" algn="ctr" rtl="0">
              <a:spcBef>
                <a:spcPts val="400"/>
              </a:spcBef>
              <a:spcAft>
                <a:spcPts val="0"/>
              </a:spcAft>
              <a:buClr>
                <a:schemeClr val="dk1"/>
              </a:buClr>
              <a:buFont typeface="PT Sans"/>
              <a:buNone/>
              <a:defRPr/>
            </a:lvl9pPr>
          </a:lstStyle>
          <a:p>
            <a:endParaRPr/>
          </a:p>
        </p:txBody>
      </p:sp>
      <p:sp>
        <p:nvSpPr>
          <p:cNvPr id="21" name="Shape 21"/>
          <p:cNvSpPr txBox="1">
            <a:spLocks noGrp="1"/>
          </p:cNvSpPr>
          <p:nvPr>
            <p:ph type="dt" idx="10"/>
          </p:nvPr>
        </p:nvSpPr>
        <p:spPr>
          <a:xfrm>
            <a:off x="2819400" y="6245225"/>
            <a:ext cx="1447800" cy="476249"/>
          </a:xfrm>
          <a:prstGeom prst="rect">
            <a:avLst/>
          </a:prstGeom>
          <a:noFill/>
          <a:ln>
            <a:noFill/>
          </a:ln>
        </p:spPr>
        <p:txBody>
          <a:bodyPr lIns="91425" tIns="91425" rIns="91425" bIns="91425" anchor="t" anchorCtr="0"/>
          <a:lstStyle>
            <a:lvl1pPr marL="0" marR="0" lvl="0" indent="0" algn="l"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22" name="Shape 22"/>
          <p:cNvSpPr txBox="1">
            <a:spLocks noGrp="1"/>
          </p:cNvSpPr>
          <p:nvPr>
            <p:ph type="ftr" idx="11"/>
          </p:nvPr>
        </p:nvSpPr>
        <p:spPr>
          <a:xfrm>
            <a:off x="4572000" y="6245225"/>
            <a:ext cx="2438399" cy="476249"/>
          </a:xfrm>
          <a:prstGeom prst="rect">
            <a:avLst/>
          </a:prstGeom>
          <a:noFill/>
          <a:ln>
            <a:noFill/>
          </a:ln>
        </p:spPr>
        <p:txBody>
          <a:bodyPr lIns="91425" tIns="91425" rIns="91425" bIns="91425" anchor="t" anchorCtr="0"/>
          <a:lstStyle>
            <a:lvl1pPr marL="0" marR="0" lvl="0" indent="0" algn="ctr"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23" name="Shape 23"/>
          <p:cNvSpPr txBox="1">
            <a:spLocks noGrp="1"/>
          </p:cNvSpPr>
          <p:nvPr>
            <p:ph type="sldNum" idx="12"/>
          </p:nvPr>
        </p:nvSpPr>
        <p:spPr>
          <a:xfrm>
            <a:off x="7315200" y="6248400"/>
            <a:ext cx="1447800"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PT Sans"/>
                <a:ea typeface="PT Sans"/>
                <a:cs typeface="PT Sans"/>
                <a:sym typeface="PT Sans"/>
              </a:rPr>
              <a:t>‹#›</a:t>
            </a:fld>
            <a:endParaRPr lang="en-US" sz="1400" b="0" i="0" u="none" strike="noStrike" cap="none">
              <a:solidFill>
                <a:srgbClr val="000000"/>
              </a:solidFill>
              <a:latin typeface="PT Sans"/>
              <a:ea typeface="PT Sans"/>
              <a:cs typeface="PT Sans"/>
              <a:sym typeface="PT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914400" y="609600"/>
            <a:ext cx="8077199" cy="1143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173" lvl="5" algn="ctr" rtl="0">
              <a:spcBef>
                <a:spcPts val="0"/>
              </a:spcBef>
              <a:spcAft>
                <a:spcPts val="0"/>
              </a:spcAft>
              <a:defRPr/>
            </a:lvl6pPr>
            <a:lvl7pPr marL="914344" lvl="6" algn="ctr" rtl="0">
              <a:spcBef>
                <a:spcPts val="0"/>
              </a:spcBef>
              <a:spcAft>
                <a:spcPts val="0"/>
              </a:spcAft>
              <a:defRPr/>
            </a:lvl7pPr>
            <a:lvl8pPr marL="1371518" lvl="7" algn="ctr" rtl="0">
              <a:spcBef>
                <a:spcPts val="0"/>
              </a:spcBef>
              <a:spcAft>
                <a:spcPts val="0"/>
              </a:spcAft>
              <a:defRPr/>
            </a:lvl8pPr>
            <a:lvl9pPr marL="1828691" lvl="8" algn="ctr" rtl="0">
              <a:spcBef>
                <a:spcPts val="0"/>
              </a:spcBef>
              <a:spcAft>
                <a:spcPts val="0"/>
              </a:spcAft>
              <a:defRPr/>
            </a:lvl9pPr>
          </a:lstStyle>
          <a:p>
            <a:endParaRPr/>
          </a:p>
        </p:txBody>
      </p:sp>
      <p:sp>
        <p:nvSpPr>
          <p:cNvPr id="77" name="Shape 77"/>
          <p:cNvSpPr txBox="1">
            <a:spLocks noGrp="1"/>
          </p:cNvSpPr>
          <p:nvPr>
            <p:ph type="body" idx="1"/>
          </p:nvPr>
        </p:nvSpPr>
        <p:spPr>
          <a:xfrm rot="5400000">
            <a:off x="3177381" y="-327816"/>
            <a:ext cx="3551236" cy="8077199"/>
          </a:xfrm>
          <a:prstGeom prst="rect">
            <a:avLst/>
          </a:prstGeom>
          <a:noFill/>
          <a:ln>
            <a:noFill/>
          </a:ln>
        </p:spPr>
        <p:txBody>
          <a:bodyPr lIns="91425" tIns="91425" rIns="91425" bIns="91425" anchor="t" anchorCtr="0"/>
          <a:lstStyle>
            <a:lvl1pPr marL="341313" lvl="0" indent="-138113" algn="l" rtl="0">
              <a:spcBef>
                <a:spcPts val="640"/>
              </a:spcBef>
              <a:spcAft>
                <a:spcPts val="0"/>
              </a:spcAft>
              <a:buClr>
                <a:schemeClr val="dk1"/>
              </a:buClr>
              <a:buFont typeface="PT Sans"/>
              <a:buChar char="•"/>
              <a:defRPr/>
            </a:lvl1pPr>
            <a:lvl2pPr marL="741363" lvl="1" indent="-106362" algn="l" rtl="0">
              <a:spcBef>
                <a:spcPts val="560"/>
              </a:spcBef>
              <a:spcAft>
                <a:spcPts val="0"/>
              </a:spcAft>
              <a:buClr>
                <a:schemeClr val="dk1"/>
              </a:buClr>
              <a:buFont typeface="PT Sans"/>
              <a:buChar char="–"/>
              <a:defRPr/>
            </a:lvl2pPr>
            <a:lvl3pPr marL="1141413" lvl="2" indent="-74612" algn="l" rtl="0">
              <a:spcBef>
                <a:spcPts val="480"/>
              </a:spcBef>
              <a:spcAft>
                <a:spcPts val="0"/>
              </a:spcAft>
              <a:buClr>
                <a:schemeClr val="dk1"/>
              </a:buClr>
              <a:buFont typeface="PT Sans"/>
              <a:buChar char="•"/>
              <a:defRPr/>
            </a:lvl3pPr>
            <a:lvl4pPr marL="1598613" lvl="3" indent="-100012" algn="l" rtl="0">
              <a:spcBef>
                <a:spcPts val="400"/>
              </a:spcBef>
              <a:spcAft>
                <a:spcPts val="0"/>
              </a:spcAft>
              <a:buClr>
                <a:schemeClr val="dk1"/>
              </a:buClr>
              <a:buFont typeface="PT Sans"/>
              <a:buChar char="–"/>
              <a:defRPr/>
            </a:lvl4pPr>
            <a:lvl5pPr marL="2055813" lvl="4" indent="-100013" algn="l" rtl="0">
              <a:spcBef>
                <a:spcPts val="400"/>
              </a:spcBef>
              <a:spcAft>
                <a:spcPts val="0"/>
              </a:spcAft>
              <a:buClr>
                <a:schemeClr val="dk1"/>
              </a:buClr>
              <a:buFont typeface="PT Sans"/>
              <a:buChar char="»"/>
              <a:defRPr/>
            </a:lvl5pPr>
            <a:lvl6pPr marL="2514450" lvl="5" indent="-114150" algn="l" rtl="0">
              <a:spcBef>
                <a:spcPts val="400"/>
              </a:spcBef>
              <a:spcAft>
                <a:spcPts val="0"/>
              </a:spcAft>
              <a:buClr>
                <a:schemeClr val="dk1"/>
              </a:buClr>
              <a:buFont typeface="PT Sans"/>
              <a:buChar char="»"/>
              <a:defRPr/>
            </a:lvl6pPr>
            <a:lvl7pPr marL="2971622" lvl="6" indent="-114121" algn="l" rtl="0">
              <a:spcBef>
                <a:spcPts val="400"/>
              </a:spcBef>
              <a:spcAft>
                <a:spcPts val="0"/>
              </a:spcAft>
              <a:buClr>
                <a:schemeClr val="dk1"/>
              </a:buClr>
              <a:buFont typeface="PT Sans"/>
              <a:buChar char="»"/>
              <a:defRPr/>
            </a:lvl7pPr>
            <a:lvl8pPr marL="3428795" lvl="7" indent="-114094" algn="l" rtl="0">
              <a:spcBef>
                <a:spcPts val="400"/>
              </a:spcBef>
              <a:spcAft>
                <a:spcPts val="0"/>
              </a:spcAft>
              <a:buClr>
                <a:schemeClr val="dk1"/>
              </a:buClr>
              <a:buFont typeface="PT Sans"/>
              <a:buChar char="»"/>
              <a:defRPr/>
            </a:lvl8pPr>
            <a:lvl9pPr marL="3885967" lvl="8" indent="-114067" algn="l" rtl="0">
              <a:spcBef>
                <a:spcPts val="400"/>
              </a:spcBef>
              <a:spcAft>
                <a:spcPts val="0"/>
              </a:spcAft>
              <a:buClr>
                <a:schemeClr val="dk1"/>
              </a:buClr>
              <a:buFont typeface="PT Sans"/>
              <a:buChar char="»"/>
              <a:defRPr/>
            </a:lvl9pPr>
          </a:lstStyle>
          <a:p>
            <a:endParaRPr/>
          </a:p>
        </p:txBody>
      </p:sp>
      <p:sp>
        <p:nvSpPr>
          <p:cNvPr id="78" name="Shape 78"/>
          <p:cNvSpPr txBox="1">
            <a:spLocks noGrp="1"/>
          </p:cNvSpPr>
          <p:nvPr>
            <p:ph type="dt" idx="10"/>
          </p:nvPr>
        </p:nvSpPr>
        <p:spPr>
          <a:xfrm>
            <a:off x="2819400" y="6245225"/>
            <a:ext cx="1447800" cy="476249"/>
          </a:xfrm>
          <a:prstGeom prst="rect">
            <a:avLst/>
          </a:prstGeom>
          <a:noFill/>
          <a:ln>
            <a:noFill/>
          </a:ln>
        </p:spPr>
        <p:txBody>
          <a:bodyPr lIns="91425" tIns="91425" rIns="91425" bIns="91425" anchor="t" anchorCtr="0"/>
          <a:lstStyle>
            <a:lvl1pPr marL="0" marR="0" lvl="0" indent="0" algn="l"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79" name="Shape 79"/>
          <p:cNvSpPr txBox="1">
            <a:spLocks noGrp="1"/>
          </p:cNvSpPr>
          <p:nvPr>
            <p:ph type="ftr" idx="11"/>
          </p:nvPr>
        </p:nvSpPr>
        <p:spPr>
          <a:xfrm>
            <a:off x="4572000" y="6245225"/>
            <a:ext cx="2438399" cy="476249"/>
          </a:xfrm>
          <a:prstGeom prst="rect">
            <a:avLst/>
          </a:prstGeom>
          <a:noFill/>
          <a:ln>
            <a:noFill/>
          </a:ln>
        </p:spPr>
        <p:txBody>
          <a:bodyPr lIns="91425" tIns="91425" rIns="91425" bIns="91425" anchor="t" anchorCtr="0"/>
          <a:lstStyle>
            <a:lvl1pPr marL="0" marR="0" lvl="0" indent="0" algn="ctr"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80" name="Shape 80"/>
          <p:cNvSpPr txBox="1">
            <a:spLocks noGrp="1"/>
          </p:cNvSpPr>
          <p:nvPr>
            <p:ph type="sldNum" idx="12"/>
          </p:nvPr>
        </p:nvSpPr>
        <p:spPr>
          <a:xfrm>
            <a:off x="7239000" y="6245225"/>
            <a:ext cx="1447800"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PT Sans"/>
                <a:ea typeface="PT Sans"/>
                <a:cs typeface="PT Sans"/>
                <a:sym typeface="PT Sans"/>
              </a:rPr>
              <a:t>‹#›</a:t>
            </a:fld>
            <a:endParaRPr lang="en-US" sz="1400" b="0" i="0" u="none" strike="noStrike" cap="none">
              <a:solidFill>
                <a:srgbClr val="000000"/>
              </a:solidFill>
              <a:latin typeface="PT Sans"/>
              <a:ea typeface="PT Sans"/>
              <a:cs typeface="PT Sans"/>
              <a:sym typeface="PT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rot="5400000">
            <a:off x="5543550" y="2038349"/>
            <a:ext cx="4876799" cy="2019299"/>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173" lvl="5" algn="ctr" rtl="0">
              <a:spcBef>
                <a:spcPts val="0"/>
              </a:spcBef>
              <a:spcAft>
                <a:spcPts val="0"/>
              </a:spcAft>
              <a:defRPr/>
            </a:lvl6pPr>
            <a:lvl7pPr marL="914344" lvl="6" algn="ctr" rtl="0">
              <a:spcBef>
                <a:spcPts val="0"/>
              </a:spcBef>
              <a:spcAft>
                <a:spcPts val="0"/>
              </a:spcAft>
              <a:defRPr/>
            </a:lvl7pPr>
            <a:lvl8pPr marL="1371518" lvl="7" algn="ctr" rtl="0">
              <a:spcBef>
                <a:spcPts val="0"/>
              </a:spcBef>
              <a:spcAft>
                <a:spcPts val="0"/>
              </a:spcAft>
              <a:defRPr/>
            </a:lvl8pPr>
            <a:lvl9pPr marL="1828691" lvl="8" algn="ctr" rtl="0">
              <a:spcBef>
                <a:spcPts val="0"/>
              </a:spcBef>
              <a:spcAft>
                <a:spcPts val="0"/>
              </a:spcAft>
              <a:defRPr/>
            </a:lvl9pPr>
          </a:lstStyle>
          <a:p>
            <a:endParaRPr/>
          </a:p>
        </p:txBody>
      </p:sp>
      <p:sp>
        <p:nvSpPr>
          <p:cNvPr id="83" name="Shape 83"/>
          <p:cNvSpPr txBox="1">
            <a:spLocks noGrp="1"/>
          </p:cNvSpPr>
          <p:nvPr>
            <p:ph type="body" idx="1"/>
          </p:nvPr>
        </p:nvSpPr>
        <p:spPr>
          <a:xfrm rot="5400000">
            <a:off x="1428750" y="95249"/>
            <a:ext cx="4876799" cy="5905500"/>
          </a:xfrm>
          <a:prstGeom prst="rect">
            <a:avLst/>
          </a:prstGeom>
          <a:noFill/>
          <a:ln>
            <a:noFill/>
          </a:ln>
        </p:spPr>
        <p:txBody>
          <a:bodyPr lIns="91425" tIns="91425" rIns="91425" bIns="91425" anchor="t" anchorCtr="0"/>
          <a:lstStyle>
            <a:lvl1pPr marL="341313" lvl="0" indent="-138113" algn="l" rtl="0">
              <a:spcBef>
                <a:spcPts val="640"/>
              </a:spcBef>
              <a:spcAft>
                <a:spcPts val="0"/>
              </a:spcAft>
              <a:buClr>
                <a:schemeClr val="dk1"/>
              </a:buClr>
              <a:buFont typeface="PT Sans"/>
              <a:buChar char="•"/>
              <a:defRPr/>
            </a:lvl1pPr>
            <a:lvl2pPr marL="741363" lvl="1" indent="-106362" algn="l" rtl="0">
              <a:spcBef>
                <a:spcPts val="560"/>
              </a:spcBef>
              <a:spcAft>
                <a:spcPts val="0"/>
              </a:spcAft>
              <a:buClr>
                <a:schemeClr val="dk1"/>
              </a:buClr>
              <a:buFont typeface="PT Sans"/>
              <a:buChar char="–"/>
              <a:defRPr/>
            </a:lvl2pPr>
            <a:lvl3pPr marL="1141413" lvl="2" indent="-74612" algn="l" rtl="0">
              <a:spcBef>
                <a:spcPts val="480"/>
              </a:spcBef>
              <a:spcAft>
                <a:spcPts val="0"/>
              </a:spcAft>
              <a:buClr>
                <a:schemeClr val="dk1"/>
              </a:buClr>
              <a:buFont typeface="PT Sans"/>
              <a:buChar char="•"/>
              <a:defRPr/>
            </a:lvl3pPr>
            <a:lvl4pPr marL="1598613" lvl="3" indent="-100012" algn="l" rtl="0">
              <a:spcBef>
                <a:spcPts val="400"/>
              </a:spcBef>
              <a:spcAft>
                <a:spcPts val="0"/>
              </a:spcAft>
              <a:buClr>
                <a:schemeClr val="dk1"/>
              </a:buClr>
              <a:buFont typeface="PT Sans"/>
              <a:buChar char="–"/>
              <a:defRPr/>
            </a:lvl4pPr>
            <a:lvl5pPr marL="2055813" lvl="4" indent="-100013" algn="l" rtl="0">
              <a:spcBef>
                <a:spcPts val="400"/>
              </a:spcBef>
              <a:spcAft>
                <a:spcPts val="0"/>
              </a:spcAft>
              <a:buClr>
                <a:schemeClr val="dk1"/>
              </a:buClr>
              <a:buFont typeface="PT Sans"/>
              <a:buChar char="»"/>
              <a:defRPr/>
            </a:lvl5pPr>
            <a:lvl6pPr marL="2514450" lvl="5" indent="-114150" algn="l" rtl="0">
              <a:spcBef>
                <a:spcPts val="400"/>
              </a:spcBef>
              <a:spcAft>
                <a:spcPts val="0"/>
              </a:spcAft>
              <a:buClr>
                <a:schemeClr val="dk1"/>
              </a:buClr>
              <a:buFont typeface="PT Sans"/>
              <a:buChar char="»"/>
              <a:defRPr/>
            </a:lvl6pPr>
            <a:lvl7pPr marL="2971622" lvl="6" indent="-114121" algn="l" rtl="0">
              <a:spcBef>
                <a:spcPts val="400"/>
              </a:spcBef>
              <a:spcAft>
                <a:spcPts val="0"/>
              </a:spcAft>
              <a:buClr>
                <a:schemeClr val="dk1"/>
              </a:buClr>
              <a:buFont typeface="PT Sans"/>
              <a:buChar char="»"/>
              <a:defRPr/>
            </a:lvl7pPr>
            <a:lvl8pPr marL="3428795" lvl="7" indent="-114094" algn="l" rtl="0">
              <a:spcBef>
                <a:spcPts val="400"/>
              </a:spcBef>
              <a:spcAft>
                <a:spcPts val="0"/>
              </a:spcAft>
              <a:buClr>
                <a:schemeClr val="dk1"/>
              </a:buClr>
              <a:buFont typeface="PT Sans"/>
              <a:buChar char="»"/>
              <a:defRPr/>
            </a:lvl8pPr>
            <a:lvl9pPr marL="3885967" lvl="8" indent="-114067" algn="l" rtl="0">
              <a:spcBef>
                <a:spcPts val="400"/>
              </a:spcBef>
              <a:spcAft>
                <a:spcPts val="0"/>
              </a:spcAft>
              <a:buClr>
                <a:schemeClr val="dk1"/>
              </a:buClr>
              <a:buFont typeface="PT Sans"/>
              <a:buChar char="»"/>
              <a:defRPr/>
            </a:lvl9pPr>
          </a:lstStyle>
          <a:p>
            <a:endParaRPr/>
          </a:p>
        </p:txBody>
      </p:sp>
      <p:sp>
        <p:nvSpPr>
          <p:cNvPr id="84" name="Shape 84"/>
          <p:cNvSpPr txBox="1">
            <a:spLocks noGrp="1"/>
          </p:cNvSpPr>
          <p:nvPr>
            <p:ph type="dt" idx="10"/>
          </p:nvPr>
        </p:nvSpPr>
        <p:spPr>
          <a:xfrm>
            <a:off x="2819400" y="6245225"/>
            <a:ext cx="1447800" cy="476249"/>
          </a:xfrm>
          <a:prstGeom prst="rect">
            <a:avLst/>
          </a:prstGeom>
          <a:noFill/>
          <a:ln>
            <a:noFill/>
          </a:ln>
        </p:spPr>
        <p:txBody>
          <a:bodyPr lIns="91425" tIns="91425" rIns="91425" bIns="91425" anchor="t" anchorCtr="0"/>
          <a:lstStyle>
            <a:lvl1pPr marL="0" marR="0" lvl="0" indent="0" algn="l"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85" name="Shape 85"/>
          <p:cNvSpPr txBox="1">
            <a:spLocks noGrp="1"/>
          </p:cNvSpPr>
          <p:nvPr>
            <p:ph type="ftr" idx="11"/>
          </p:nvPr>
        </p:nvSpPr>
        <p:spPr>
          <a:xfrm>
            <a:off x="4572000" y="6245225"/>
            <a:ext cx="2438399" cy="476249"/>
          </a:xfrm>
          <a:prstGeom prst="rect">
            <a:avLst/>
          </a:prstGeom>
          <a:noFill/>
          <a:ln>
            <a:noFill/>
          </a:ln>
        </p:spPr>
        <p:txBody>
          <a:bodyPr lIns="91425" tIns="91425" rIns="91425" bIns="91425" anchor="t" anchorCtr="0"/>
          <a:lstStyle>
            <a:lvl1pPr marL="0" marR="0" lvl="0" indent="0" algn="ctr"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86" name="Shape 86"/>
          <p:cNvSpPr txBox="1">
            <a:spLocks noGrp="1"/>
          </p:cNvSpPr>
          <p:nvPr>
            <p:ph type="sldNum" idx="12"/>
          </p:nvPr>
        </p:nvSpPr>
        <p:spPr>
          <a:xfrm>
            <a:off x="7239000" y="6245225"/>
            <a:ext cx="1447800"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PT Sans"/>
                <a:ea typeface="PT Sans"/>
                <a:cs typeface="PT Sans"/>
                <a:sym typeface="PT Sans"/>
              </a:rPr>
              <a:t>‹#›</a:t>
            </a:fld>
            <a:endParaRPr lang="en-US" sz="1400" b="0" i="0" u="none" strike="noStrike" cap="none">
              <a:solidFill>
                <a:srgbClr val="000000"/>
              </a:solidFill>
              <a:latin typeface="PT Sans"/>
              <a:ea typeface="PT Sans"/>
              <a:cs typeface="PT Sans"/>
              <a:sym typeface="PT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1295400" y="609833"/>
            <a:ext cx="7696200" cy="11429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None/>
              <a:defRPr sz="1800"/>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173" marR="0" lvl="5" indent="-12673" algn="ctr" rtl="0">
              <a:spcBef>
                <a:spcPts val="0"/>
              </a:spcBef>
              <a:spcAft>
                <a:spcPts val="0"/>
              </a:spcAft>
              <a:buNone/>
              <a:defRPr sz="1800"/>
            </a:lvl6pPr>
            <a:lvl7pPr marL="914344" marR="0" lvl="6" indent="-12644" algn="ctr" rtl="0">
              <a:spcBef>
                <a:spcPts val="0"/>
              </a:spcBef>
              <a:spcAft>
                <a:spcPts val="0"/>
              </a:spcAft>
              <a:buNone/>
              <a:defRPr sz="1800"/>
            </a:lvl7pPr>
            <a:lvl8pPr marL="1371517" marR="0" lvl="7" indent="-12617" algn="ctr" rtl="0">
              <a:spcBef>
                <a:spcPts val="0"/>
              </a:spcBef>
              <a:spcAft>
                <a:spcPts val="0"/>
              </a:spcAft>
              <a:buNone/>
              <a:defRPr sz="1800"/>
            </a:lvl8pPr>
            <a:lvl9pPr marL="1828690" marR="0" lvl="8" indent="-12590" algn="ctr" rtl="0">
              <a:spcBef>
                <a:spcPts val="0"/>
              </a:spcBef>
              <a:spcAft>
                <a:spcPts val="0"/>
              </a:spcAft>
              <a:buNone/>
              <a:defRPr sz="1800"/>
            </a:lvl9pPr>
          </a:lstStyle>
          <a:p>
            <a:endParaRPr/>
          </a:p>
        </p:txBody>
      </p:sp>
      <p:sp>
        <p:nvSpPr>
          <p:cNvPr id="98" name="Shape 98"/>
          <p:cNvSpPr txBox="1">
            <a:spLocks noGrp="1"/>
          </p:cNvSpPr>
          <p:nvPr>
            <p:ph type="body" idx="1"/>
          </p:nvPr>
        </p:nvSpPr>
        <p:spPr>
          <a:xfrm>
            <a:off x="1295400" y="1935201"/>
            <a:ext cx="7696200" cy="3551100"/>
          </a:xfrm>
          <a:prstGeom prst="rect">
            <a:avLst/>
          </a:prstGeom>
          <a:noFill/>
          <a:ln>
            <a:noFill/>
          </a:ln>
        </p:spPr>
        <p:txBody>
          <a:bodyPr lIns="91425" tIns="91425" rIns="91425" bIns="91425" anchor="t" anchorCtr="0"/>
          <a:lstStyle>
            <a:lvl1pPr marL="341312" marR="0" lvl="0" indent="-49212" algn="l" rtl="0">
              <a:lnSpc>
                <a:spcPct val="100000"/>
              </a:lnSpc>
              <a:spcBef>
                <a:spcPts val="64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1pPr>
            <a:lvl2pPr marL="741362" marR="0" lvl="1" indent="-17462" algn="l" rtl="0">
              <a:lnSpc>
                <a:spcPct val="100000"/>
              </a:lnSpc>
              <a:spcBef>
                <a:spcPts val="56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2pPr>
            <a:lvl3pPr marL="1141412" marR="0" lvl="2" indent="14287" algn="l" rtl="0">
              <a:lnSpc>
                <a:spcPct val="100000"/>
              </a:lnSpc>
              <a:spcBef>
                <a:spcPts val="48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3pPr>
            <a:lvl4pPr marL="1598612" marR="0" lvl="3" indent="-11112"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4pPr>
            <a:lvl5pPr marL="2055812" marR="0" lvl="4" indent="-11112"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5pPr>
            <a:lvl6pPr marL="2514450" marR="0" lvl="5" indent="-25250"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6pPr>
            <a:lvl7pPr marL="2971622" marR="0" lvl="6" indent="-25222"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7pPr>
            <a:lvl8pPr marL="3428795" marR="0" lvl="7" indent="-25195"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8pPr>
            <a:lvl9pPr marL="3885967" marR="0" lvl="8" indent="-25167"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9pPr>
          </a:lstStyle>
          <a:p>
            <a:endParaRPr/>
          </a:p>
        </p:txBody>
      </p:sp>
      <p:sp>
        <p:nvSpPr>
          <p:cNvPr id="99" name="Shape 99"/>
          <p:cNvSpPr txBox="1">
            <a:spLocks noGrp="1"/>
          </p:cNvSpPr>
          <p:nvPr>
            <p:ph type="dt" idx="10"/>
          </p:nvPr>
        </p:nvSpPr>
        <p:spPr>
          <a:xfrm>
            <a:off x="2819400" y="6245225"/>
            <a:ext cx="1447800" cy="4761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4" marR="0" lvl="2" indent="-1264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90" marR="0" lvl="4" indent="-1259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2" marR="0" lvl="5" indent="-1256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0" name="Shape 100"/>
          <p:cNvSpPr txBox="1">
            <a:spLocks noGrp="1"/>
          </p:cNvSpPr>
          <p:nvPr>
            <p:ph type="ftr" idx="11"/>
          </p:nvPr>
        </p:nvSpPr>
        <p:spPr>
          <a:xfrm>
            <a:off x="4572000" y="6245225"/>
            <a:ext cx="2438400" cy="4761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4" marR="0" lvl="2" indent="-1264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90" marR="0" lvl="4" indent="-1259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2" marR="0" lvl="5" indent="-1256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1" name="Shape 101"/>
          <p:cNvSpPr txBox="1">
            <a:spLocks noGrp="1"/>
          </p:cNvSpPr>
          <p:nvPr>
            <p:ph type="sldNum" idx="12"/>
          </p:nvPr>
        </p:nvSpPr>
        <p:spPr>
          <a:xfrm>
            <a:off x="7239000" y="6245225"/>
            <a:ext cx="1447800" cy="4761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PT Sans"/>
              <a:buNone/>
            </a:pPr>
            <a:fld id="{00000000-1234-1234-1234-123412341234}" type="slidenum">
              <a:rPr lang="en-US" sz="1400" b="0" i="0" u="none" strike="noStrike" cap="none">
                <a:solidFill>
                  <a:srgbClr val="000000"/>
                </a:solidFill>
                <a:latin typeface="PT Sans"/>
                <a:ea typeface="PT Sans"/>
                <a:cs typeface="PT Sans"/>
                <a:sym typeface="PT Sans"/>
              </a:rPr>
              <a:t>‹#›</a:t>
            </a:fld>
            <a:endParaRPr lang="en-US" sz="1400" b="0" i="0" u="none" strike="noStrike" cap="none">
              <a:solidFill>
                <a:srgbClr val="000000"/>
              </a:solidFill>
              <a:latin typeface="PT Sans"/>
              <a:ea typeface="PT Sans"/>
              <a:cs typeface="PT Sans"/>
              <a:sym typeface="PT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914400" y="609600"/>
            <a:ext cx="80772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None/>
              <a:defRPr sz="1800"/>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173" marR="0" lvl="5" indent="-12673" algn="ctr" rtl="0">
              <a:spcBef>
                <a:spcPts val="0"/>
              </a:spcBef>
              <a:spcAft>
                <a:spcPts val="0"/>
              </a:spcAft>
              <a:buNone/>
              <a:defRPr sz="1800"/>
            </a:lvl6pPr>
            <a:lvl7pPr marL="914344" marR="0" lvl="6" indent="-12644" algn="ctr" rtl="0">
              <a:spcBef>
                <a:spcPts val="0"/>
              </a:spcBef>
              <a:spcAft>
                <a:spcPts val="0"/>
              </a:spcAft>
              <a:buNone/>
              <a:defRPr sz="1800"/>
            </a:lvl7pPr>
            <a:lvl8pPr marL="1371517" marR="0" lvl="7" indent="-12617" algn="ctr" rtl="0">
              <a:spcBef>
                <a:spcPts val="0"/>
              </a:spcBef>
              <a:spcAft>
                <a:spcPts val="0"/>
              </a:spcAft>
              <a:buNone/>
              <a:defRPr sz="1800"/>
            </a:lvl8pPr>
            <a:lvl9pPr marL="1828690" marR="0" lvl="8" indent="-12590" algn="ctr" rtl="0">
              <a:spcBef>
                <a:spcPts val="0"/>
              </a:spcBef>
              <a:spcAft>
                <a:spcPts val="0"/>
              </a:spcAft>
              <a:buNone/>
              <a:defRPr sz="1800"/>
            </a:lvl9pPr>
          </a:lstStyle>
          <a:p>
            <a:endParaRPr/>
          </a:p>
        </p:txBody>
      </p:sp>
      <p:sp>
        <p:nvSpPr>
          <p:cNvPr id="104" name="Shape 104"/>
          <p:cNvSpPr txBox="1">
            <a:spLocks noGrp="1"/>
          </p:cNvSpPr>
          <p:nvPr>
            <p:ph type="body" idx="1"/>
          </p:nvPr>
        </p:nvSpPr>
        <p:spPr>
          <a:xfrm>
            <a:off x="914400" y="1935166"/>
            <a:ext cx="3962400" cy="3551100"/>
          </a:xfrm>
          <a:prstGeom prst="rect">
            <a:avLst/>
          </a:prstGeom>
          <a:noFill/>
          <a:ln>
            <a:noFill/>
          </a:ln>
        </p:spPr>
        <p:txBody>
          <a:bodyPr lIns="91425" tIns="91425" rIns="91425" bIns="91425" anchor="t" anchorCtr="0"/>
          <a:lstStyle>
            <a:lvl1pPr marL="341312" marR="0" lvl="0" indent="-4921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1pPr>
            <a:lvl2pPr marL="741362" marR="0" lvl="1" indent="-1746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2pPr>
            <a:lvl3pPr marL="1141412" marR="0" lvl="2" indent="14287"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3pPr>
            <a:lvl4pPr marL="1598612" marR="0" lvl="3" indent="-1111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4pPr>
            <a:lvl5pPr marL="2055812" marR="0" lvl="4" indent="-1111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5pPr>
            <a:lvl6pPr marL="2514450" marR="0" lvl="5" indent="-25250"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6pPr>
            <a:lvl7pPr marL="2971622" marR="0" lvl="6" indent="-2522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7pPr>
            <a:lvl8pPr marL="3428795" marR="0" lvl="7" indent="-25195"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8pPr>
            <a:lvl9pPr marL="3885967" marR="0" lvl="8" indent="-25167"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9pPr>
          </a:lstStyle>
          <a:p>
            <a:endParaRPr/>
          </a:p>
        </p:txBody>
      </p:sp>
      <p:sp>
        <p:nvSpPr>
          <p:cNvPr id="105" name="Shape 105"/>
          <p:cNvSpPr txBox="1">
            <a:spLocks noGrp="1"/>
          </p:cNvSpPr>
          <p:nvPr>
            <p:ph type="body" idx="2"/>
          </p:nvPr>
        </p:nvSpPr>
        <p:spPr>
          <a:xfrm>
            <a:off x="5029200" y="1935166"/>
            <a:ext cx="3962400" cy="3551100"/>
          </a:xfrm>
          <a:prstGeom prst="rect">
            <a:avLst/>
          </a:prstGeom>
          <a:noFill/>
          <a:ln>
            <a:noFill/>
          </a:ln>
        </p:spPr>
        <p:txBody>
          <a:bodyPr lIns="91425" tIns="91425" rIns="91425" bIns="91425" anchor="t" anchorCtr="0"/>
          <a:lstStyle>
            <a:lvl1pPr marL="341312" marR="0" lvl="0" indent="-4921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1pPr>
            <a:lvl2pPr marL="741362" marR="0" lvl="1" indent="-1746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2pPr>
            <a:lvl3pPr marL="1141412" marR="0" lvl="2" indent="14287"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3pPr>
            <a:lvl4pPr marL="1598612" marR="0" lvl="3" indent="-1111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4pPr>
            <a:lvl5pPr marL="2055812" marR="0" lvl="4" indent="-1111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5pPr>
            <a:lvl6pPr marL="2514450" marR="0" lvl="5" indent="-25250"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6pPr>
            <a:lvl7pPr marL="2971622" marR="0" lvl="6" indent="-2522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7pPr>
            <a:lvl8pPr marL="3428795" marR="0" lvl="7" indent="-25195"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8pPr>
            <a:lvl9pPr marL="3885967" marR="0" lvl="8" indent="-25167"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9pPr>
          </a:lstStyle>
          <a:p>
            <a:endParaRPr/>
          </a:p>
        </p:txBody>
      </p:sp>
      <p:sp>
        <p:nvSpPr>
          <p:cNvPr id="106" name="Shape 106"/>
          <p:cNvSpPr txBox="1">
            <a:spLocks noGrp="1"/>
          </p:cNvSpPr>
          <p:nvPr>
            <p:ph type="dt" idx="10"/>
          </p:nvPr>
        </p:nvSpPr>
        <p:spPr>
          <a:xfrm>
            <a:off x="2819400" y="6245225"/>
            <a:ext cx="1447800" cy="4761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4" marR="0" lvl="2" indent="-1264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90" marR="0" lvl="4" indent="-1259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2" marR="0" lvl="5" indent="-1256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7" name="Shape 107"/>
          <p:cNvSpPr txBox="1">
            <a:spLocks noGrp="1"/>
          </p:cNvSpPr>
          <p:nvPr>
            <p:ph type="ftr" idx="11"/>
          </p:nvPr>
        </p:nvSpPr>
        <p:spPr>
          <a:xfrm>
            <a:off x="4572000" y="6245225"/>
            <a:ext cx="2438400" cy="4761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4" marR="0" lvl="2" indent="-1264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90" marR="0" lvl="4" indent="-1259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2" marR="0" lvl="5" indent="-1256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8" name="Shape 108"/>
          <p:cNvSpPr txBox="1">
            <a:spLocks noGrp="1"/>
          </p:cNvSpPr>
          <p:nvPr>
            <p:ph type="sldNum" idx="12"/>
          </p:nvPr>
        </p:nvSpPr>
        <p:spPr>
          <a:xfrm>
            <a:off x="7239000" y="6245225"/>
            <a:ext cx="1447800" cy="4761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PT Sans"/>
              <a:buNone/>
            </a:pPr>
            <a:fld id="{00000000-1234-1234-1234-123412341234}" type="slidenum">
              <a:rPr lang="en-US" sz="1400" b="0" i="0" u="none" strike="noStrike" cap="none">
                <a:solidFill>
                  <a:srgbClr val="000000"/>
                </a:solidFill>
                <a:latin typeface="PT Sans"/>
                <a:ea typeface="PT Sans"/>
                <a:cs typeface="PT Sans"/>
                <a:sym typeface="PT Sans"/>
              </a:rPr>
              <a:t>‹#›</a:t>
            </a:fld>
            <a:endParaRPr lang="en-US" sz="1400" b="0" i="0" u="none" strike="noStrike" cap="none">
              <a:solidFill>
                <a:srgbClr val="000000"/>
              </a:solidFill>
              <a:latin typeface="PT Sans"/>
              <a:ea typeface="PT Sans"/>
              <a:cs typeface="PT Sans"/>
              <a:sym typeface="PT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722312" y="4406903"/>
            <a:ext cx="7772400" cy="1362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None/>
              <a:defRPr sz="1800"/>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173" marR="0" lvl="5" indent="-12673" algn="ctr" rtl="0">
              <a:spcBef>
                <a:spcPts val="0"/>
              </a:spcBef>
              <a:spcAft>
                <a:spcPts val="0"/>
              </a:spcAft>
              <a:buNone/>
              <a:defRPr sz="1800"/>
            </a:lvl6pPr>
            <a:lvl7pPr marL="914344" marR="0" lvl="6" indent="-12644" algn="ctr" rtl="0">
              <a:spcBef>
                <a:spcPts val="0"/>
              </a:spcBef>
              <a:spcAft>
                <a:spcPts val="0"/>
              </a:spcAft>
              <a:buNone/>
              <a:defRPr sz="1800"/>
            </a:lvl7pPr>
            <a:lvl8pPr marL="1371517" marR="0" lvl="7" indent="-12617" algn="ctr" rtl="0">
              <a:spcBef>
                <a:spcPts val="0"/>
              </a:spcBef>
              <a:spcAft>
                <a:spcPts val="0"/>
              </a:spcAft>
              <a:buNone/>
              <a:defRPr sz="1800"/>
            </a:lvl8pPr>
            <a:lvl9pPr marL="1828690" marR="0" lvl="8" indent="-12590" algn="ctr" rtl="0">
              <a:spcBef>
                <a:spcPts val="0"/>
              </a:spcBef>
              <a:spcAft>
                <a:spcPts val="0"/>
              </a:spcAft>
              <a:buNone/>
              <a:defRPr sz="1800"/>
            </a:lvl9pPr>
          </a:lstStyle>
          <a:p>
            <a:endParaRPr/>
          </a:p>
        </p:txBody>
      </p:sp>
      <p:sp>
        <p:nvSpPr>
          <p:cNvPr id="111" name="Shape 111"/>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2pPr>
            <a:lvl3pPr marL="914344" marR="0" lvl="2" indent="-12644"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4pPr>
            <a:lvl5pPr marL="1828690" marR="0" lvl="4" indent="-12590"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5pPr>
            <a:lvl6pPr marL="2285862" marR="0" lvl="5" indent="-12562"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9pPr>
          </a:lstStyle>
          <a:p>
            <a:endParaRPr/>
          </a:p>
        </p:txBody>
      </p:sp>
      <p:sp>
        <p:nvSpPr>
          <p:cNvPr id="112" name="Shape 112"/>
          <p:cNvSpPr txBox="1">
            <a:spLocks noGrp="1"/>
          </p:cNvSpPr>
          <p:nvPr>
            <p:ph type="dt" idx="10"/>
          </p:nvPr>
        </p:nvSpPr>
        <p:spPr>
          <a:xfrm>
            <a:off x="2819400" y="6245225"/>
            <a:ext cx="1447800" cy="4761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4" marR="0" lvl="2" indent="-1264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90" marR="0" lvl="4" indent="-1259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2" marR="0" lvl="5" indent="-1256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13" name="Shape 113"/>
          <p:cNvSpPr txBox="1">
            <a:spLocks noGrp="1"/>
          </p:cNvSpPr>
          <p:nvPr>
            <p:ph type="ftr" idx="11"/>
          </p:nvPr>
        </p:nvSpPr>
        <p:spPr>
          <a:xfrm>
            <a:off x="4572000" y="6245225"/>
            <a:ext cx="2438400" cy="4761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4" marR="0" lvl="2" indent="-1264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90" marR="0" lvl="4" indent="-1259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2" marR="0" lvl="5" indent="-1256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14" name="Shape 114"/>
          <p:cNvSpPr txBox="1">
            <a:spLocks noGrp="1"/>
          </p:cNvSpPr>
          <p:nvPr>
            <p:ph type="sldNum" idx="12"/>
          </p:nvPr>
        </p:nvSpPr>
        <p:spPr>
          <a:xfrm>
            <a:off x="7239000" y="6245225"/>
            <a:ext cx="1447800" cy="4761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PT Sans"/>
              <a:buNone/>
            </a:pPr>
            <a:fld id="{00000000-1234-1234-1234-123412341234}" type="slidenum">
              <a:rPr lang="en-US" sz="1400" b="0" i="0" u="none" strike="noStrike" cap="none">
                <a:solidFill>
                  <a:srgbClr val="000000"/>
                </a:solidFill>
                <a:latin typeface="PT Sans"/>
                <a:ea typeface="PT Sans"/>
                <a:cs typeface="PT Sans"/>
                <a:sym typeface="PT Sans"/>
              </a:rPr>
              <a:t>‹#›</a:t>
            </a:fld>
            <a:endParaRPr lang="en-US" sz="1400" b="0" i="0" u="none" strike="noStrike" cap="none">
              <a:solidFill>
                <a:srgbClr val="000000"/>
              </a:solidFill>
              <a:latin typeface="PT Sans"/>
              <a:ea typeface="PT Sans"/>
              <a:cs typeface="PT Sans"/>
              <a:sym typeface="PT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None/>
              <a:defRPr sz="1800"/>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173" marR="0" lvl="5" indent="-12673" algn="ctr" rtl="0">
              <a:spcBef>
                <a:spcPts val="0"/>
              </a:spcBef>
              <a:spcAft>
                <a:spcPts val="0"/>
              </a:spcAft>
              <a:buNone/>
              <a:defRPr sz="1800"/>
            </a:lvl6pPr>
            <a:lvl7pPr marL="914344" marR="0" lvl="6" indent="-12644" algn="ctr" rtl="0">
              <a:spcBef>
                <a:spcPts val="0"/>
              </a:spcBef>
              <a:spcAft>
                <a:spcPts val="0"/>
              </a:spcAft>
              <a:buNone/>
              <a:defRPr sz="1800"/>
            </a:lvl7pPr>
            <a:lvl8pPr marL="1371517" marR="0" lvl="7" indent="-12617" algn="ctr" rtl="0">
              <a:spcBef>
                <a:spcPts val="0"/>
              </a:spcBef>
              <a:spcAft>
                <a:spcPts val="0"/>
              </a:spcAft>
              <a:buNone/>
              <a:defRPr sz="1800"/>
            </a:lvl8pPr>
            <a:lvl9pPr marL="1828690" marR="0" lvl="8" indent="-12590" algn="ctr" rtl="0">
              <a:spcBef>
                <a:spcPts val="0"/>
              </a:spcBef>
              <a:spcAft>
                <a:spcPts val="0"/>
              </a:spcAft>
              <a:buNone/>
              <a:defRPr sz="1800"/>
            </a:lvl9pPr>
          </a:lstStyle>
          <a:p>
            <a:endParaRPr/>
          </a:p>
        </p:txBody>
      </p:sp>
      <p:sp>
        <p:nvSpPr>
          <p:cNvPr id="117" name="Shape 117"/>
          <p:cNvSpPr txBox="1">
            <a:spLocks noGrp="1"/>
          </p:cNvSpPr>
          <p:nvPr>
            <p:ph type="body" idx="1"/>
          </p:nvPr>
        </p:nvSpPr>
        <p:spPr>
          <a:xfrm>
            <a:off x="457200" y="1535112"/>
            <a:ext cx="4040100" cy="6399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2pPr>
            <a:lvl3pPr marL="914344" marR="0" lvl="2" indent="-12644"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4pPr>
            <a:lvl5pPr marL="1828690" marR="0" lvl="4" indent="-12590"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5pPr>
            <a:lvl6pPr marL="2285862" marR="0" lvl="5" indent="-12562"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9pPr>
          </a:lstStyle>
          <a:p>
            <a:endParaRPr/>
          </a:p>
        </p:txBody>
      </p:sp>
      <p:sp>
        <p:nvSpPr>
          <p:cNvPr id="118" name="Shape 118"/>
          <p:cNvSpPr txBox="1">
            <a:spLocks noGrp="1"/>
          </p:cNvSpPr>
          <p:nvPr>
            <p:ph type="body" idx="2"/>
          </p:nvPr>
        </p:nvSpPr>
        <p:spPr>
          <a:xfrm>
            <a:off x="457200" y="2174875"/>
            <a:ext cx="4040100" cy="3951300"/>
          </a:xfrm>
          <a:prstGeom prst="rect">
            <a:avLst/>
          </a:prstGeom>
          <a:noFill/>
          <a:ln>
            <a:noFill/>
          </a:ln>
        </p:spPr>
        <p:txBody>
          <a:bodyPr lIns="91425" tIns="91425" rIns="91425" bIns="91425" anchor="t" anchorCtr="0"/>
          <a:lstStyle>
            <a:lvl1pPr marL="341312" marR="0" lvl="0" indent="-4921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1pPr>
            <a:lvl2pPr marL="741362" marR="0" lvl="1" indent="-1746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2pPr>
            <a:lvl3pPr marL="1141412" marR="0" lvl="2" indent="14287"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3pPr>
            <a:lvl4pPr marL="1598612" marR="0" lvl="3" indent="-1111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4pPr>
            <a:lvl5pPr marL="2055812" marR="0" lvl="4" indent="-1111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5pPr>
            <a:lvl6pPr marL="2514450" marR="0" lvl="5" indent="-25250"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6pPr>
            <a:lvl7pPr marL="2971622" marR="0" lvl="6" indent="-2522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7pPr>
            <a:lvl8pPr marL="3428795" marR="0" lvl="7" indent="-25195"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8pPr>
            <a:lvl9pPr marL="3885967" marR="0" lvl="8" indent="-25167"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9pPr>
          </a:lstStyle>
          <a:p>
            <a:endParaRPr/>
          </a:p>
        </p:txBody>
      </p:sp>
      <p:sp>
        <p:nvSpPr>
          <p:cNvPr id="119" name="Shape 119"/>
          <p:cNvSpPr txBox="1">
            <a:spLocks noGrp="1"/>
          </p:cNvSpPr>
          <p:nvPr>
            <p:ph type="body" idx="3"/>
          </p:nvPr>
        </p:nvSpPr>
        <p:spPr>
          <a:xfrm>
            <a:off x="4645026" y="1535112"/>
            <a:ext cx="4041899" cy="6399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2pPr>
            <a:lvl3pPr marL="914344" marR="0" lvl="2" indent="-12644"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4pPr>
            <a:lvl5pPr marL="1828690" marR="0" lvl="4" indent="-12590"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5pPr>
            <a:lvl6pPr marL="2285862" marR="0" lvl="5" indent="-12562"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9pPr>
          </a:lstStyle>
          <a:p>
            <a:endParaRPr/>
          </a:p>
        </p:txBody>
      </p:sp>
      <p:sp>
        <p:nvSpPr>
          <p:cNvPr id="120" name="Shape 120"/>
          <p:cNvSpPr txBox="1">
            <a:spLocks noGrp="1"/>
          </p:cNvSpPr>
          <p:nvPr>
            <p:ph type="body" idx="4"/>
          </p:nvPr>
        </p:nvSpPr>
        <p:spPr>
          <a:xfrm>
            <a:off x="4645026" y="2174875"/>
            <a:ext cx="4041899" cy="3951300"/>
          </a:xfrm>
          <a:prstGeom prst="rect">
            <a:avLst/>
          </a:prstGeom>
          <a:noFill/>
          <a:ln>
            <a:noFill/>
          </a:ln>
        </p:spPr>
        <p:txBody>
          <a:bodyPr lIns="91425" tIns="91425" rIns="91425" bIns="91425" anchor="t" anchorCtr="0"/>
          <a:lstStyle>
            <a:lvl1pPr marL="341312" marR="0" lvl="0" indent="-4921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1pPr>
            <a:lvl2pPr marL="741362" marR="0" lvl="1" indent="-1746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2pPr>
            <a:lvl3pPr marL="1141412" marR="0" lvl="2" indent="14287"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3pPr>
            <a:lvl4pPr marL="1598612" marR="0" lvl="3" indent="-1111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4pPr>
            <a:lvl5pPr marL="2055812" marR="0" lvl="4" indent="-1111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5pPr>
            <a:lvl6pPr marL="2514450" marR="0" lvl="5" indent="-25250"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6pPr>
            <a:lvl7pPr marL="2971622" marR="0" lvl="6" indent="-2522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7pPr>
            <a:lvl8pPr marL="3428795" marR="0" lvl="7" indent="-25195"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8pPr>
            <a:lvl9pPr marL="3885967" marR="0" lvl="8" indent="-25167"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9pPr>
          </a:lstStyle>
          <a:p>
            <a:endParaRPr/>
          </a:p>
        </p:txBody>
      </p:sp>
      <p:sp>
        <p:nvSpPr>
          <p:cNvPr id="121" name="Shape 121"/>
          <p:cNvSpPr txBox="1">
            <a:spLocks noGrp="1"/>
          </p:cNvSpPr>
          <p:nvPr>
            <p:ph type="dt" idx="10"/>
          </p:nvPr>
        </p:nvSpPr>
        <p:spPr>
          <a:xfrm>
            <a:off x="2819400" y="6245225"/>
            <a:ext cx="1447800" cy="4761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4" marR="0" lvl="2" indent="-1264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90" marR="0" lvl="4" indent="-1259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2" marR="0" lvl="5" indent="-1256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2" name="Shape 122"/>
          <p:cNvSpPr txBox="1">
            <a:spLocks noGrp="1"/>
          </p:cNvSpPr>
          <p:nvPr>
            <p:ph type="ftr" idx="11"/>
          </p:nvPr>
        </p:nvSpPr>
        <p:spPr>
          <a:xfrm>
            <a:off x="4572000" y="6245225"/>
            <a:ext cx="2438400" cy="4761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4" marR="0" lvl="2" indent="-1264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90" marR="0" lvl="4" indent="-1259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2" marR="0" lvl="5" indent="-1256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3" name="Shape 123"/>
          <p:cNvSpPr txBox="1">
            <a:spLocks noGrp="1"/>
          </p:cNvSpPr>
          <p:nvPr>
            <p:ph type="sldNum" idx="12"/>
          </p:nvPr>
        </p:nvSpPr>
        <p:spPr>
          <a:xfrm>
            <a:off x="7239000" y="6245225"/>
            <a:ext cx="1447800" cy="4761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PT Sans"/>
              <a:buNone/>
            </a:pPr>
            <a:fld id="{00000000-1234-1234-1234-123412341234}" type="slidenum">
              <a:rPr lang="en-US" sz="1400" b="0" i="0" u="none" strike="noStrike" cap="none">
                <a:solidFill>
                  <a:srgbClr val="000000"/>
                </a:solidFill>
                <a:latin typeface="PT Sans"/>
                <a:ea typeface="PT Sans"/>
                <a:cs typeface="PT Sans"/>
                <a:sym typeface="PT Sans"/>
              </a:rPr>
              <a:t>‹#›</a:t>
            </a:fld>
            <a:endParaRPr lang="en-US" sz="1400" b="0" i="0" u="none" strike="noStrike" cap="none">
              <a:solidFill>
                <a:srgbClr val="000000"/>
              </a:solidFill>
              <a:latin typeface="PT Sans"/>
              <a:ea typeface="PT Sans"/>
              <a:cs typeface="PT Sans"/>
              <a:sym typeface="PT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914400" y="609600"/>
            <a:ext cx="80772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None/>
              <a:defRPr sz="1800"/>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173" marR="0" lvl="5" indent="-12673" algn="ctr" rtl="0">
              <a:spcBef>
                <a:spcPts val="0"/>
              </a:spcBef>
              <a:spcAft>
                <a:spcPts val="0"/>
              </a:spcAft>
              <a:buNone/>
              <a:defRPr sz="1800"/>
            </a:lvl6pPr>
            <a:lvl7pPr marL="914344" marR="0" lvl="6" indent="-12644" algn="ctr" rtl="0">
              <a:spcBef>
                <a:spcPts val="0"/>
              </a:spcBef>
              <a:spcAft>
                <a:spcPts val="0"/>
              </a:spcAft>
              <a:buNone/>
              <a:defRPr sz="1800"/>
            </a:lvl7pPr>
            <a:lvl8pPr marL="1371517" marR="0" lvl="7" indent="-12617" algn="ctr" rtl="0">
              <a:spcBef>
                <a:spcPts val="0"/>
              </a:spcBef>
              <a:spcAft>
                <a:spcPts val="0"/>
              </a:spcAft>
              <a:buNone/>
              <a:defRPr sz="1800"/>
            </a:lvl8pPr>
            <a:lvl9pPr marL="1828690" marR="0" lvl="8" indent="-12590" algn="ctr" rtl="0">
              <a:spcBef>
                <a:spcPts val="0"/>
              </a:spcBef>
              <a:spcAft>
                <a:spcPts val="0"/>
              </a:spcAft>
              <a:buNone/>
              <a:defRPr sz="1800"/>
            </a:lvl9pPr>
          </a:lstStyle>
          <a:p>
            <a:endParaRPr/>
          </a:p>
        </p:txBody>
      </p:sp>
      <p:sp>
        <p:nvSpPr>
          <p:cNvPr id="126" name="Shape 126"/>
          <p:cNvSpPr txBox="1">
            <a:spLocks noGrp="1"/>
          </p:cNvSpPr>
          <p:nvPr>
            <p:ph type="dt" idx="10"/>
          </p:nvPr>
        </p:nvSpPr>
        <p:spPr>
          <a:xfrm>
            <a:off x="2819400" y="6245225"/>
            <a:ext cx="1447800" cy="4761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4" marR="0" lvl="2" indent="-1264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90" marR="0" lvl="4" indent="-1259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2" marR="0" lvl="5" indent="-1256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7" name="Shape 127"/>
          <p:cNvSpPr txBox="1">
            <a:spLocks noGrp="1"/>
          </p:cNvSpPr>
          <p:nvPr>
            <p:ph type="ftr" idx="11"/>
          </p:nvPr>
        </p:nvSpPr>
        <p:spPr>
          <a:xfrm>
            <a:off x="4572000" y="6245225"/>
            <a:ext cx="2438400" cy="4761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4" marR="0" lvl="2" indent="-1264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90" marR="0" lvl="4" indent="-1259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2" marR="0" lvl="5" indent="-1256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8" name="Shape 128"/>
          <p:cNvSpPr txBox="1">
            <a:spLocks noGrp="1"/>
          </p:cNvSpPr>
          <p:nvPr>
            <p:ph type="sldNum" idx="12"/>
          </p:nvPr>
        </p:nvSpPr>
        <p:spPr>
          <a:xfrm>
            <a:off x="7239000" y="6245225"/>
            <a:ext cx="1447800" cy="4761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PT Sans"/>
              <a:buNone/>
            </a:pPr>
            <a:fld id="{00000000-1234-1234-1234-123412341234}" type="slidenum">
              <a:rPr lang="en-US" sz="1400" b="0" i="0" u="none" strike="noStrike" cap="none">
                <a:solidFill>
                  <a:srgbClr val="000000"/>
                </a:solidFill>
                <a:latin typeface="PT Sans"/>
                <a:ea typeface="PT Sans"/>
                <a:cs typeface="PT Sans"/>
                <a:sym typeface="PT Sans"/>
              </a:rPr>
              <a:t>‹#›</a:t>
            </a:fld>
            <a:endParaRPr lang="en-US" sz="1400" b="0" i="0" u="none" strike="noStrike" cap="none">
              <a:solidFill>
                <a:srgbClr val="000000"/>
              </a:solidFill>
              <a:latin typeface="PT Sans"/>
              <a:ea typeface="PT Sans"/>
              <a:cs typeface="PT Sans"/>
              <a:sym typeface="PT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9"/>
        <p:cNvGrpSpPr/>
        <p:nvPr/>
      </p:nvGrpSpPr>
      <p:grpSpPr>
        <a:xfrm>
          <a:off x="0" y="0"/>
          <a:ext cx="0" cy="0"/>
          <a:chOff x="0" y="0"/>
          <a:chExt cx="0" cy="0"/>
        </a:xfrm>
      </p:grpSpPr>
      <p:sp>
        <p:nvSpPr>
          <p:cNvPr id="130" name="Shape 130"/>
          <p:cNvSpPr txBox="1">
            <a:spLocks noGrp="1"/>
          </p:cNvSpPr>
          <p:nvPr>
            <p:ph type="dt" idx="10"/>
          </p:nvPr>
        </p:nvSpPr>
        <p:spPr>
          <a:xfrm>
            <a:off x="2819400" y="6245225"/>
            <a:ext cx="1447800" cy="4761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4" marR="0" lvl="2" indent="-1264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90" marR="0" lvl="4" indent="-1259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2" marR="0" lvl="5" indent="-1256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1" name="Shape 131"/>
          <p:cNvSpPr txBox="1">
            <a:spLocks noGrp="1"/>
          </p:cNvSpPr>
          <p:nvPr>
            <p:ph type="ftr" idx="11"/>
          </p:nvPr>
        </p:nvSpPr>
        <p:spPr>
          <a:xfrm>
            <a:off x="4572000" y="6245225"/>
            <a:ext cx="2438400" cy="4761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4" marR="0" lvl="2" indent="-1264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90" marR="0" lvl="4" indent="-1259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2" marR="0" lvl="5" indent="-1256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2" name="Shape 132"/>
          <p:cNvSpPr txBox="1">
            <a:spLocks noGrp="1"/>
          </p:cNvSpPr>
          <p:nvPr>
            <p:ph type="sldNum" idx="12"/>
          </p:nvPr>
        </p:nvSpPr>
        <p:spPr>
          <a:xfrm>
            <a:off x="7239000" y="6245225"/>
            <a:ext cx="1447800" cy="4761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PT Sans"/>
              <a:buNone/>
            </a:pPr>
            <a:fld id="{00000000-1234-1234-1234-123412341234}" type="slidenum">
              <a:rPr lang="en-US" sz="1400" b="0" i="0" u="none" strike="noStrike" cap="none">
                <a:solidFill>
                  <a:srgbClr val="000000"/>
                </a:solidFill>
                <a:latin typeface="PT Sans"/>
                <a:ea typeface="PT Sans"/>
                <a:cs typeface="PT Sans"/>
                <a:sym typeface="PT Sans"/>
              </a:rPr>
              <a:t>‹#›</a:t>
            </a:fld>
            <a:endParaRPr lang="en-US" sz="1400" b="0" i="0" u="none" strike="noStrike" cap="none">
              <a:solidFill>
                <a:srgbClr val="000000"/>
              </a:solidFill>
              <a:latin typeface="PT Sans"/>
              <a:ea typeface="PT Sans"/>
              <a:cs typeface="PT Sans"/>
              <a:sym typeface="PT San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73050"/>
            <a:ext cx="3008400" cy="11619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None/>
              <a:defRPr sz="1800"/>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173" marR="0" lvl="5" indent="-12673" algn="ctr" rtl="0">
              <a:spcBef>
                <a:spcPts val="0"/>
              </a:spcBef>
              <a:spcAft>
                <a:spcPts val="0"/>
              </a:spcAft>
              <a:buNone/>
              <a:defRPr sz="1800"/>
            </a:lvl6pPr>
            <a:lvl7pPr marL="914344" marR="0" lvl="6" indent="-12644" algn="ctr" rtl="0">
              <a:spcBef>
                <a:spcPts val="0"/>
              </a:spcBef>
              <a:spcAft>
                <a:spcPts val="0"/>
              </a:spcAft>
              <a:buNone/>
              <a:defRPr sz="1800"/>
            </a:lvl7pPr>
            <a:lvl8pPr marL="1371517" marR="0" lvl="7" indent="-12617" algn="ctr" rtl="0">
              <a:spcBef>
                <a:spcPts val="0"/>
              </a:spcBef>
              <a:spcAft>
                <a:spcPts val="0"/>
              </a:spcAft>
              <a:buNone/>
              <a:defRPr sz="1800"/>
            </a:lvl8pPr>
            <a:lvl9pPr marL="1828690" marR="0" lvl="8" indent="-12590" algn="ctr" rtl="0">
              <a:spcBef>
                <a:spcPts val="0"/>
              </a:spcBef>
              <a:spcAft>
                <a:spcPts val="0"/>
              </a:spcAft>
              <a:buNone/>
              <a:defRPr sz="1800"/>
            </a:lvl9pPr>
          </a:lstStyle>
          <a:p>
            <a:endParaRPr/>
          </a:p>
        </p:txBody>
      </p:sp>
      <p:sp>
        <p:nvSpPr>
          <p:cNvPr id="135" name="Shape 135"/>
          <p:cNvSpPr txBox="1">
            <a:spLocks noGrp="1"/>
          </p:cNvSpPr>
          <p:nvPr>
            <p:ph type="body" idx="1"/>
          </p:nvPr>
        </p:nvSpPr>
        <p:spPr>
          <a:xfrm>
            <a:off x="3575050" y="273052"/>
            <a:ext cx="5111700" cy="5853000"/>
          </a:xfrm>
          <a:prstGeom prst="rect">
            <a:avLst/>
          </a:prstGeom>
          <a:noFill/>
          <a:ln>
            <a:noFill/>
          </a:ln>
        </p:spPr>
        <p:txBody>
          <a:bodyPr lIns="91425" tIns="91425" rIns="91425" bIns="91425" anchor="t" anchorCtr="0"/>
          <a:lstStyle>
            <a:lvl1pPr marL="341312" marR="0" lvl="0" indent="-4921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1pPr>
            <a:lvl2pPr marL="741362" marR="0" lvl="1" indent="-1746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2pPr>
            <a:lvl3pPr marL="1141412" marR="0" lvl="2" indent="14287"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3pPr>
            <a:lvl4pPr marL="1598612" marR="0" lvl="3" indent="-1111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4pPr>
            <a:lvl5pPr marL="2055812" marR="0" lvl="4" indent="-1111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5pPr>
            <a:lvl6pPr marL="2514450" marR="0" lvl="5" indent="-25250"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6pPr>
            <a:lvl7pPr marL="2971622" marR="0" lvl="6" indent="-2522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7pPr>
            <a:lvl8pPr marL="3428795" marR="0" lvl="7" indent="-25195"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8pPr>
            <a:lvl9pPr marL="3885967" marR="0" lvl="8" indent="-25167"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9pPr>
          </a:lstStyle>
          <a:p>
            <a:endParaRPr/>
          </a:p>
        </p:txBody>
      </p:sp>
      <p:sp>
        <p:nvSpPr>
          <p:cNvPr id="136" name="Shape 136"/>
          <p:cNvSpPr txBox="1">
            <a:spLocks noGrp="1"/>
          </p:cNvSpPr>
          <p:nvPr>
            <p:ph type="body" idx="2"/>
          </p:nvPr>
        </p:nvSpPr>
        <p:spPr>
          <a:xfrm>
            <a:off x="457200" y="1435103"/>
            <a:ext cx="3008400" cy="46911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2pPr>
            <a:lvl3pPr marL="914344" marR="0" lvl="2" indent="-12644"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4pPr>
            <a:lvl5pPr marL="1828690" marR="0" lvl="4" indent="-12590"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5pPr>
            <a:lvl6pPr marL="2285862" marR="0" lvl="5" indent="-12562"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9pPr>
          </a:lstStyle>
          <a:p>
            <a:endParaRPr/>
          </a:p>
        </p:txBody>
      </p:sp>
      <p:sp>
        <p:nvSpPr>
          <p:cNvPr id="137" name="Shape 137"/>
          <p:cNvSpPr txBox="1">
            <a:spLocks noGrp="1"/>
          </p:cNvSpPr>
          <p:nvPr>
            <p:ph type="dt" idx="10"/>
          </p:nvPr>
        </p:nvSpPr>
        <p:spPr>
          <a:xfrm>
            <a:off x="2819400" y="6245225"/>
            <a:ext cx="1447800" cy="4761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4" marR="0" lvl="2" indent="-1264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90" marR="0" lvl="4" indent="-1259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2" marR="0" lvl="5" indent="-1256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8" name="Shape 138"/>
          <p:cNvSpPr txBox="1">
            <a:spLocks noGrp="1"/>
          </p:cNvSpPr>
          <p:nvPr>
            <p:ph type="ftr" idx="11"/>
          </p:nvPr>
        </p:nvSpPr>
        <p:spPr>
          <a:xfrm>
            <a:off x="4572000" y="6245225"/>
            <a:ext cx="2438400" cy="4761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4" marR="0" lvl="2" indent="-1264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90" marR="0" lvl="4" indent="-1259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2" marR="0" lvl="5" indent="-1256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9" name="Shape 139"/>
          <p:cNvSpPr txBox="1">
            <a:spLocks noGrp="1"/>
          </p:cNvSpPr>
          <p:nvPr>
            <p:ph type="sldNum" idx="12"/>
          </p:nvPr>
        </p:nvSpPr>
        <p:spPr>
          <a:xfrm>
            <a:off x="7239000" y="6245225"/>
            <a:ext cx="1447800" cy="4761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PT Sans"/>
              <a:buNone/>
            </a:pPr>
            <a:fld id="{00000000-1234-1234-1234-123412341234}" type="slidenum">
              <a:rPr lang="en-US" sz="1400" b="0" i="0" u="none" strike="noStrike" cap="none">
                <a:solidFill>
                  <a:srgbClr val="000000"/>
                </a:solidFill>
                <a:latin typeface="PT Sans"/>
                <a:ea typeface="PT Sans"/>
                <a:cs typeface="PT Sans"/>
                <a:sym typeface="PT Sans"/>
              </a:rPr>
              <a:t>‹#›</a:t>
            </a:fld>
            <a:endParaRPr lang="en-US" sz="1400" b="0" i="0" u="none" strike="noStrike" cap="none">
              <a:solidFill>
                <a:srgbClr val="000000"/>
              </a:solidFill>
              <a:latin typeface="PT Sans"/>
              <a:ea typeface="PT Sans"/>
              <a:cs typeface="PT Sans"/>
              <a:sym typeface="PT Sa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1792288" y="4800600"/>
            <a:ext cx="5486400" cy="5667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None/>
              <a:defRPr sz="1800"/>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173" marR="0" lvl="5" indent="-12673" algn="ctr" rtl="0">
              <a:spcBef>
                <a:spcPts val="0"/>
              </a:spcBef>
              <a:spcAft>
                <a:spcPts val="0"/>
              </a:spcAft>
              <a:buNone/>
              <a:defRPr sz="1800"/>
            </a:lvl6pPr>
            <a:lvl7pPr marL="914344" marR="0" lvl="6" indent="-12644" algn="ctr" rtl="0">
              <a:spcBef>
                <a:spcPts val="0"/>
              </a:spcBef>
              <a:spcAft>
                <a:spcPts val="0"/>
              </a:spcAft>
              <a:buNone/>
              <a:defRPr sz="1800"/>
            </a:lvl7pPr>
            <a:lvl8pPr marL="1371517" marR="0" lvl="7" indent="-12617" algn="ctr" rtl="0">
              <a:spcBef>
                <a:spcPts val="0"/>
              </a:spcBef>
              <a:spcAft>
                <a:spcPts val="0"/>
              </a:spcAft>
              <a:buNone/>
              <a:defRPr sz="1800"/>
            </a:lvl8pPr>
            <a:lvl9pPr marL="1828690" marR="0" lvl="8" indent="-12590" algn="ctr" rtl="0">
              <a:spcBef>
                <a:spcPts val="0"/>
              </a:spcBef>
              <a:spcAft>
                <a:spcPts val="0"/>
              </a:spcAft>
              <a:buNone/>
              <a:defRPr sz="1800"/>
            </a:lvl9pPr>
          </a:lstStyle>
          <a:p>
            <a:endParaRPr/>
          </a:p>
        </p:txBody>
      </p:sp>
      <p:sp>
        <p:nvSpPr>
          <p:cNvPr id="142" name="Shape 142"/>
          <p:cNvSpPr>
            <a:spLocks noGrp="1"/>
          </p:cNvSpPr>
          <p:nvPr>
            <p:ph type="pic" idx="2"/>
          </p:nvPr>
        </p:nvSpPr>
        <p:spPr>
          <a:xfrm>
            <a:off x="1792288" y="612775"/>
            <a:ext cx="5486400" cy="4114800"/>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143" name="Shape 143"/>
          <p:cNvSpPr txBox="1">
            <a:spLocks noGrp="1"/>
          </p:cNvSpPr>
          <p:nvPr>
            <p:ph type="body" idx="1"/>
          </p:nvPr>
        </p:nvSpPr>
        <p:spPr>
          <a:xfrm>
            <a:off x="1792288" y="5367337"/>
            <a:ext cx="5486400" cy="804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2pPr>
            <a:lvl3pPr marL="914344" marR="0" lvl="2" indent="-12644"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4pPr>
            <a:lvl5pPr marL="1828690" marR="0" lvl="4" indent="-12590"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5pPr>
            <a:lvl6pPr marL="2285862" marR="0" lvl="5" indent="-12562"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9pPr>
          </a:lstStyle>
          <a:p>
            <a:endParaRPr/>
          </a:p>
        </p:txBody>
      </p:sp>
      <p:sp>
        <p:nvSpPr>
          <p:cNvPr id="144" name="Shape 144"/>
          <p:cNvSpPr txBox="1">
            <a:spLocks noGrp="1"/>
          </p:cNvSpPr>
          <p:nvPr>
            <p:ph type="dt" idx="10"/>
          </p:nvPr>
        </p:nvSpPr>
        <p:spPr>
          <a:xfrm>
            <a:off x="2819400" y="6245225"/>
            <a:ext cx="1447800" cy="4761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4" marR="0" lvl="2" indent="-1264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90" marR="0" lvl="4" indent="-1259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2" marR="0" lvl="5" indent="-1256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5" name="Shape 145"/>
          <p:cNvSpPr txBox="1">
            <a:spLocks noGrp="1"/>
          </p:cNvSpPr>
          <p:nvPr>
            <p:ph type="ftr" idx="11"/>
          </p:nvPr>
        </p:nvSpPr>
        <p:spPr>
          <a:xfrm>
            <a:off x="4572000" y="6245225"/>
            <a:ext cx="2438400" cy="4761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4" marR="0" lvl="2" indent="-1264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90" marR="0" lvl="4" indent="-1259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2" marR="0" lvl="5" indent="-1256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6" name="Shape 146"/>
          <p:cNvSpPr txBox="1">
            <a:spLocks noGrp="1"/>
          </p:cNvSpPr>
          <p:nvPr>
            <p:ph type="sldNum" idx="12"/>
          </p:nvPr>
        </p:nvSpPr>
        <p:spPr>
          <a:xfrm>
            <a:off x="7239000" y="6245225"/>
            <a:ext cx="1447800" cy="4761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PT Sans"/>
              <a:buNone/>
            </a:pPr>
            <a:fld id="{00000000-1234-1234-1234-123412341234}" type="slidenum">
              <a:rPr lang="en-US" sz="1400" b="0" i="0" u="none" strike="noStrike" cap="none">
                <a:solidFill>
                  <a:srgbClr val="000000"/>
                </a:solidFill>
                <a:latin typeface="PT Sans"/>
                <a:ea typeface="PT Sans"/>
                <a:cs typeface="PT Sans"/>
                <a:sym typeface="PT Sans"/>
              </a:rPr>
              <a:t>‹#›</a:t>
            </a:fld>
            <a:endParaRPr lang="en-US" sz="1400" b="0" i="0" u="none" strike="noStrike" cap="none">
              <a:solidFill>
                <a:srgbClr val="000000"/>
              </a:solidFill>
              <a:latin typeface="PT Sans"/>
              <a:ea typeface="PT Sans"/>
              <a:cs typeface="PT Sans"/>
              <a:sym typeface="PT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1295400" y="609833"/>
            <a:ext cx="7696244" cy="1143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173" lvl="5" algn="ctr" rtl="0">
              <a:spcBef>
                <a:spcPts val="0"/>
              </a:spcBef>
              <a:spcAft>
                <a:spcPts val="0"/>
              </a:spcAft>
              <a:defRPr/>
            </a:lvl6pPr>
            <a:lvl7pPr marL="914344" lvl="6" algn="ctr" rtl="0">
              <a:spcBef>
                <a:spcPts val="0"/>
              </a:spcBef>
              <a:spcAft>
                <a:spcPts val="0"/>
              </a:spcAft>
              <a:defRPr/>
            </a:lvl7pPr>
            <a:lvl8pPr marL="1371518" lvl="7" algn="ctr" rtl="0">
              <a:spcBef>
                <a:spcPts val="0"/>
              </a:spcBef>
              <a:spcAft>
                <a:spcPts val="0"/>
              </a:spcAft>
              <a:defRPr/>
            </a:lvl8pPr>
            <a:lvl9pPr marL="1828691" lvl="8" algn="ctr" rtl="0">
              <a:spcBef>
                <a:spcPts val="0"/>
              </a:spcBef>
              <a:spcAft>
                <a:spcPts val="0"/>
              </a:spcAft>
              <a:defRPr/>
            </a:lvl9pPr>
          </a:lstStyle>
          <a:p>
            <a:endParaRPr/>
          </a:p>
        </p:txBody>
      </p:sp>
      <p:sp>
        <p:nvSpPr>
          <p:cNvPr id="26" name="Shape 26"/>
          <p:cNvSpPr txBox="1">
            <a:spLocks noGrp="1"/>
          </p:cNvSpPr>
          <p:nvPr>
            <p:ph type="body" idx="1"/>
          </p:nvPr>
        </p:nvSpPr>
        <p:spPr>
          <a:xfrm>
            <a:off x="1295400" y="1935202"/>
            <a:ext cx="7696244" cy="3550966"/>
          </a:xfrm>
          <a:prstGeom prst="rect">
            <a:avLst/>
          </a:prstGeom>
          <a:noFill/>
          <a:ln>
            <a:noFill/>
          </a:ln>
        </p:spPr>
        <p:txBody>
          <a:bodyPr lIns="91425" tIns="91425" rIns="91425" bIns="91425" anchor="t" anchorCtr="0"/>
          <a:lstStyle>
            <a:lvl1pPr marL="341313" lvl="0" indent="-138113" algn="l" rtl="0">
              <a:spcBef>
                <a:spcPts val="640"/>
              </a:spcBef>
              <a:spcAft>
                <a:spcPts val="0"/>
              </a:spcAft>
              <a:buClr>
                <a:schemeClr val="dk1"/>
              </a:buClr>
              <a:buFont typeface="PT Sans"/>
              <a:buChar char="•"/>
              <a:defRPr/>
            </a:lvl1pPr>
            <a:lvl2pPr marL="741363" lvl="1" indent="-106362" algn="l" rtl="0">
              <a:spcBef>
                <a:spcPts val="560"/>
              </a:spcBef>
              <a:spcAft>
                <a:spcPts val="0"/>
              </a:spcAft>
              <a:buClr>
                <a:schemeClr val="dk1"/>
              </a:buClr>
              <a:buFont typeface="PT Sans"/>
              <a:buChar char="–"/>
              <a:defRPr/>
            </a:lvl2pPr>
            <a:lvl3pPr marL="1141413" lvl="2" indent="-74612" algn="l" rtl="0">
              <a:spcBef>
                <a:spcPts val="480"/>
              </a:spcBef>
              <a:spcAft>
                <a:spcPts val="0"/>
              </a:spcAft>
              <a:buClr>
                <a:schemeClr val="dk1"/>
              </a:buClr>
              <a:buFont typeface="PT Sans"/>
              <a:buChar char="•"/>
              <a:defRPr/>
            </a:lvl3pPr>
            <a:lvl4pPr marL="1598613" lvl="3" indent="-100012" algn="l" rtl="0">
              <a:spcBef>
                <a:spcPts val="400"/>
              </a:spcBef>
              <a:spcAft>
                <a:spcPts val="0"/>
              </a:spcAft>
              <a:buClr>
                <a:schemeClr val="dk1"/>
              </a:buClr>
              <a:buFont typeface="PT Sans"/>
              <a:buChar char="–"/>
              <a:defRPr/>
            </a:lvl4pPr>
            <a:lvl5pPr marL="2055813" lvl="4" indent="-100013" algn="l" rtl="0">
              <a:spcBef>
                <a:spcPts val="400"/>
              </a:spcBef>
              <a:spcAft>
                <a:spcPts val="0"/>
              </a:spcAft>
              <a:buClr>
                <a:schemeClr val="dk1"/>
              </a:buClr>
              <a:buFont typeface="PT Sans"/>
              <a:buChar char="»"/>
              <a:defRPr/>
            </a:lvl5pPr>
            <a:lvl6pPr marL="2514450" lvl="5" indent="-114150" algn="l" rtl="0">
              <a:spcBef>
                <a:spcPts val="400"/>
              </a:spcBef>
              <a:spcAft>
                <a:spcPts val="0"/>
              </a:spcAft>
              <a:buClr>
                <a:schemeClr val="dk1"/>
              </a:buClr>
              <a:buFont typeface="PT Sans"/>
              <a:buChar char="»"/>
              <a:defRPr/>
            </a:lvl6pPr>
            <a:lvl7pPr marL="2971622" lvl="6" indent="-114121" algn="l" rtl="0">
              <a:spcBef>
                <a:spcPts val="400"/>
              </a:spcBef>
              <a:spcAft>
                <a:spcPts val="0"/>
              </a:spcAft>
              <a:buClr>
                <a:schemeClr val="dk1"/>
              </a:buClr>
              <a:buFont typeface="PT Sans"/>
              <a:buChar char="»"/>
              <a:defRPr/>
            </a:lvl7pPr>
            <a:lvl8pPr marL="3428795" lvl="7" indent="-114094" algn="l" rtl="0">
              <a:spcBef>
                <a:spcPts val="400"/>
              </a:spcBef>
              <a:spcAft>
                <a:spcPts val="0"/>
              </a:spcAft>
              <a:buClr>
                <a:schemeClr val="dk1"/>
              </a:buClr>
              <a:buFont typeface="PT Sans"/>
              <a:buChar char="»"/>
              <a:defRPr/>
            </a:lvl8pPr>
            <a:lvl9pPr marL="3885967" lvl="8" indent="-114067" algn="l" rtl="0">
              <a:spcBef>
                <a:spcPts val="400"/>
              </a:spcBef>
              <a:spcAft>
                <a:spcPts val="0"/>
              </a:spcAft>
              <a:buClr>
                <a:schemeClr val="dk1"/>
              </a:buClr>
              <a:buFont typeface="PT Sans"/>
              <a:buChar char="»"/>
              <a:defRPr/>
            </a:lvl9pPr>
          </a:lstStyle>
          <a:p>
            <a:endParaRPr/>
          </a:p>
        </p:txBody>
      </p:sp>
      <p:sp>
        <p:nvSpPr>
          <p:cNvPr id="27" name="Shape 27"/>
          <p:cNvSpPr txBox="1">
            <a:spLocks noGrp="1"/>
          </p:cNvSpPr>
          <p:nvPr>
            <p:ph type="dt" idx="10"/>
          </p:nvPr>
        </p:nvSpPr>
        <p:spPr>
          <a:xfrm>
            <a:off x="2819400" y="6245225"/>
            <a:ext cx="1447800" cy="476249"/>
          </a:xfrm>
          <a:prstGeom prst="rect">
            <a:avLst/>
          </a:prstGeom>
          <a:noFill/>
          <a:ln>
            <a:noFill/>
          </a:ln>
        </p:spPr>
        <p:txBody>
          <a:bodyPr lIns="91425" tIns="91425" rIns="91425" bIns="91425" anchor="t" anchorCtr="0"/>
          <a:lstStyle>
            <a:lvl1pPr marL="0" marR="0" lvl="0" indent="0" algn="l"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28" name="Shape 28"/>
          <p:cNvSpPr txBox="1">
            <a:spLocks noGrp="1"/>
          </p:cNvSpPr>
          <p:nvPr>
            <p:ph type="ftr" idx="11"/>
          </p:nvPr>
        </p:nvSpPr>
        <p:spPr>
          <a:xfrm>
            <a:off x="4572000" y="6245225"/>
            <a:ext cx="2438399" cy="476249"/>
          </a:xfrm>
          <a:prstGeom prst="rect">
            <a:avLst/>
          </a:prstGeom>
          <a:noFill/>
          <a:ln>
            <a:noFill/>
          </a:ln>
        </p:spPr>
        <p:txBody>
          <a:bodyPr lIns="91425" tIns="91425" rIns="91425" bIns="91425" anchor="t" anchorCtr="0"/>
          <a:lstStyle>
            <a:lvl1pPr marL="0" marR="0" lvl="0" indent="0" algn="ctr"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29" name="Shape 29"/>
          <p:cNvSpPr txBox="1">
            <a:spLocks noGrp="1"/>
          </p:cNvSpPr>
          <p:nvPr>
            <p:ph type="sldNum" idx="12"/>
          </p:nvPr>
        </p:nvSpPr>
        <p:spPr>
          <a:xfrm>
            <a:off x="7239000" y="6245225"/>
            <a:ext cx="1447800"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PT Sans"/>
                <a:ea typeface="PT Sans"/>
                <a:cs typeface="PT Sans"/>
                <a:sym typeface="PT Sans"/>
              </a:rPr>
              <a:t>‹#›</a:t>
            </a:fld>
            <a:endParaRPr lang="en-US" sz="1400" b="0" i="0" u="none" strike="noStrike" cap="none">
              <a:solidFill>
                <a:srgbClr val="000000"/>
              </a:solidFill>
              <a:latin typeface="PT Sans"/>
              <a:ea typeface="PT Sans"/>
              <a:cs typeface="PT Sans"/>
              <a:sym typeface="PT San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914400" y="609600"/>
            <a:ext cx="80772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None/>
              <a:defRPr sz="1800"/>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173" marR="0" lvl="5" indent="-12673" algn="ctr" rtl="0">
              <a:spcBef>
                <a:spcPts val="0"/>
              </a:spcBef>
              <a:spcAft>
                <a:spcPts val="0"/>
              </a:spcAft>
              <a:buNone/>
              <a:defRPr sz="1800"/>
            </a:lvl6pPr>
            <a:lvl7pPr marL="914344" marR="0" lvl="6" indent="-12644" algn="ctr" rtl="0">
              <a:spcBef>
                <a:spcPts val="0"/>
              </a:spcBef>
              <a:spcAft>
                <a:spcPts val="0"/>
              </a:spcAft>
              <a:buNone/>
              <a:defRPr sz="1800"/>
            </a:lvl7pPr>
            <a:lvl8pPr marL="1371517" marR="0" lvl="7" indent="-12617" algn="ctr" rtl="0">
              <a:spcBef>
                <a:spcPts val="0"/>
              </a:spcBef>
              <a:spcAft>
                <a:spcPts val="0"/>
              </a:spcAft>
              <a:buNone/>
              <a:defRPr sz="1800"/>
            </a:lvl8pPr>
            <a:lvl9pPr marL="1828690" marR="0" lvl="8" indent="-12590" algn="ctr" rtl="0">
              <a:spcBef>
                <a:spcPts val="0"/>
              </a:spcBef>
              <a:spcAft>
                <a:spcPts val="0"/>
              </a:spcAft>
              <a:buNone/>
              <a:defRPr sz="1800"/>
            </a:lvl9pPr>
          </a:lstStyle>
          <a:p>
            <a:endParaRPr/>
          </a:p>
        </p:txBody>
      </p:sp>
      <p:sp>
        <p:nvSpPr>
          <p:cNvPr id="149" name="Shape 149"/>
          <p:cNvSpPr txBox="1">
            <a:spLocks noGrp="1"/>
          </p:cNvSpPr>
          <p:nvPr>
            <p:ph type="body" idx="1"/>
          </p:nvPr>
        </p:nvSpPr>
        <p:spPr>
          <a:xfrm rot="5400000">
            <a:off x="3177448" y="-327884"/>
            <a:ext cx="3551100" cy="8077200"/>
          </a:xfrm>
          <a:prstGeom prst="rect">
            <a:avLst/>
          </a:prstGeom>
          <a:noFill/>
          <a:ln>
            <a:noFill/>
          </a:ln>
        </p:spPr>
        <p:txBody>
          <a:bodyPr lIns="91425" tIns="91425" rIns="91425" bIns="91425" anchor="t" anchorCtr="0"/>
          <a:lstStyle>
            <a:lvl1pPr marL="341312" marR="0" lvl="0" indent="-49212" algn="l" rtl="0">
              <a:lnSpc>
                <a:spcPct val="100000"/>
              </a:lnSpc>
              <a:spcBef>
                <a:spcPts val="64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1pPr>
            <a:lvl2pPr marL="741362" marR="0" lvl="1" indent="-17462" algn="l" rtl="0">
              <a:lnSpc>
                <a:spcPct val="100000"/>
              </a:lnSpc>
              <a:spcBef>
                <a:spcPts val="56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2pPr>
            <a:lvl3pPr marL="1141412" marR="0" lvl="2" indent="14287" algn="l" rtl="0">
              <a:lnSpc>
                <a:spcPct val="100000"/>
              </a:lnSpc>
              <a:spcBef>
                <a:spcPts val="48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3pPr>
            <a:lvl4pPr marL="1598612" marR="0" lvl="3" indent="-11112"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4pPr>
            <a:lvl5pPr marL="2055812" marR="0" lvl="4" indent="-11112"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5pPr>
            <a:lvl6pPr marL="2514450" marR="0" lvl="5" indent="-25250"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6pPr>
            <a:lvl7pPr marL="2971622" marR="0" lvl="6" indent="-25222"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7pPr>
            <a:lvl8pPr marL="3428795" marR="0" lvl="7" indent="-25195"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8pPr>
            <a:lvl9pPr marL="3885967" marR="0" lvl="8" indent="-25167"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9pPr>
          </a:lstStyle>
          <a:p>
            <a:endParaRPr/>
          </a:p>
        </p:txBody>
      </p:sp>
      <p:sp>
        <p:nvSpPr>
          <p:cNvPr id="150" name="Shape 150"/>
          <p:cNvSpPr txBox="1">
            <a:spLocks noGrp="1"/>
          </p:cNvSpPr>
          <p:nvPr>
            <p:ph type="dt" idx="10"/>
          </p:nvPr>
        </p:nvSpPr>
        <p:spPr>
          <a:xfrm>
            <a:off x="2819400" y="6245225"/>
            <a:ext cx="1447800" cy="4761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4" marR="0" lvl="2" indent="-1264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90" marR="0" lvl="4" indent="-1259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2" marR="0" lvl="5" indent="-1256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51" name="Shape 151"/>
          <p:cNvSpPr txBox="1">
            <a:spLocks noGrp="1"/>
          </p:cNvSpPr>
          <p:nvPr>
            <p:ph type="ftr" idx="11"/>
          </p:nvPr>
        </p:nvSpPr>
        <p:spPr>
          <a:xfrm>
            <a:off x="4572000" y="6245225"/>
            <a:ext cx="2438400" cy="4761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4" marR="0" lvl="2" indent="-1264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90" marR="0" lvl="4" indent="-1259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2" marR="0" lvl="5" indent="-1256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52" name="Shape 152"/>
          <p:cNvSpPr txBox="1">
            <a:spLocks noGrp="1"/>
          </p:cNvSpPr>
          <p:nvPr>
            <p:ph type="sldNum" idx="12"/>
          </p:nvPr>
        </p:nvSpPr>
        <p:spPr>
          <a:xfrm>
            <a:off x="7239000" y="6245225"/>
            <a:ext cx="1447800" cy="4761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PT Sans"/>
              <a:buNone/>
            </a:pPr>
            <a:fld id="{00000000-1234-1234-1234-123412341234}" type="slidenum">
              <a:rPr lang="en-US" sz="1400" b="0" i="0" u="none" strike="noStrike" cap="none">
                <a:solidFill>
                  <a:srgbClr val="000000"/>
                </a:solidFill>
                <a:latin typeface="PT Sans"/>
                <a:ea typeface="PT Sans"/>
                <a:cs typeface="PT Sans"/>
                <a:sym typeface="PT Sans"/>
              </a:rPr>
              <a:t>‹#›</a:t>
            </a:fld>
            <a:endParaRPr lang="en-US" sz="1400" b="0" i="0" u="none" strike="noStrike" cap="none">
              <a:solidFill>
                <a:srgbClr val="000000"/>
              </a:solidFill>
              <a:latin typeface="PT Sans"/>
              <a:ea typeface="PT Sans"/>
              <a:cs typeface="PT Sans"/>
              <a:sym typeface="PT Sa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rot="5400000">
            <a:off x="5543549" y="2038349"/>
            <a:ext cx="4876800" cy="20193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None/>
              <a:defRPr sz="1800"/>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173" marR="0" lvl="5" indent="-12673" algn="ctr" rtl="0">
              <a:spcBef>
                <a:spcPts val="0"/>
              </a:spcBef>
              <a:spcAft>
                <a:spcPts val="0"/>
              </a:spcAft>
              <a:buNone/>
              <a:defRPr sz="1800"/>
            </a:lvl6pPr>
            <a:lvl7pPr marL="914344" marR="0" lvl="6" indent="-12644" algn="ctr" rtl="0">
              <a:spcBef>
                <a:spcPts val="0"/>
              </a:spcBef>
              <a:spcAft>
                <a:spcPts val="0"/>
              </a:spcAft>
              <a:buNone/>
              <a:defRPr sz="1800"/>
            </a:lvl7pPr>
            <a:lvl8pPr marL="1371517" marR="0" lvl="7" indent="-12617" algn="ctr" rtl="0">
              <a:spcBef>
                <a:spcPts val="0"/>
              </a:spcBef>
              <a:spcAft>
                <a:spcPts val="0"/>
              </a:spcAft>
              <a:buNone/>
              <a:defRPr sz="1800"/>
            </a:lvl8pPr>
            <a:lvl9pPr marL="1828690" marR="0" lvl="8" indent="-12590" algn="ctr" rtl="0">
              <a:spcBef>
                <a:spcPts val="0"/>
              </a:spcBef>
              <a:spcAft>
                <a:spcPts val="0"/>
              </a:spcAft>
              <a:buNone/>
              <a:defRPr sz="1800"/>
            </a:lvl9pPr>
          </a:lstStyle>
          <a:p>
            <a:endParaRPr/>
          </a:p>
        </p:txBody>
      </p:sp>
      <p:sp>
        <p:nvSpPr>
          <p:cNvPr id="155" name="Shape 155"/>
          <p:cNvSpPr txBox="1">
            <a:spLocks noGrp="1"/>
          </p:cNvSpPr>
          <p:nvPr>
            <p:ph type="body" idx="1"/>
          </p:nvPr>
        </p:nvSpPr>
        <p:spPr>
          <a:xfrm rot="5400000">
            <a:off x="1428749" y="95249"/>
            <a:ext cx="4876800" cy="5905500"/>
          </a:xfrm>
          <a:prstGeom prst="rect">
            <a:avLst/>
          </a:prstGeom>
          <a:noFill/>
          <a:ln>
            <a:noFill/>
          </a:ln>
        </p:spPr>
        <p:txBody>
          <a:bodyPr lIns="91425" tIns="91425" rIns="91425" bIns="91425" anchor="t" anchorCtr="0"/>
          <a:lstStyle>
            <a:lvl1pPr marL="341312" marR="0" lvl="0" indent="-49212" algn="l" rtl="0">
              <a:lnSpc>
                <a:spcPct val="100000"/>
              </a:lnSpc>
              <a:spcBef>
                <a:spcPts val="64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1pPr>
            <a:lvl2pPr marL="741362" marR="0" lvl="1" indent="-17462" algn="l" rtl="0">
              <a:lnSpc>
                <a:spcPct val="100000"/>
              </a:lnSpc>
              <a:spcBef>
                <a:spcPts val="56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2pPr>
            <a:lvl3pPr marL="1141412" marR="0" lvl="2" indent="14287" algn="l" rtl="0">
              <a:lnSpc>
                <a:spcPct val="100000"/>
              </a:lnSpc>
              <a:spcBef>
                <a:spcPts val="48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3pPr>
            <a:lvl4pPr marL="1598612" marR="0" lvl="3" indent="-11112"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4pPr>
            <a:lvl5pPr marL="2055812" marR="0" lvl="4" indent="-11112"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5pPr>
            <a:lvl6pPr marL="2514450" marR="0" lvl="5" indent="-25250"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6pPr>
            <a:lvl7pPr marL="2971622" marR="0" lvl="6" indent="-25222"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7pPr>
            <a:lvl8pPr marL="3428795" marR="0" lvl="7" indent="-25195"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8pPr>
            <a:lvl9pPr marL="3885967" marR="0" lvl="8" indent="-25167"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9pPr>
          </a:lstStyle>
          <a:p>
            <a:endParaRPr/>
          </a:p>
        </p:txBody>
      </p:sp>
      <p:sp>
        <p:nvSpPr>
          <p:cNvPr id="156" name="Shape 156"/>
          <p:cNvSpPr txBox="1">
            <a:spLocks noGrp="1"/>
          </p:cNvSpPr>
          <p:nvPr>
            <p:ph type="dt" idx="10"/>
          </p:nvPr>
        </p:nvSpPr>
        <p:spPr>
          <a:xfrm>
            <a:off x="2819400" y="6245225"/>
            <a:ext cx="1447800" cy="4761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4" marR="0" lvl="2" indent="-1264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90" marR="0" lvl="4" indent="-1259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2" marR="0" lvl="5" indent="-1256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57" name="Shape 157"/>
          <p:cNvSpPr txBox="1">
            <a:spLocks noGrp="1"/>
          </p:cNvSpPr>
          <p:nvPr>
            <p:ph type="ftr" idx="11"/>
          </p:nvPr>
        </p:nvSpPr>
        <p:spPr>
          <a:xfrm>
            <a:off x="4572000" y="6245225"/>
            <a:ext cx="2438400" cy="4761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4" marR="0" lvl="2" indent="-1264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90" marR="0" lvl="4" indent="-1259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2" marR="0" lvl="5" indent="-1256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58" name="Shape 158"/>
          <p:cNvSpPr txBox="1">
            <a:spLocks noGrp="1"/>
          </p:cNvSpPr>
          <p:nvPr>
            <p:ph type="sldNum" idx="12"/>
          </p:nvPr>
        </p:nvSpPr>
        <p:spPr>
          <a:xfrm>
            <a:off x="7239000" y="6245225"/>
            <a:ext cx="1447800" cy="4761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PT Sans"/>
              <a:buNone/>
            </a:pPr>
            <a:fld id="{00000000-1234-1234-1234-123412341234}" type="slidenum">
              <a:rPr lang="en-US" sz="1400" b="0" i="0" u="none" strike="noStrike" cap="none">
                <a:solidFill>
                  <a:srgbClr val="000000"/>
                </a:solidFill>
                <a:latin typeface="PT Sans"/>
                <a:ea typeface="PT Sans"/>
                <a:cs typeface="PT Sans"/>
                <a:sym typeface="PT Sans"/>
              </a:rPr>
              <a:t>‹#›</a:t>
            </a:fld>
            <a:endParaRPr lang="en-US" sz="1400" b="0" i="0" u="none" strike="noStrike" cap="none">
              <a:solidFill>
                <a:srgbClr val="000000"/>
              </a:solidFill>
              <a:latin typeface="PT Sans"/>
              <a:ea typeface="PT Sans"/>
              <a:cs typeface="PT Sans"/>
              <a:sym typeface="PT San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1295400" y="609833"/>
            <a:ext cx="7696200" cy="11429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None/>
              <a:defRPr sz="1800"/>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173" marR="0" lvl="5" indent="-12673" algn="ctr" rtl="0">
              <a:spcBef>
                <a:spcPts val="0"/>
              </a:spcBef>
              <a:spcAft>
                <a:spcPts val="0"/>
              </a:spcAft>
              <a:buNone/>
              <a:defRPr sz="1800"/>
            </a:lvl6pPr>
            <a:lvl7pPr marL="914345" marR="0" lvl="6" indent="-12645" algn="ctr" rtl="0">
              <a:spcBef>
                <a:spcPts val="0"/>
              </a:spcBef>
              <a:spcAft>
                <a:spcPts val="0"/>
              </a:spcAft>
              <a:buNone/>
              <a:defRPr sz="1800"/>
            </a:lvl7pPr>
            <a:lvl8pPr marL="1371517" marR="0" lvl="7" indent="-12617" algn="ctr" rtl="0">
              <a:spcBef>
                <a:spcPts val="0"/>
              </a:spcBef>
              <a:spcAft>
                <a:spcPts val="0"/>
              </a:spcAft>
              <a:buNone/>
              <a:defRPr sz="1800"/>
            </a:lvl8pPr>
            <a:lvl9pPr marL="1828689" marR="0" lvl="8" indent="-12589" algn="ctr" rtl="0">
              <a:spcBef>
                <a:spcPts val="0"/>
              </a:spcBef>
              <a:spcAft>
                <a:spcPts val="0"/>
              </a:spcAft>
              <a:buNone/>
              <a:defRPr sz="1800"/>
            </a:lvl9pPr>
          </a:lstStyle>
          <a:p>
            <a:endParaRPr/>
          </a:p>
        </p:txBody>
      </p:sp>
      <p:sp>
        <p:nvSpPr>
          <p:cNvPr id="170" name="Shape 170"/>
          <p:cNvSpPr txBox="1">
            <a:spLocks noGrp="1"/>
          </p:cNvSpPr>
          <p:nvPr>
            <p:ph type="body" idx="1"/>
          </p:nvPr>
        </p:nvSpPr>
        <p:spPr>
          <a:xfrm>
            <a:off x="1295400" y="1935201"/>
            <a:ext cx="7696200" cy="3551100"/>
          </a:xfrm>
          <a:prstGeom prst="rect">
            <a:avLst/>
          </a:prstGeom>
          <a:noFill/>
          <a:ln>
            <a:noFill/>
          </a:ln>
        </p:spPr>
        <p:txBody>
          <a:bodyPr lIns="91425" tIns="91425" rIns="91425" bIns="91425" anchor="t" anchorCtr="0"/>
          <a:lstStyle>
            <a:lvl1pPr marL="341312" marR="0" lvl="0" indent="-49212" algn="l" rtl="0">
              <a:lnSpc>
                <a:spcPct val="100000"/>
              </a:lnSpc>
              <a:spcBef>
                <a:spcPts val="64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1pPr>
            <a:lvl2pPr marL="741362" marR="0" lvl="1" indent="-17462" algn="l" rtl="0">
              <a:lnSpc>
                <a:spcPct val="100000"/>
              </a:lnSpc>
              <a:spcBef>
                <a:spcPts val="56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2pPr>
            <a:lvl3pPr marL="1141412" marR="0" lvl="2" indent="14287" algn="l" rtl="0">
              <a:lnSpc>
                <a:spcPct val="100000"/>
              </a:lnSpc>
              <a:spcBef>
                <a:spcPts val="48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3pPr>
            <a:lvl4pPr marL="1598612" marR="0" lvl="3" indent="-11112"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4pPr>
            <a:lvl5pPr marL="2055812" marR="0" lvl="4" indent="-11112"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5pPr>
            <a:lvl6pPr marL="2514450" marR="0" lvl="5" indent="-25250"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6pPr>
            <a:lvl7pPr marL="2971622" marR="0" lvl="6" indent="-25222"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7pPr>
            <a:lvl8pPr marL="3428795" marR="0" lvl="7" indent="-25195"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8pPr>
            <a:lvl9pPr marL="3885967" marR="0" lvl="8" indent="-25167"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9pPr>
          </a:lstStyle>
          <a:p>
            <a:endParaRPr/>
          </a:p>
        </p:txBody>
      </p:sp>
      <p:sp>
        <p:nvSpPr>
          <p:cNvPr id="171" name="Shape 171"/>
          <p:cNvSpPr txBox="1">
            <a:spLocks noGrp="1"/>
          </p:cNvSpPr>
          <p:nvPr>
            <p:ph type="dt" idx="10"/>
          </p:nvPr>
        </p:nvSpPr>
        <p:spPr>
          <a:xfrm>
            <a:off x="2819400" y="6245225"/>
            <a:ext cx="1447800" cy="4761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5" marR="0" lvl="2" indent="-1264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89" marR="0" lvl="4" indent="-12589"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1" marR="0" lvl="5" indent="-1256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72" name="Shape 172"/>
          <p:cNvSpPr txBox="1">
            <a:spLocks noGrp="1"/>
          </p:cNvSpPr>
          <p:nvPr>
            <p:ph type="ftr" idx="11"/>
          </p:nvPr>
        </p:nvSpPr>
        <p:spPr>
          <a:xfrm>
            <a:off x="4572000" y="6245225"/>
            <a:ext cx="2438400" cy="4761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5" marR="0" lvl="2" indent="-1264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89" marR="0" lvl="4" indent="-12589"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1" marR="0" lvl="5" indent="-1256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73" name="Shape 173"/>
          <p:cNvSpPr txBox="1">
            <a:spLocks noGrp="1"/>
          </p:cNvSpPr>
          <p:nvPr>
            <p:ph type="sldNum" idx="12"/>
          </p:nvPr>
        </p:nvSpPr>
        <p:spPr>
          <a:xfrm>
            <a:off x="7239000" y="6245225"/>
            <a:ext cx="1447800" cy="4761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PT Sans"/>
              <a:buNone/>
            </a:pPr>
            <a:fld id="{00000000-1234-1234-1234-123412341234}" type="slidenum">
              <a:rPr lang="en-US" sz="1400" b="0" i="0" u="none" strike="noStrike" cap="none">
                <a:solidFill>
                  <a:srgbClr val="000000"/>
                </a:solidFill>
                <a:latin typeface="PT Sans"/>
                <a:ea typeface="PT Sans"/>
                <a:cs typeface="PT Sans"/>
                <a:sym typeface="PT Sans"/>
              </a:rPr>
              <a:t>‹#›</a:t>
            </a:fld>
            <a:endParaRPr lang="en-US" sz="1400" b="0" i="0" u="none" strike="noStrike" cap="none">
              <a:solidFill>
                <a:srgbClr val="000000"/>
              </a:solidFill>
              <a:latin typeface="PT Sans"/>
              <a:ea typeface="PT Sans"/>
              <a:cs typeface="PT Sans"/>
              <a:sym typeface="PT San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4"/>
        <p:cNvGrpSpPr/>
        <p:nvPr/>
      </p:nvGrpSpPr>
      <p:grpSpPr>
        <a:xfrm>
          <a:off x="0" y="0"/>
          <a:ext cx="0" cy="0"/>
          <a:chOff x="0" y="0"/>
          <a:chExt cx="0" cy="0"/>
        </a:xfrm>
      </p:grpSpPr>
      <p:sp>
        <p:nvSpPr>
          <p:cNvPr id="175" name="Shape 175"/>
          <p:cNvSpPr txBox="1">
            <a:spLocks noGrp="1"/>
          </p:cNvSpPr>
          <p:nvPr>
            <p:ph type="ctrTitle"/>
          </p:nvPr>
        </p:nvSpPr>
        <p:spPr>
          <a:xfrm>
            <a:off x="914400" y="2362200"/>
            <a:ext cx="7620000" cy="9906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None/>
              <a:defRPr sz="1800"/>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173" marR="0" lvl="5" indent="-12673" algn="ctr" rtl="0">
              <a:spcBef>
                <a:spcPts val="0"/>
              </a:spcBef>
              <a:spcAft>
                <a:spcPts val="0"/>
              </a:spcAft>
              <a:buNone/>
              <a:defRPr sz="1800"/>
            </a:lvl6pPr>
            <a:lvl7pPr marL="914345" marR="0" lvl="6" indent="-12645" algn="ctr" rtl="0">
              <a:spcBef>
                <a:spcPts val="0"/>
              </a:spcBef>
              <a:spcAft>
                <a:spcPts val="0"/>
              </a:spcAft>
              <a:buNone/>
              <a:defRPr sz="1800"/>
            </a:lvl7pPr>
            <a:lvl8pPr marL="1371517" marR="0" lvl="7" indent="-12617" algn="ctr" rtl="0">
              <a:spcBef>
                <a:spcPts val="0"/>
              </a:spcBef>
              <a:spcAft>
                <a:spcPts val="0"/>
              </a:spcAft>
              <a:buNone/>
              <a:defRPr sz="1800"/>
            </a:lvl8pPr>
            <a:lvl9pPr marL="1828689" marR="0" lvl="8" indent="-12589" algn="ctr" rtl="0">
              <a:spcBef>
                <a:spcPts val="0"/>
              </a:spcBef>
              <a:spcAft>
                <a:spcPts val="0"/>
              </a:spcAft>
              <a:buNone/>
              <a:defRPr sz="1800"/>
            </a:lvl9pPr>
          </a:lstStyle>
          <a:p>
            <a:endParaRPr/>
          </a:p>
        </p:txBody>
      </p:sp>
      <p:sp>
        <p:nvSpPr>
          <p:cNvPr id="176" name="Shape 176"/>
          <p:cNvSpPr txBox="1">
            <a:spLocks noGrp="1"/>
          </p:cNvSpPr>
          <p:nvPr>
            <p:ph type="subTitle" idx="1"/>
          </p:nvPr>
        </p:nvSpPr>
        <p:spPr>
          <a:xfrm>
            <a:off x="1447800" y="3886200"/>
            <a:ext cx="6400800" cy="1752600"/>
          </a:xfrm>
          <a:prstGeom prst="rect">
            <a:avLst/>
          </a:prstGeom>
          <a:noFill/>
          <a:ln>
            <a:noFill/>
          </a:ln>
        </p:spPr>
        <p:txBody>
          <a:bodyPr lIns="91425" tIns="91425" rIns="91425" bIns="91425" anchor="t" anchorCtr="0"/>
          <a:lstStyle>
            <a:lvl1pPr marL="0" marR="0" lvl="0" indent="0" algn="ctr" rtl="0">
              <a:lnSpc>
                <a:spcPct val="100000"/>
              </a:lnSpc>
              <a:spcBef>
                <a:spcPts val="64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1pPr>
            <a:lvl2pPr marL="457173" marR="0" lvl="1" indent="-12673" algn="ctr" rtl="0">
              <a:lnSpc>
                <a:spcPct val="100000"/>
              </a:lnSpc>
              <a:spcBef>
                <a:spcPts val="56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2pPr>
            <a:lvl3pPr marL="914345" marR="0" lvl="2" indent="-12645" algn="ctr" rtl="0">
              <a:lnSpc>
                <a:spcPct val="100000"/>
              </a:lnSpc>
              <a:spcBef>
                <a:spcPts val="48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3pPr>
            <a:lvl4pPr marL="1371517" marR="0" lvl="3" indent="-12617" algn="ctr" rtl="0">
              <a:lnSpc>
                <a:spcPct val="100000"/>
              </a:lnSpc>
              <a:spcBef>
                <a:spcPts val="40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4pPr>
            <a:lvl5pPr marL="1828689" marR="0" lvl="4" indent="-12589" algn="ctr" rtl="0">
              <a:lnSpc>
                <a:spcPct val="100000"/>
              </a:lnSpc>
              <a:spcBef>
                <a:spcPts val="40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5pPr>
            <a:lvl6pPr marL="2285861" marR="0" lvl="5" indent="-12561" algn="ctr" rtl="0">
              <a:lnSpc>
                <a:spcPct val="100000"/>
              </a:lnSpc>
              <a:spcBef>
                <a:spcPts val="40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6pPr>
            <a:lvl7pPr marL="2743036" marR="0" lvl="6" indent="-12536" algn="ctr" rtl="0">
              <a:lnSpc>
                <a:spcPct val="100000"/>
              </a:lnSpc>
              <a:spcBef>
                <a:spcPts val="40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7pPr>
            <a:lvl8pPr marL="3200208" marR="0" lvl="7" indent="-12508" algn="ctr" rtl="0">
              <a:lnSpc>
                <a:spcPct val="100000"/>
              </a:lnSpc>
              <a:spcBef>
                <a:spcPts val="40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8pPr>
            <a:lvl9pPr marL="3657381" marR="0" lvl="8" indent="-12481" algn="ctr" rtl="0">
              <a:lnSpc>
                <a:spcPct val="100000"/>
              </a:lnSpc>
              <a:spcBef>
                <a:spcPts val="40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9pPr>
          </a:lstStyle>
          <a:p>
            <a:endParaRPr/>
          </a:p>
        </p:txBody>
      </p:sp>
      <p:sp>
        <p:nvSpPr>
          <p:cNvPr id="177" name="Shape 177"/>
          <p:cNvSpPr txBox="1">
            <a:spLocks noGrp="1"/>
          </p:cNvSpPr>
          <p:nvPr>
            <p:ph type="dt" idx="10"/>
          </p:nvPr>
        </p:nvSpPr>
        <p:spPr>
          <a:xfrm>
            <a:off x="2819400" y="6245225"/>
            <a:ext cx="1447800" cy="4761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5" marR="0" lvl="2" indent="-1264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89" marR="0" lvl="4" indent="-12589"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1" marR="0" lvl="5" indent="-1256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78" name="Shape 178"/>
          <p:cNvSpPr txBox="1">
            <a:spLocks noGrp="1"/>
          </p:cNvSpPr>
          <p:nvPr>
            <p:ph type="ftr" idx="11"/>
          </p:nvPr>
        </p:nvSpPr>
        <p:spPr>
          <a:xfrm>
            <a:off x="4572000" y="6245225"/>
            <a:ext cx="2438400" cy="4761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5" marR="0" lvl="2" indent="-1264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89" marR="0" lvl="4" indent="-12589"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1" marR="0" lvl="5" indent="-1256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79" name="Shape 179"/>
          <p:cNvSpPr txBox="1">
            <a:spLocks noGrp="1"/>
          </p:cNvSpPr>
          <p:nvPr>
            <p:ph type="sldNum" idx="12"/>
          </p:nvPr>
        </p:nvSpPr>
        <p:spPr>
          <a:xfrm>
            <a:off x="7315200" y="6248400"/>
            <a:ext cx="1447800" cy="4761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PT Sans"/>
              <a:buNone/>
            </a:pPr>
            <a:fld id="{00000000-1234-1234-1234-123412341234}" type="slidenum">
              <a:rPr lang="en-US" sz="1400" b="0" i="0" u="none" strike="noStrike" cap="none">
                <a:solidFill>
                  <a:srgbClr val="000000"/>
                </a:solidFill>
                <a:latin typeface="PT Sans"/>
                <a:ea typeface="PT Sans"/>
                <a:cs typeface="PT Sans"/>
                <a:sym typeface="PT Sans"/>
              </a:rPr>
              <a:t>‹#›</a:t>
            </a:fld>
            <a:endParaRPr lang="en-US" sz="1400" b="0" i="0" u="none" strike="noStrike" cap="none">
              <a:solidFill>
                <a:srgbClr val="000000"/>
              </a:solidFill>
              <a:latin typeface="PT Sans"/>
              <a:ea typeface="PT Sans"/>
              <a:cs typeface="PT Sans"/>
              <a:sym typeface="PT San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914400" y="609600"/>
            <a:ext cx="80772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None/>
              <a:defRPr sz="1800"/>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173" marR="0" lvl="5" indent="-12673" algn="ctr" rtl="0">
              <a:spcBef>
                <a:spcPts val="0"/>
              </a:spcBef>
              <a:spcAft>
                <a:spcPts val="0"/>
              </a:spcAft>
              <a:buNone/>
              <a:defRPr sz="1800"/>
            </a:lvl6pPr>
            <a:lvl7pPr marL="914345" marR="0" lvl="6" indent="-12645" algn="ctr" rtl="0">
              <a:spcBef>
                <a:spcPts val="0"/>
              </a:spcBef>
              <a:spcAft>
                <a:spcPts val="0"/>
              </a:spcAft>
              <a:buNone/>
              <a:defRPr sz="1800"/>
            </a:lvl7pPr>
            <a:lvl8pPr marL="1371517" marR="0" lvl="7" indent="-12617" algn="ctr" rtl="0">
              <a:spcBef>
                <a:spcPts val="0"/>
              </a:spcBef>
              <a:spcAft>
                <a:spcPts val="0"/>
              </a:spcAft>
              <a:buNone/>
              <a:defRPr sz="1800"/>
            </a:lvl8pPr>
            <a:lvl9pPr marL="1828689" marR="0" lvl="8" indent="-12589" algn="ctr" rtl="0">
              <a:spcBef>
                <a:spcPts val="0"/>
              </a:spcBef>
              <a:spcAft>
                <a:spcPts val="0"/>
              </a:spcAft>
              <a:buNone/>
              <a:defRPr sz="1800"/>
            </a:lvl9pPr>
          </a:lstStyle>
          <a:p>
            <a:endParaRPr/>
          </a:p>
        </p:txBody>
      </p:sp>
      <p:sp>
        <p:nvSpPr>
          <p:cNvPr id="182" name="Shape 182"/>
          <p:cNvSpPr txBox="1">
            <a:spLocks noGrp="1"/>
          </p:cNvSpPr>
          <p:nvPr>
            <p:ph type="body" idx="1"/>
          </p:nvPr>
        </p:nvSpPr>
        <p:spPr>
          <a:xfrm>
            <a:off x="914400" y="1935166"/>
            <a:ext cx="3962400" cy="3551100"/>
          </a:xfrm>
          <a:prstGeom prst="rect">
            <a:avLst/>
          </a:prstGeom>
          <a:noFill/>
          <a:ln>
            <a:noFill/>
          </a:ln>
        </p:spPr>
        <p:txBody>
          <a:bodyPr lIns="91425" tIns="91425" rIns="91425" bIns="91425" anchor="t" anchorCtr="0"/>
          <a:lstStyle>
            <a:lvl1pPr marL="341312" marR="0" lvl="0" indent="-4921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1pPr>
            <a:lvl2pPr marL="741362" marR="0" lvl="1" indent="-1746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2pPr>
            <a:lvl3pPr marL="1141412" marR="0" lvl="2" indent="14287"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3pPr>
            <a:lvl4pPr marL="1598612" marR="0" lvl="3" indent="-1111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4pPr>
            <a:lvl5pPr marL="2055812" marR="0" lvl="4" indent="-1111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5pPr>
            <a:lvl6pPr marL="2514450" marR="0" lvl="5" indent="-25250"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6pPr>
            <a:lvl7pPr marL="2971622" marR="0" lvl="6" indent="-2522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7pPr>
            <a:lvl8pPr marL="3428795" marR="0" lvl="7" indent="-25195"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8pPr>
            <a:lvl9pPr marL="3885967" marR="0" lvl="8" indent="-25167"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9pPr>
          </a:lstStyle>
          <a:p>
            <a:endParaRPr/>
          </a:p>
        </p:txBody>
      </p:sp>
      <p:sp>
        <p:nvSpPr>
          <p:cNvPr id="183" name="Shape 183"/>
          <p:cNvSpPr txBox="1">
            <a:spLocks noGrp="1"/>
          </p:cNvSpPr>
          <p:nvPr>
            <p:ph type="body" idx="2"/>
          </p:nvPr>
        </p:nvSpPr>
        <p:spPr>
          <a:xfrm>
            <a:off x="5029200" y="1935166"/>
            <a:ext cx="3962400" cy="3551100"/>
          </a:xfrm>
          <a:prstGeom prst="rect">
            <a:avLst/>
          </a:prstGeom>
          <a:noFill/>
          <a:ln>
            <a:noFill/>
          </a:ln>
        </p:spPr>
        <p:txBody>
          <a:bodyPr lIns="91425" tIns="91425" rIns="91425" bIns="91425" anchor="t" anchorCtr="0"/>
          <a:lstStyle>
            <a:lvl1pPr marL="341312" marR="0" lvl="0" indent="-4921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1pPr>
            <a:lvl2pPr marL="741362" marR="0" lvl="1" indent="-1746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2pPr>
            <a:lvl3pPr marL="1141412" marR="0" lvl="2" indent="14287"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3pPr>
            <a:lvl4pPr marL="1598612" marR="0" lvl="3" indent="-1111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4pPr>
            <a:lvl5pPr marL="2055812" marR="0" lvl="4" indent="-1111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5pPr>
            <a:lvl6pPr marL="2514450" marR="0" lvl="5" indent="-25250"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6pPr>
            <a:lvl7pPr marL="2971622" marR="0" lvl="6" indent="-2522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7pPr>
            <a:lvl8pPr marL="3428795" marR="0" lvl="7" indent="-25195"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8pPr>
            <a:lvl9pPr marL="3885967" marR="0" lvl="8" indent="-25167"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9pPr>
          </a:lstStyle>
          <a:p>
            <a:endParaRPr/>
          </a:p>
        </p:txBody>
      </p:sp>
      <p:sp>
        <p:nvSpPr>
          <p:cNvPr id="184" name="Shape 184"/>
          <p:cNvSpPr txBox="1">
            <a:spLocks noGrp="1"/>
          </p:cNvSpPr>
          <p:nvPr>
            <p:ph type="dt" idx="10"/>
          </p:nvPr>
        </p:nvSpPr>
        <p:spPr>
          <a:xfrm>
            <a:off x="2819400" y="6245225"/>
            <a:ext cx="1447800" cy="4761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5" marR="0" lvl="2" indent="-1264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89" marR="0" lvl="4" indent="-12589"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1" marR="0" lvl="5" indent="-1256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85" name="Shape 185"/>
          <p:cNvSpPr txBox="1">
            <a:spLocks noGrp="1"/>
          </p:cNvSpPr>
          <p:nvPr>
            <p:ph type="ftr" idx="11"/>
          </p:nvPr>
        </p:nvSpPr>
        <p:spPr>
          <a:xfrm>
            <a:off x="4572000" y="6245225"/>
            <a:ext cx="2438400" cy="4761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5" marR="0" lvl="2" indent="-1264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89" marR="0" lvl="4" indent="-12589"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1" marR="0" lvl="5" indent="-1256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86" name="Shape 186"/>
          <p:cNvSpPr txBox="1">
            <a:spLocks noGrp="1"/>
          </p:cNvSpPr>
          <p:nvPr>
            <p:ph type="sldNum" idx="12"/>
          </p:nvPr>
        </p:nvSpPr>
        <p:spPr>
          <a:xfrm>
            <a:off x="7239000" y="6245225"/>
            <a:ext cx="1447800" cy="4761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PT Sans"/>
              <a:buNone/>
            </a:pPr>
            <a:fld id="{00000000-1234-1234-1234-123412341234}" type="slidenum">
              <a:rPr lang="en-US" sz="1400" b="0" i="0" u="none" strike="noStrike" cap="none">
                <a:solidFill>
                  <a:srgbClr val="000000"/>
                </a:solidFill>
                <a:latin typeface="PT Sans"/>
                <a:ea typeface="PT Sans"/>
                <a:cs typeface="PT Sans"/>
                <a:sym typeface="PT Sans"/>
              </a:rPr>
              <a:t>‹#›</a:t>
            </a:fld>
            <a:endParaRPr lang="en-US" sz="1400" b="0" i="0" u="none" strike="noStrike" cap="none">
              <a:solidFill>
                <a:srgbClr val="000000"/>
              </a:solidFill>
              <a:latin typeface="PT Sans"/>
              <a:ea typeface="PT Sans"/>
              <a:cs typeface="PT Sans"/>
              <a:sym typeface="PT San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722312" y="4406903"/>
            <a:ext cx="7772400" cy="1362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None/>
              <a:defRPr sz="1800"/>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173" marR="0" lvl="5" indent="-12673" algn="ctr" rtl="0">
              <a:spcBef>
                <a:spcPts val="0"/>
              </a:spcBef>
              <a:spcAft>
                <a:spcPts val="0"/>
              </a:spcAft>
              <a:buNone/>
              <a:defRPr sz="1800"/>
            </a:lvl6pPr>
            <a:lvl7pPr marL="914345" marR="0" lvl="6" indent="-12645" algn="ctr" rtl="0">
              <a:spcBef>
                <a:spcPts val="0"/>
              </a:spcBef>
              <a:spcAft>
                <a:spcPts val="0"/>
              </a:spcAft>
              <a:buNone/>
              <a:defRPr sz="1800"/>
            </a:lvl7pPr>
            <a:lvl8pPr marL="1371517" marR="0" lvl="7" indent="-12617" algn="ctr" rtl="0">
              <a:spcBef>
                <a:spcPts val="0"/>
              </a:spcBef>
              <a:spcAft>
                <a:spcPts val="0"/>
              </a:spcAft>
              <a:buNone/>
              <a:defRPr sz="1800"/>
            </a:lvl8pPr>
            <a:lvl9pPr marL="1828689" marR="0" lvl="8" indent="-12589" algn="ctr" rtl="0">
              <a:spcBef>
                <a:spcPts val="0"/>
              </a:spcBef>
              <a:spcAft>
                <a:spcPts val="0"/>
              </a:spcAft>
              <a:buNone/>
              <a:defRPr sz="1800"/>
            </a:lvl9pPr>
          </a:lstStyle>
          <a:p>
            <a:endParaRPr/>
          </a:p>
        </p:txBody>
      </p:sp>
      <p:sp>
        <p:nvSpPr>
          <p:cNvPr id="189" name="Shape 189"/>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2pPr>
            <a:lvl3pPr marL="914345" marR="0" lvl="2" indent="-12645"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4pPr>
            <a:lvl5pPr marL="1828689" marR="0" lvl="4" indent="-12589"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5pPr>
            <a:lvl6pPr marL="2285861" marR="0" lvl="5" indent="-12561"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9pPr>
          </a:lstStyle>
          <a:p>
            <a:endParaRPr/>
          </a:p>
        </p:txBody>
      </p:sp>
      <p:sp>
        <p:nvSpPr>
          <p:cNvPr id="190" name="Shape 190"/>
          <p:cNvSpPr txBox="1">
            <a:spLocks noGrp="1"/>
          </p:cNvSpPr>
          <p:nvPr>
            <p:ph type="dt" idx="10"/>
          </p:nvPr>
        </p:nvSpPr>
        <p:spPr>
          <a:xfrm>
            <a:off x="2819400" y="6245225"/>
            <a:ext cx="1447800" cy="4761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5" marR="0" lvl="2" indent="-1264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89" marR="0" lvl="4" indent="-12589"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1" marR="0" lvl="5" indent="-1256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91" name="Shape 191"/>
          <p:cNvSpPr txBox="1">
            <a:spLocks noGrp="1"/>
          </p:cNvSpPr>
          <p:nvPr>
            <p:ph type="ftr" idx="11"/>
          </p:nvPr>
        </p:nvSpPr>
        <p:spPr>
          <a:xfrm>
            <a:off x="4572000" y="6245225"/>
            <a:ext cx="2438400" cy="4761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5" marR="0" lvl="2" indent="-1264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89" marR="0" lvl="4" indent="-12589"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1" marR="0" lvl="5" indent="-1256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92" name="Shape 192"/>
          <p:cNvSpPr txBox="1">
            <a:spLocks noGrp="1"/>
          </p:cNvSpPr>
          <p:nvPr>
            <p:ph type="sldNum" idx="12"/>
          </p:nvPr>
        </p:nvSpPr>
        <p:spPr>
          <a:xfrm>
            <a:off x="7239000" y="6245225"/>
            <a:ext cx="1447800" cy="4761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PT Sans"/>
              <a:buNone/>
            </a:pPr>
            <a:fld id="{00000000-1234-1234-1234-123412341234}" type="slidenum">
              <a:rPr lang="en-US" sz="1400" b="0" i="0" u="none" strike="noStrike" cap="none">
                <a:solidFill>
                  <a:srgbClr val="000000"/>
                </a:solidFill>
                <a:latin typeface="PT Sans"/>
                <a:ea typeface="PT Sans"/>
                <a:cs typeface="PT Sans"/>
                <a:sym typeface="PT Sans"/>
              </a:rPr>
              <a:t>‹#›</a:t>
            </a:fld>
            <a:endParaRPr lang="en-US" sz="1400" b="0" i="0" u="none" strike="noStrike" cap="none">
              <a:solidFill>
                <a:srgbClr val="000000"/>
              </a:solidFill>
              <a:latin typeface="PT Sans"/>
              <a:ea typeface="PT Sans"/>
              <a:cs typeface="PT Sans"/>
              <a:sym typeface="PT San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None/>
              <a:defRPr sz="1800"/>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173" marR="0" lvl="5" indent="-12673" algn="ctr" rtl="0">
              <a:spcBef>
                <a:spcPts val="0"/>
              </a:spcBef>
              <a:spcAft>
                <a:spcPts val="0"/>
              </a:spcAft>
              <a:buNone/>
              <a:defRPr sz="1800"/>
            </a:lvl6pPr>
            <a:lvl7pPr marL="914345" marR="0" lvl="6" indent="-12645" algn="ctr" rtl="0">
              <a:spcBef>
                <a:spcPts val="0"/>
              </a:spcBef>
              <a:spcAft>
                <a:spcPts val="0"/>
              </a:spcAft>
              <a:buNone/>
              <a:defRPr sz="1800"/>
            </a:lvl7pPr>
            <a:lvl8pPr marL="1371517" marR="0" lvl="7" indent="-12617" algn="ctr" rtl="0">
              <a:spcBef>
                <a:spcPts val="0"/>
              </a:spcBef>
              <a:spcAft>
                <a:spcPts val="0"/>
              </a:spcAft>
              <a:buNone/>
              <a:defRPr sz="1800"/>
            </a:lvl8pPr>
            <a:lvl9pPr marL="1828689" marR="0" lvl="8" indent="-12589" algn="ctr" rtl="0">
              <a:spcBef>
                <a:spcPts val="0"/>
              </a:spcBef>
              <a:spcAft>
                <a:spcPts val="0"/>
              </a:spcAft>
              <a:buNone/>
              <a:defRPr sz="1800"/>
            </a:lvl9pPr>
          </a:lstStyle>
          <a:p>
            <a:endParaRPr/>
          </a:p>
        </p:txBody>
      </p:sp>
      <p:sp>
        <p:nvSpPr>
          <p:cNvPr id="195" name="Shape 195"/>
          <p:cNvSpPr txBox="1">
            <a:spLocks noGrp="1"/>
          </p:cNvSpPr>
          <p:nvPr>
            <p:ph type="body" idx="1"/>
          </p:nvPr>
        </p:nvSpPr>
        <p:spPr>
          <a:xfrm>
            <a:off x="457200" y="1535112"/>
            <a:ext cx="4040100" cy="6399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2pPr>
            <a:lvl3pPr marL="914345" marR="0" lvl="2" indent="-12645"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4pPr>
            <a:lvl5pPr marL="1828689" marR="0" lvl="4" indent="-12589"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5pPr>
            <a:lvl6pPr marL="2285861" marR="0" lvl="5" indent="-12561"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9pPr>
          </a:lstStyle>
          <a:p>
            <a:endParaRPr/>
          </a:p>
        </p:txBody>
      </p:sp>
      <p:sp>
        <p:nvSpPr>
          <p:cNvPr id="196" name="Shape 196"/>
          <p:cNvSpPr txBox="1">
            <a:spLocks noGrp="1"/>
          </p:cNvSpPr>
          <p:nvPr>
            <p:ph type="body" idx="2"/>
          </p:nvPr>
        </p:nvSpPr>
        <p:spPr>
          <a:xfrm>
            <a:off x="457200" y="2174875"/>
            <a:ext cx="4040100" cy="3951300"/>
          </a:xfrm>
          <a:prstGeom prst="rect">
            <a:avLst/>
          </a:prstGeom>
          <a:noFill/>
          <a:ln>
            <a:noFill/>
          </a:ln>
        </p:spPr>
        <p:txBody>
          <a:bodyPr lIns="91425" tIns="91425" rIns="91425" bIns="91425" anchor="t" anchorCtr="0"/>
          <a:lstStyle>
            <a:lvl1pPr marL="341312" marR="0" lvl="0" indent="-4921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1pPr>
            <a:lvl2pPr marL="741362" marR="0" lvl="1" indent="-1746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2pPr>
            <a:lvl3pPr marL="1141412" marR="0" lvl="2" indent="14287"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3pPr>
            <a:lvl4pPr marL="1598612" marR="0" lvl="3" indent="-1111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4pPr>
            <a:lvl5pPr marL="2055812" marR="0" lvl="4" indent="-1111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5pPr>
            <a:lvl6pPr marL="2514450" marR="0" lvl="5" indent="-25250"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6pPr>
            <a:lvl7pPr marL="2971622" marR="0" lvl="6" indent="-2522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7pPr>
            <a:lvl8pPr marL="3428795" marR="0" lvl="7" indent="-25195"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8pPr>
            <a:lvl9pPr marL="3885967" marR="0" lvl="8" indent="-25167"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9pPr>
          </a:lstStyle>
          <a:p>
            <a:endParaRPr/>
          </a:p>
        </p:txBody>
      </p:sp>
      <p:sp>
        <p:nvSpPr>
          <p:cNvPr id="197" name="Shape 197"/>
          <p:cNvSpPr txBox="1">
            <a:spLocks noGrp="1"/>
          </p:cNvSpPr>
          <p:nvPr>
            <p:ph type="body" idx="3"/>
          </p:nvPr>
        </p:nvSpPr>
        <p:spPr>
          <a:xfrm>
            <a:off x="4645026" y="1535112"/>
            <a:ext cx="4041899" cy="6399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2pPr>
            <a:lvl3pPr marL="914345" marR="0" lvl="2" indent="-12645"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4pPr>
            <a:lvl5pPr marL="1828689" marR="0" lvl="4" indent="-12589"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5pPr>
            <a:lvl6pPr marL="2285861" marR="0" lvl="5" indent="-12561"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9pPr>
          </a:lstStyle>
          <a:p>
            <a:endParaRPr/>
          </a:p>
        </p:txBody>
      </p:sp>
      <p:sp>
        <p:nvSpPr>
          <p:cNvPr id="198" name="Shape 198"/>
          <p:cNvSpPr txBox="1">
            <a:spLocks noGrp="1"/>
          </p:cNvSpPr>
          <p:nvPr>
            <p:ph type="body" idx="4"/>
          </p:nvPr>
        </p:nvSpPr>
        <p:spPr>
          <a:xfrm>
            <a:off x="4645026" y="2174875"/>
            <a:ext cx="4041899" cy="3951300"/>
          </a:xfrm>
          <a:prstGeom prst="rect">
            <a:avLst/>
          </a:prstGeom>
          <a:noFill/>
          <a:ln>
            <a:noFill/>
          </a:ln>
        </p:spPr>
        <p:txBody>
          <a:bodyPr lIns="91425" tIns="91425" rIns="91425" bIns="91425" anchor="t" anchorCtr="0"/>
          <a:lstStyle>
            <a:lvl1pPr marL="341312" marR="0" lvl="0" indent="-4921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1pPr>
            <a:lvl2pPr marL="741362" marR="0" lvl="1" indent="-1746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2pPr>
            <a:lvl3pPr marL="1141412" marR="0" lvl="2" indent="14287"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3pPr>
            <a:lvl4pPr marL="1598612" marR="0" lvl="3" indent="-1111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4pPr>
            <a:lvl5pPr marL="2055812" marR="0" lvl="4" indent="-1111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5pPr>
            <a:lvl6pPr marL="2514450" marR="0" lvl="5" indent="-25250"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6pPr>
            <a:lvl7pPr marL="2971622" marR="0" lvl="6" indent="-2522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7pPr>
            <a:lvl8pPr marL="3428795" marR="0" lvl="7" indent="-25195"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8pPr>
            <a:lvl9pPr marL="3885967" marR="0" lvl="8" indent="-25167"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9pPr>
          </a:lstStyle>
          <a:p>
            <a:endParaRPr/>
          </a:p>
        </p:txBody>
      </p:sp>
      <p:sp>
        <p:nvSpPr>
          <p:cNvPr id="199" name="Shape 199"/>
          <p:cNvSpPr txBox="1">
            <a:spLocks noGrp="1"/>
          </p:cNvSpPr>
          <p:nvPr>
            <p:ph type="dt" idx="10"/>
          </p:nvPr>
        </p:nvSpPr>
        <p:spPr>
          <a:xfrm>
            <a:off x="2819400" y="6245225"/>
            <a:ext cx="1447800" cy="4761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5" marR="0" lvl="2" indent="-1264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89" marR="0" lvl="4" indent="-12589"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1" marR="0" lvl="5" indent="-1256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00" name="Shape 200"/>
          <p:cNvSpPr txBox="1">
            <a:spLocks noGrp="1"/>
          </p:cNvSpPr>
          <p:nvPr>
            <p:ph type="ftr" idx="11"/>
          </p:nvPr>
        </p:nvSpPr>
        <p:spPr>
          <a:xfrm>
            <a:off x="4572000" y="6245225"/>
            <a:ext cx="2438400" cy="4761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5" marR="0" lvl="2" indent="-1264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89" marR="0" lvl="4" indent="-12589"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1" marR="0" lvl="5" indent="-1256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01" name="Shape 201"/>
          <p:cNvSpPr txBox="1">
            <a:spLocks noGrp="1"/>
          </p:cNvSpPr>
          <p:nvPr>
            <p:ph type="sldNum" idx="12"/>
          </p:nvPr>
        </p:nvSpPr>
        <p:spPr>
          <a:xfrm>
            <a:off x="7239000" y="6245225"/>
            <a:ext cx="1447800" cy="4761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PT Sans"/>
              <a:buNone/>
            </a:pPr>
            <a:fld id="{00000000-1234-1234-1234-123412341234}" type="slidenum">
              <a:rPr lang="en-US" sz="1400" b="0" i="0" u="none" strike="noStrike" cap="none">
                <a:solidFill>
                  <a:srgbClr val="000000"/>
                </a:solidFill>
                <a:latin typeface="PT Sans"/>
                <a:ea typeface="PT Sans"/>
                <a:cs typeface="PT Sans"/>
                <a:sym typeface="PT Sans"/>
              </a:rPr>
              <a:t>‹#›</a:t>
            </a:fld>
            <a:endParaRPr lang="en-US" sz="1400" b="0" i="0" u="none" strike="noStrike" cap="none">
              <a:solidFill>
                <a:srgbClr val="000000"/>
              </a:solidFill>
              <a:latin typeface="PT Sans"/>
              <a:ea typeface="PT Sans"/>
              <a:cs typeface="PT Sans"/>
              <a:sym typeface="PT San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914400" y="609600"/>
            <a:ext cx="80772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None/>
              <a:defRPr sz="1800"/>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173" marR="0" lvl="5" indent="-12673" algn="ctr" rtl="0">
              <a:spcBef>
                <a:spcPts val="0"/>
              </a:spcBef>
              <a:spcAft>
                <a:spcPts val="0"/>
              </a:spcAft>
              <a:buNone/>
              <a:defRPr sz="1800"/>
            </a:lvl6pPr>
            <a:lvl7pPr marL="914345" marR="0" lvl="6" indent="-12645" algn="ctr" rtl="0">
              <a:spcBef>
                <a:spcPts val="0"/>
              </a:spcBef>
              <a:spcAft>
                <a:spcPts val="0"/>
              </a:spcAft>
              <a:buNone/>
              <a:defRPr sz="1800"/>
            </a:lvl7pPr>
            <a:lvl8pPr marL="1371517" marR="0" lvl="7" indent="-12617" algn="ctr" rtl="0">
              <a:spcBef>
                <a:spcPts val="0"/>
              </a:spcBef>
              <a:spcAft>
                <a:spcPts val="0"/>
              </a:spcAft>
              <a:buNone/>
              <a:defRPr sz="1800"/>
            </a:lvl8pPr>
            <a:lvl9pPr marL="1828689" marR="0" lvl="8" indent="-12589" algn="ctr" rtl="0">
              <a:spcBef>
                <a:spcPts val="0"/>
              </a:spcBef>
              <a:spcAft>
                <a:spcPts val="0"/>
              </a:spcAft>
              <a:buNone/>
              <a:defRPr sz="1800"/>
            </a:lvl9pPr>
          </a:lstStyle>
          <a:p>
            <a:endParaRPr/>
          </a:p>
        </p:txBody>
      </p:sp>
      <p:sp>
        <p:nvSpPr>
          <p:cNvPr id="204" name="Shape 204"/>
          <p:cNvSpPr txBox="1">
            <a:spLocks noGrp="1"/>
          </p:cNvSpPr>
          <p:nvPr>
            <p:ph type="dt" idx="10"/>
          </p:nvPr>
        </p:nvSpPr>
        <p:spPr>
          <a:xfrm>
            <a:off x="2819400" y="6245225"/>
            <a:ext cx="1447800" cy="4761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5" marR="0" lvl="2" indent="-1264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89" marR="0" lvl="4" indent="-12589"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1" marR="0" lvl="5" indent="-1256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05" name="Shape 205"/>
          <p:cNvSpPr txBox="1">
            <a:spLocks noGrp="1"/>
          </p:cNvSpPr>
          <p:nvPr>
            <p:ph type="ftr" idx="11"/>
          </p:nvPr>
        </p:nvSpPr>
        <p:spPr>
          <a:xfrm>
            <a:off x="4572000" y="6245225"/>
            <a:ext cx="2438400" cy="4761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5" marR="0" lvl="2" indent="-1264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89" marR="0" lvl="4" indent="-12589"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1" marR="0" lvl="5" indent="-1256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06" name="Shape 206"/>
          <p:cNvSpPr txBox="1">
            <a:spLocks noGrp="1"/>
          </p:cNvSpPr>
          <p:nvPr>
            <p:ph type="sldNum" idx="12"/>
          </p:nvPr>
        </p:nvSpPr>
        <p:spPr>
          <a:xfrm>
            <a:off x="7239000" y="6245225"/>
            <a:ext cx="1447800" cy="4761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PT Sans"/>
              <a:buNone/>
            </a:pPr>
            <a:fld id="{00000000-1234-1234-1234-123412341234}" type="slidenum">
              <a:rPr lang="en-US" sz="1400" b="0" i="0" u="none" strike="noStrike" cap="none">
                <a:solidFill>
                  <a:srgbClr val="000000"/>
                </a:solidFill>
                <a:latin typeface="PT Sans"/>
                <a:ea typeface="PT Sans"/>
                <a:cs typeface="PT Sans"/>
                <a:sym typeface="PT Sans"/>
              </a:rPr>
              <a:t>‹#›</a:t>
            </a:fld>
            <a:endParaRPr lang="en-US" sz="1400" b="0" i="0" u="none" strike="noStrike" cap="none">
              <a:solidFill>
                <a:srgbClr val="000000"/>
              </a:solidFill>
              <a:latin typeface="PT Sans"/>
              <a:ea typeface="PT Sans"/>
              <a:cs typeface="PT Sans"/>
              <a:sym typeface="PT San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07"/>
        <p:cNvGrpSpPr/>
        <p:nvPr/>
      </p:nvGrpSpPr>
      <p:grpSpPr>
        <a:xfrm>
          <a:off x="0" y="0"/>
          <a:ext cx="0" cy="0"/>
          <a:chOff x="0" y="0"/>
          <a:chExt cx="0" cy="0"/>
        </a:xfrm>
      </p:grpSpPr>
      <p:sp>
        <p:nvSpPr>
          <p:cNvPr id="208" name="Shape 208"/>
          <p:cNvSpPr txBox="1">
            <a:spLocks noGrp="1"/>
          </p:cNvSpPr>
          <p:nvPr>
            <p:ph type="dt" idx="10"/>
          </p:nvPr>
        </p:nvSpPr>
        <p:spPr>
          <a:xfrm>
            <a:off x="2819400" y="6245225"/>
            <a:ext cx="1447800" cy="4761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5" marR="0" lvl="2" indent="-1264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89" marR="0" lvl="4" indent="-12589"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1" marR="0" lvl="5" indent="-1256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09" name="Shape 209"/>
          <p:cNvSpPr txBox="1">
            <a:spLocks noGrp="1"/>
          </p:cNvSpPr>
          <p:nvPr>
            <p:ph type="ftr" idx="11"/>
          </p:nvPr>
        </p:nvSpPr>
        <p:spPr>
          <a:xfrm>
            <a:off x="4572000" y="6245225"/>
            <a:ext cx="2438400" cy="4761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5" marR="0" lvl="2" indent="-1264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89" marR="0" lvl="4" indent="-12589"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1" marR="0" lvl="5" indent="-1256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10" name="Shape 210"/>
          <p:cNvSpPr txBox="1">
            <a:spLocks noGrp="1"/>
          </p:cNvSpPr>
          <p:nvPr>
            <p:ph type="sldNum" idx="12"/>
          </p:nvPr>
        </p:nvSpPr>
        <p:spPr>
          <a:xfrm>
            <a:off x="7239000" y="6245225"/>
            <a:ext cx="1447800" cy="4761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PT Sans"/>
              <a:buNone/>
            </a:pPr>
            <a:fld id="{00000000-1234-1234-1234-123412341234}" type="slidenum">
              <a:rPr lang="en-US" sz="1400" b="0" i="0" u="none" strike="noStrike" cap="none">
                <a:solidFill>
                  <a:srgbClr val="000000"/>
                </a:solidFill>
                <a:latin typeface="PT Sans"/>
                <a:ea typeface="PT Sans"/>
                <a:cs typeface="PT Sans"/>
                <a:sym typeface="PT Sans"/>
              </a:rPr>
              <a:t>‹#›</a:t>
            </a:fld>
            <a:endParaRPr lang="en-US" sz="1400" b="0" i="0" u="none" strike="noStrike" cap="none">
              <a:solidFill>
                <a:srgbClr val="000000"/>
              </a:solidFill>
              <a:latin typeface="PT Sans"/>
              <a:ea typeface="PT Sans"/>
              <a:cs typeface="PT Sans"/>
              <a:sym typeface="PT San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57200" y="273050"/>
            <a:ext cx="3008400" cy="11619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None/>
              <a:defRPr sz="1800"/>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173" marR="0" lvl="5" indent="-12673" algn="ctr" rtl="0">
              <a:spcBef>
                <a:spcPts val="0"/>
              </a:spcBef>
              <a:spcAft>
                <a:spcPts val="0"/>
              </a:spcAft>
              <a:buNone/>
              <a:defRPr sz="1800"/>
            </a:lvl6pPr>
            <a:lvl7pPr marL="914345" marR="0" lvl="6" indent="-12645" algn="ctr" rtl="0">
              <a:spcBef>
                <a:spcPts val="0"/>
              </a:spcBef>
              <a:spcAft>
                <a:spcPts val="0"/>
              </a:spcAft>
              <a:buNone/>
              <a:defRPr sz="1800"/>
            </a:lvl7pPr>
            <a:lvl8pPr marL="1371517" marR="0" lvl="7" indent="-12617" algn="ctr" rtl="0">
              <a:spcBef>
                <a:spcPts val="0"/>
              </a:spcBef>
              <a:spcAft>
                <a:spcPts val="0"/>
              </a:spcAft>
              <a:buNone/>
              <a:defRPr sz="1800"/>
            </a:lvl8pPr>
            <a:lvl9pPr marL="1828689" marR="0" lvl="8" indent="-12589" algn="ctr" rtl="0">
              <a:spcBef>
                <a:spcPts val="0"/>
              </a:spcBef>
              <a:spcAft>
                <a:spcPts val="0"/>
              </a:spcAft>
              <a:buNone/>
              <a:defRPr sz="1800"/>
            </a:lvl9pPr>
          </a:lstStyle>
          <a:p>
            <a:endParaRPr/>
          </a:p>
        </p:txBody>
      </p:sp>
      <p:sp>
        <p:nvSpPr>
          <p:cNvPr id="213" name="Shape 213"/>
          <p:cNvSpPr txBox="1">
            <a:spLocks noGrp="1"/>
          </p:cNvSpPr>
          <p:nvPr>
            <p:ph type="body" idx="1"/>
          </p:nvPr>
        </p:nvSpPr>
        <p:spPr>
          <a:xfrm>
            <a:off x="3575050" y="273052"/>
            <a:ext cx="5111700" cy="5853000"/>
          </a:xfrm>
          <a:prstGeom prst="rect">
            <a:avLst/>
          </a:prstGeom>
          <a:noFill/>
          <a:ln>
            <a:noFill/>
          </a:ln>
        </p:spPr>
        <p:txBody>
          <a:bodyPr lIns="91425" tIns="91425" rIns="91425" bIns="91425" anchor="t" anchorCtr="0"/>
          <a:lstStyle>
            <a:lvl1pPr marL="341312" marR="0" lvl="0" indent="-4921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1pPr>
            <a:lvl2pPr marL="741362" marR="0" lvl="1" indent="-1746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2pPr>
            <a:lvl3pPr marL="1141412" marR="0" lvl="2" indent="14287"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3pPr>
            <a:lvl4pPr marL="1598612" marR="0" lvl="3" indent="-1111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4pPr>
            <a:lvl5pPr marL="2055812" marR="0" lvl="4" indent="-1111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5pPr>
            <a:lvl6pPr marL="2514450" marR="0" lvl="5" indent="-25250"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6pPr>
            <a:lvl7pPr marL="2971622" marR="0" lvl="6" indent="-25222"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7pPr>
            <a:lvl8pPr marL="3428795" marR="0" lvl="7" indent="-25195"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8pPr>
            <a:lvl9pPr marL="3885967" marR="0" lvl="8" indent="-25167" algn="l" rtl="0">
              <a:lnSpc>
                <a:spcPct val="100000"/>
              </a:lnSpc>
              <a:spcBef>
                <a:spcPts val="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9pPr>
          </a:lstStyle>
          <a:p>
            <a:endParaRPr/>
          </a:p>
        </p:txBody>
      </p:sp>
      <p:sp>
        <p:nvSpPr>
          <p:cNvPr id="214" name="Shape 214"/>
          <p:cNvSpPr txBox="1">
            <a:spLocks noGrp="1"/>
          </p:cNvSpPr>
          <p:nvPr>
            <p:ph type="body" idx="2"/>
          </p:nvPr>
        </p:nvSpPr>
        <p:spPr>
          <a:xfrm>
            <a:off x="457200" y="1435103"/>
            <a:ext cx="3008400" cy="46911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2pPr>
            <a:lvl3pPr marL="914345" marR="0" lvl="2" indent="-12645"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4pPr>
            <a:lvl5pPr marL="1828689" marR="0" lvl="4" indent="-12589"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5pPr>
            <a:lvl6pPr marL="2285861" marR="0" lvl="5" indent="-12561"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9pPr>
          </a:lstStyle>
          <a:p>
            <a:endParaRPr/>
          </a:p>
        </p:txBody>
      </p:sp>
      <p:sp>
        <p:nvSpPr>
          <p:cNvPr id="215" name="Shape 215"/>
          <p:cNvSpPr txBox="1">
            <a:spLocks noGrp="1"/>
          </p:cNvSpPr>
          <p:nvPr>
            <p:ph type="dt" idx="10"/>
          </p:nvPr>
        </p:nvSpPr>
        <p:spPr>
          <a:xfrm>
            <a:off x="2819400" y="6245225"/>
            <a:ext cx="1447800" cy="4761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5" marR="0" lvl="2" indent="-1264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89" marR="0" lvl="4" indent="-12589"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1" marR="0" lvl="5" indent="-1256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16" name="Shape 216"/>
          <p:cNvSpPr txBox="1">
            <a:spLocks noGrp="1"/>
          </p:cNvSpPr>
          <p:nvPr>
            <p:ph type="ftr" idx="11"/>
          </p:nvPr>
        </p:nvSpPr>
        <p:spPr>
          <a:xfrm>
            <a:off x="4572000" y="6245225"/>
            <a:ext cx="2438400" cy="4761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5" marR="0" lvl="2" indent="-1264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89" marR="0" lvl="4" indent="-12589"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1" marR="0" lvl="5" indent="-1256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17" name="Shape 217"/>
          <p:cNvSpPr txBox="1">
            <a:spLocks noGrp="1"/>
          </p:cNvSpPr>
          <p:nvPr>
            <p:ph type="sldNum" idx="12"/>
          </p:nvPr>
        </p:nvSpPr>
        <p:spPr>
          <a:xfrm>
            <a:off x="7239000" y="6245225"/>
            <a:ext cx="1447800" cy="4761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PT Sans"/>
              <a:buNone/>
            </a:pPr>
            <a:fld id="{00000000-1234-1234-1234-123412341234}" type="slidenum">
              <a:rPr lang="en-US" sz="1400" b="0" i="0" u="none" strike="noStrike" cap="none">
                <a:solidFill>
                  <a:srgbClr val="000000"/>
                </a:solidFill>
                <a:latin typeface="PT Sans"/>
                <a:ea typeface="PT Sans"/>
                <a:cs typeface="PT Sans"/>
                <a:sym typeface="PT Sans"/>
              </a:rPr>
              <a:t>‹#›</a:t>
            </a:fld>
            <a:endParaRPr lang="en-US" sz="1400" b="0" i="0" u="none" strike="noStrike" cap="none">
              <a:solidFill>
                <a:srgbClr val="000000"/>
              </a:solidFill>
              <a:latin typeface="PT Sans"/>
              <a:ea typeface="PT Sans"/>
              <a:cs typeface="PT Sans"/>
              <a:sym typeface="PT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914400" y="609600"/>
            <a:ext cx="8077199" cy="1143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173" lvl="5" algn="ctr" rtl="0">
              <a:spcBef>
                <a:spcPts val="0"/>
              </a:spcBef>
              <a:spcAft>
                <a:spcPts val="0"/>
              </a:spcAft>
              <a:defRPr/>
            </a:lvl6pPr>
            <a:lvl7pPr marL="914344" lvl="6" algn="ctr" rtl="0">
              <a:spcBef>
                <a:spcPts val="0"/>
              </a:spcBef>
              <a:spcAft>
                <a:spcPts val="0"/>
              </a:spcAft>
              <a:defRPr/>
            </a:lvl7pPr>
            <a:lvl8pPr marL="1371518" lvl="7" algn="ctr" rtl="0">
              <a:spcBef>
                <a:spcPts val="0"/>
              </a:spcBef>
              <a:spcAft>
                <a:spcPts val="0"/>
              </a:spcAft>
              <a:defRPr/>
            </a:lvl8pPr>
            <a:lvl9pPr marL="1828691" lvl="8" algn="ctr" rtl="0">
              <a:spcBef>
                <a:spcPts val="0"/>
              </a:spcBef>
              <a:spcAft>
                <a:spcPts val="0"/>
              </a:spcAft>
              <a:defRPr/>
            </a:lvl9pPr>
          </a:lstStyle>
          <a:p>
            <a:endParaRPr/>
          </a:p>
        </p:txBody>
      </p:sp>
      <p:sp>
        <p:nvSpPr>
          <p:cNvPr id="32" name="Shape 32"/>
          <p:cNvSpPr txBox="1">
            <a:spLocks noGrp="1"/>
          </p:cNvSpPr>
          <p:nvPr>
            <p:ph type="body" idx="1"/>
          </p:nvPr>
        </p:nvSpPr>
        <p:spPr>
          <a:xfrm>
            <a:off x="914400" y="1935166"/>
            <a:ext cx="3962399" cy="3551236"/>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3" name="Shape 33"/>
          <p:cNvSpPr txBox="1">
            <a:spLocks noGrp="1"/>
          </p:cNvSpPr>
          <p:nvPr>
            <p:ph type="body" idx="2"/>
          </p:nvPr>
        </p:nvSpPr>
        <p:spPr>
          <a:xfrm>
            <a:off x="5029200" y="1935166"/>
            <a:ext cx="3962399" cy="3551236"/>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4" name="Shape 34"/>
          <p:cNvSpPr txBox="1">
            <a:spLocks noGrp="1"/>
          </p:cNvSpPr>
          <p:nvPr>
            <p:ph type="dt" idx="10"/>
          </p:nvPr>
        </p:nvSpPr>
        <p:spPr>
          <a:xfrm>
            <a:off x="2819400" y="6245225"/>
            <a:ext cx="1447800" cy="476249"/>
          </a:xfrm>
          <a:prstGeom prst="rect">
            <a:avLst/>
          </a:prstGeom>
          <a:noFill/>
          <a:ln>
            <a:noFill/>
          </a:ln>
        </p:spPr>
        <p:txBody>
          <a:bodyPr lIns="91425" tIns="91425" rIns="91425" bIns="91425" anchor="t" anchorCtr="0"/>
          <a:lstStyle>
            <a:lvl1pPr marL="0" marR="0" lvl="0" indent="0" algn="l"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35" name="Shape 35"/>
          <p:cNvSpPr txBox="1">
            <a:spLocks noGrp="1"/>
          </p:cNvSpPr>
          <p:nvPr>
            <p:ph type="ftr" idx="11"/>
          </p:nvPr>
        </p:nvSpPr>
        <p:spPr>
          <a:xfrm>
            <a:off x="4572000" y="6245225"/>
            <a:ext cx="2438399" cy="476249"/>
          </a:xfrm>
          <a:prstGeom prst="rect">
            <a:avLst/>
          </a:prstGeom>
          <a:noFill/>
          <a:ln>
            <a:noFill/>
          </a:ln>
        </p:spPr>
        <p:txBody>
          <a:bodyPr lIns="91425" tIns="91425" rIns="91425" bIns="91425" anchor="t" anchorCtr="0"/>
          <a:lstStyle>
            <a:lvl1pPr marL="0" marR="0" lvl="0" indent="0" algn="ctr"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36" name="Shape 36"/>
          <p:cNvSpPr txBox="1">
            <a:spLocks noGrp="1"/>
          </p:cNvSpPr>
          <p:nvPr>
            <p:ph type="sldNum" idx="12"/>
          </p:nvPr>
        </p:nvSpPr>
        <p:spPr>
          <a:xfrm>
            <a:off x="7239000" y="6245225"/>
            <a:ext cx="1447800"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PT Sans"/>
                <a:ea typeface="PT Sans"/>
                <a:cs typeface="PT Sans"/>
                <a:sym typeface="PT Sans"/>
              </a:rPr>
              <a:t>‹#›</a:t>
            </a:fld>
            <a:endParaRPr lang="en-US" sz="1400" b="0" i="0" u="none" strike="noStrike" cap="none">
              <a:solidFill>
                <a:srgbClr val="000000"/>
              </a:solidFill>
              <a:latin typeface="PT Sans"/>
              <a:ea typeface="PT Sans"/>
              <a:cs typeface="PT Sans"/>
              <a:sym typeface="PT San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1792288" y="4800600"/>
            <a:ext cx="5486400" cy="5667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None/>
              <a:defRPr sz="1800"/>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173" marR="0" lvl="5" indent="-12673" algn="ctr" rtl="0">
              <a:spcBef>
                <a:spcPts val="0"/>
              </a:spcBef>
              <a:spcAft>
                <a:spcPts val="0"/>
              </a:spcAft>
              <a:buNone/>
              <a:defRPr sz="1800"/>
            </a:lvl6pPr>
            <a:lvl7pPr marL="914345" marR="0" lvl="6" indent="-12645" algn="ctr" rtl="0">
              <a:spcBef>
                <a:spcPts val="0"/>
              </a:spcBef>
              <a:spcAft>
                <a:spcPts val="0"/>
              </a:spcAft>
              <a:buNone/>
              <a:defRPr sz="1800"/>
            </a:lvl7pPr>
            <a:lvl8pPr marL="1371517" marR="0" lvl="7" indent="-12617" algn="ctr" rtl="0">
              <a:spcBef>
                <a:spcPts val="0"/>
              </a:spcBef>
              <a:spcAft>
                <a:spcPts val="0"/>
              </a:spcAft>
              <a:buNone/>
              <a:defRPr sz="1800"/>
            </a:lvl8pPr>
            <a:lvl9pPr marL="1828689" marR="0" lvl="8" indent="-12589" algn="ctr" rtl="0">
              <a:spcBef>
                <a:spcPts val="0"/>
              </a:spcBef>
              <a:spcAft>
                <a:spcPts val="0"/>
              </a:spcAft>
              <a:buNone/>
              <a:defRPr sz="1800"/>
            </a:lvl9pPr>
          </a:lstStyle>
          <a:p>
            <a:endParaRPr/>
          </a:p>
        </p:txBody>
      </p:sp>
      <p:sp>
        <p:nvSpPr>
          <p:cNvPr id="220" name="Shape 220"/>
          <p:cNvSpPr>
            <a:spLocks noGrp="1"/>
          </p:cNvSpPr>
          <p:nvPr>
            <p:ph type="pic" idx="2"/>
          </p:nvPr>
        </p:nvSpPr>
        <p:spPr>
          <a:xfrm>
            <a:off x="1792288" y="612775"/>
            <a:ext cx="5486400" cy="4114800"/>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221" name="Shape 221"/>
          <p:cNvSpPr txBox="1">
            <a:spLocks noGrp="1"/>
          </p:cNvSpPr>
          <p:nvPr>
            <p:ph type="body" idx="1"/>
          </p:nvPr>
        </p:nvSpPr>
        <p:spPr>
          <a:xfrm>
            <a:off x="1792288" y="5367337"/>
            <a:ext cx="5486400" cy="804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2pPr>
            <a:lvl3pPr marL="914345" marR="0" lvl="2" indent="-12645"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4pPr>
            <a:lvl5pPr marL="1828689" marR="0" lvl="4" indent="-12589"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5pPr>
            <a:lvl6pPr marL="2285861" marR="0" lvl="5" indent="-12561"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chemeClr val="dk1"/>
              </a:buClr>
              <a:buFont typeface="PT Sans"/>
              <a:buNone/>
              <a:defRPr sz="1400" b="0" i="0" u="none" strike="noStrike" cap="none">
                <a:solidFill>
                  <a:srgbClr val="000000"/>
                </a:solidFill>
                <a:latin typeface="Arial"/>
                <a:ea typeface="Arial"/>
                <a:cs typeface="Arial"/>
                <a:sym typeface="Arial"/>
              </a:defRPr>
            </a:lvl9pPr>
          </a:lstStyle>
          <a:p>
            <a:endParaRPr/>
          </a:p>
        </p:txBody>
      </p:sp>
      <p:sp>
        <p:nvSpPr>
          <p:cNvPr id="222" name="Shape 222"/>
          <p:cNvSpPr txBox="1">
            <a:spLocks noGrp="1"/>
          </p:cNvSpPr>
          <p:nvPr>
            <p:ph type="dt" idx="10"/>
          </p:nvPr>
        </p:nvSpPr>
        <p:spPr>
          <a:xfrm>
            <a:off x="2819400" y="6245225"/>
            <a:ext cx="1447800" cy="4761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5" marR="0" lvl="2" indent="-1264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89" marR="0" lvl="4" indent="-12589"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1" marR="0" lvl="5" indent="-1256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23" name="Shape 223"/>
          <p:cNvSpPr txBox="1">
            <a:spLocks noGrp="1"/>
          </p:cNvSpPr>
          <p:nvPr>
            <p:ph type="ftr" idx="11"/>
          </p:nvPr>
        </p:nvSpPr>
        <p:spPr>
          <a:xfrm>
            <a:off x="4572000" y="6245225"/>
            <a:ext cx="2438400" cy="4761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5" marR="0" lvl="2" indent="-1264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89" marR="0" lvl="4" indent="-12589"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1" marR="0" lvl="5" indent="-1256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24" name="Shape 224"/>
          <p:cNvSpPr txBox="1">
            <a:spLocks noGrp="1"/>
          </p:cNvSpPr>
          <p:nvPr>
            <p:ph type="sldNum" idx="12"/>
          </p:nvPr>
        </p:nvSpPr>
        <p:spPr>
          <a:xfrm>
            <a:off x="7239000" y="6245225"/>
            <a:ext cx="1447800" cy="4761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PT Sans"/>
              <a:buNone/>
            </a:pPr>
            <a:fld id="{00000000-1234-1234-1234-123412341234}" type="slidenum">
              <a:rPr lang="en-US" sz="1400" b="0" i="0" u="none" strike="noStrike" cap="none">
                <a:solidFill>
                  <a:srgbClr val="000000"/>
                </a:solidFill>
                <a:latin typeface="PT Sans"/>
                <a:ea typeface="PT Sans"/>
                <a:cs typeface="PT Sans"/>
                <a:sym typeface="PT Sans"/>
              </a:rPr>
              <a:t>‹#›</a:t>
            </a:fld>
            <a:endParaRPr lang="en-US" sz="1400" b="0" i="0" u="none" strike="noStrike" cap="none">
              <a:solidFill>
                <a:srgbClr val="000000"/>
              </a:solidFill>
              <a:latin typeface="PT Sans"/>
              <a:ea typeface="PT Sans"/>
              <a:cs typeface="PT Sans"/>
              <a:sym typeface="PT San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914400" y="609600"/>
            <a:ext cx="80772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None/>
              <a:defRPr sz="1800"/>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173" marR="0" lvl="5" indent="-12673" algn="ctr" rtl="0">
              <a:spcBef>
                <a:spcPts val="0"/>
              </a:spcBef>
              <a:spcAft>
                <a:spcPts val="0"/>
              </a:spcAft>
              <a:buNone/>
              <a:defRPr sz="1800"/>
            </a:lvl6pPr>
            <a:lvl7pPr marL="914345" marR="0" lvl="6" indent="-12645" algn="ctr" rtl="0">
              <a:spcBef>
                <a:spcPts val="0"/>
              </a:spcBef>
              <a:spcAft>
                <a:spcPts val="0"/>
              </a:spcAft>
              <a:buNone/>
              <a:defRPr sz="1800"/>
            </a:lvl7pPr>
            <a:lvl8pPr marL="1371517" marR="0" lvl="7" indent="-12617" algn="ctr" rtl="0">
              <a:spcBef>
                <a:spcPts val="0"/>
              </a:spcBef>
              <a:spcAft>
                <a:spcPts val="0"/>
              </a:spcAft>
              <a:buNone/>
              <a:defRPr sz="1800"/>
            </a:lvl8pPr>
            <a:lvl9pPr marL="1828689" marR="0" lvl="8" indent="-12589" algn="ctr" rtl="0">
              <a:spcBef>
                <a:spcPts val="0"/>
              </a:spcBef>
              <a:spcAft>
                <a:spcPts val="0"/>
              </a:spcAft>
              <a:buNone/>
              <a:defRPr sz="1800"/>
            </a:lvl9pPr>
          </a:lstStyle>
          <a:p>
            <a:endParaRPr/>
          </a:p>
        </p:txBody>
      </p:sp>
      <p:sp>
        <p:nvSpPr>
          <p:cNvPr id="227" name="Shape 227"/>
          <p:cNvSpPr txBox="1">
            <a:spLocks noGrp="1"/>
          </p:cNvSpPr>
          <p:nvPr>
            <p:ph type="body" idx="1"/>
          </p:nvPr>
        </p:nvSpPr>
        <p:spPr>
          <a:xfrm rot="5400000">
            <a:off x="3177449" y="-327883"/>
            <a:ext cx="3551100" cy="8077200"/>
          </a:xfrm>
          <a:prstGeom prst="rect">
            <a:avLst/>
          </a:prstGeom>
          <a:noFill/>
          <a:ln>
            <a:noFill/>
          </a:ln>
        </p:spPr>
        <p:txBody>
          <a:bodyPr lIns="91425" tIns="91425" rIns="91425" bIns="91425" anchor="t" anchorCtr="0"/>
          <a:lstStyle>
            <a:lvl1pPr marL="341312" marR="0" lvl="0" indent="-49212" algn="l" rtl="0">
              <a:lnSpc>
                <a:spcPct val="100000"/>
              </a:lnSpc>
              <a:spcBef>
                <a:spcPts val="64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1pPr>
            <a:lvl2pPr marL="741362" marR="0" lvl="1" indent="-17462" algn="l" rtl="0">
              <a:lnSpc>
                <a:spcPct val="100000"/>
              </a:lnSpc>
              <a:spcBef>
                <a:spcPts val="56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2pPr>
            <a:lvl3pPr marL="1141412" marR="0" lvl="2" indent="14287" algn="l" rtl="0">
              <a:lnSpc>
                <a:spcPct val="100000"/>
              </a:lnSpc>
              <a:spcBef>
                <a:spcPts val="48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3pPr>
            <a:lvl4pPr marL="1598612" marR="0" lvl="3" indent="-11112"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4pPr>
            <a:lvl5pPr marL="2055812" marR="0" lvl="4" indent="-11112"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5pPr>
            <a:lvl6pPr marL="2514450" marR="0" lvl="5" indent="-25250"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6pPr>
            <a:lvl7pPr marL="2971622" marR="0" lvl="6" indent="-25222"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7pPr>
            <a:lvl8pPr marL="3428795" marR="0" lvl="7" indent="-25195"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8pPr>
            <a:lvl9pPr marL="3885967" marR="0" lvl="8" indent="-25167"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9pPr>
          </a:lstStyle>
          <a:p>
            <a:endParaRPr/>
          </a:p>
        </p:txBody>
      </p:sp>
      <p:sp>
        <p:nvSpPr>
          <p:cNvPr id="228" name="Shape 228"/>
          <p:cNvSpPr txBox="1">
            <a:spLocks noGrp="1"/>
          </p:cNvSpPr>
          <p:nvPr>
            <p:ph type="dt" idx="10"/>
          </p:nvPr>
        </p:nvSpPr>
        <p:spPr>
          <a:xfrm>
            <a:off x="2819400" y="6245225"/>
            <a:ext cx="1447800" cy="4761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5" marR="0" lvl="2" indent="-1264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89" marR="0" lvl="4" indent="-12589"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1" marR="0" lvl="5" indent="-1256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29" name="Shape 229"/>
          <p:cNvSpPr txBox="1">
            <a:spLocks noGrp="1"/>
          </p:cNvSpPr>
          <p:nvPr>
            <p:ph type="ftr" idx="11"/>
          </p:nvPr>
        </p:nvSpPr>
        <p:spPr>
          <a:xfrm>
            <a:off x="4572000" y="6245225"/>
            <a:ext cx="2438400" cy="4761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5" marR="0" lvl="2" indent="-1264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89" marR="0" lvl="4" indent="-12589"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1" marR="0" lvl="5" indent="-1256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30" name="Shape 230"/>
          <p:cNvSpPr txBox="1">
            <a:spLocks noGrp="1"/>
          </p:cNvSpPr>
          <p:nvPr>
            <p:ph type="sldNum" idx="12"/>
          </p:nvPr>
        </p:nvSpPr>
        <p:spPr>
          <a:xfrm>
            <a:off x="7239000" y="6245225"/>
            <a:ext cx="1447800" cy="4761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PT Sans"/>
              <a:buNone/>
            </a:pPr>
            <a:fld id="{00000000-1234-1234-1234-123412341234}" type="slidenum">
              <a:rPr lang="en-US" sz="1400" b="0" i="0" u="none" strike="noStrike" cap="none">
                <a:solidFill>
                  <a:srgbClr val="000000"/>
                </a:solidFill>
                <a:latin typeface="PT Sans"/>
                <a:ea typeface="PT Sans"/>
                <a:cs typeface="PT Sans"/>
                <a:sym typeface="PT Sans"/>
              </a:rPr>
              <a:t>‹#›</a:t>
            </a:fld>
            <a:endParaRPr lang="en-US" sz="1400" b="0" i="0" u="none" strike="noStrike" cap="none">
              <a:solidFill>
                <a:srgbClr val="000000"/>
              </a:solidFill>
              <a:latin typeface="PT Sans"/>
              <a:ea typeface="PT Sans"/>
              <a:cs typeface="PT Sans"/>
              <a:sym typeface="PT San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rot="5400000">
            <a:off x="5543549" y="2038349"/>
            <a:ext cx="4876800" cy="20193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None/>
              <a:defRPr sz="1800"/>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173" marR="0" lvl="5" indent="-12673" algn="ctr" rtl="0">
              <a:spcBef>
                <a:spcPts val="0"/>
              </a:spcBef>
              <a:spcAft>
                <a:spcPts val="0"/>
              </a:spcAft>
              <a:buNone/>
              <a:defRPr sz="1800"/>
            </a:lvl6pPr>
            <a:lvl7pPr marL="914345" marR="0" lvl="6" indent="-12645" algn="ctr" rtl="0">
              <a:spcBef>
                <a:spcPts val="0"/>
              </a:spcBef>
              <a:spcAft>
                <a:spcPts val="0"/>
              </a:spcAft>
              <a:buNone/>
              <a:defRPr sz="1800"/>
            </a:lvl7pPr>
            <a:lvl8pPr marL="1371517" marR="0" lvl="7" indent="-12617" algn="ctr" rtl="0">
              <a:spcBef>
                <a:spcPts val="0"/>
              </a:spcBef>
              <a:spcAft>
                <a:spcPts val="0"/>
              </a:spcAft>
              <a:buNone/>
              <a:defRPr sz="1800"/>
            </a:lvl8pPr>
            <a:lvl9pPr marL="1828689" marR="0" lvl="8" indent="-12589" algn="ctr" rtl="0">
              <a:spcBef>
                <a:spcPts val="0"/>
              </a:spcBef>
              <a:spcAft>
                <a:spcPts val="0"/>
              </a:spcAft>
              <a:buNone/>
              <a:defRPr sz="1800"/>
            </a:lvl9pPr>
          </a:lstStyle>
          <a:p>
            <a:endParaRPr/>
          </a:p>
        </p:txBody>
      </p:sp>
      <p:sp>
        <p:nvSpPr>
          <p:cNvPr id="233" name="Shape 233"/>
          <p:cNvSpPr txBox="1">
            <a:spLocks noGrp="1"/>
          </p:cNvSpPr>
          <p:nvPr>
            <p:ph type="body" idx="1"/>
          </p:nvPr>
        </p:nvSpPr>
        <p:spPr>
          <a:xfrm rot="5400000">
            <a:off x="1428749" y="95249"/>
            <a:ext cx="4876800" cy="5905500"/>
          </a:xfrm>
          <a:prstGeom prst="rect">
            <a:avLst/>
          </a:prstGeom>
          <a:noFill/>
          <a:ln>
            <a:noFill/>
          </a:ln>
        </p:spPr>
        <p:txBody>
          <a:bodyPr lIns="91425" tIns="91425" rIns="91425" bIns="91425" anchor="t" anchorCtr="0"/>
          <a:lstStyle>
            <a:lvl1pPr marL="341312" marR="0" lvl="0" indent="-49212" algn="l" rtl="0">
              <a:lnSpc>
                <a:spcPct val="100000"/>
              </a:lnSpc>
              <a:spcBef>
                <a:spcPts val="64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1pPr>
            <a:lvl2pPr marL="741362" marR="0" lvl="1" indent="-17462" algn="l" rtl="0">
              <a:lnSpc>
                <a:spcPct val="100000"/>
              </a:lnSpc>
              <a:spcBef>
                <a:spcPts val="56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2pPr>
            <a:lvl3pPr marL="1141412" marR="0" lvl="2" indent="14287" algn="l" rtl="0">
              <a:lnSpc>
                <a:spcPct val="100000"/>
              </a:lnSpc>
              <a:spcBef>
                <a:spcPts val="48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3pPr>
            <a:lvl4pPr marL="1598612" marR="0" lvl="3" indent="-11112"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4pPr>
            <a:lvl5pPr marL="2055812" marR="0" lvl="4" indent="-11112"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5pPr>
            <a:lvl6pPr marL="2514450" marR="0" lvl="5" indent="-25250"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6pPr>
            <a:lvl7pPr marL="2971622" marR="0" lvl="6" indent="-25222"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7pPr>
            <a:lvl8pPr marL="3428795" marR="0" lvl="7" indent="-25195"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8pPr>
            <a:lvl9pPr marL="3885967" marR="0" lvl="8" indent="-25167"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9pPr>
          </a:lstStyle>
          <a:p>
            <a:endParaRPr/>
          </a:p>
        </p:txBody>
      </p:sp>
      <p:sp>
        <p:nvSpPr>
          <p:cNvPr id="234" name="Shape 234"/>
          <p:cNvSpPr txBox="1">
            <a:spLocks noGrp="1"/>
          </p:cNvSpPr>
          <p:nvPr>
            <p:ph type="dt" idx="10"/>
          </p:nvPr>
        </p:nvSpPr>
        <p:spPr>
          <a:xfrm>
            <a:off x="2819400" y="6245225"/>
            <a:ext cx="1447800" cy="4761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5" marR="0" lvl="2" indent="-1264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89" marR="0" lvl="4" indent="-12589"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1" marR="0" lvl="5" indent="-1256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35" name="Shape 235"/>
          <p:cNvSpPr txBox="1">
            <a:spLocks noGrp="1"/>
          </p:cNvSpPr>
          <p:nvPr>
            <p:ph type="ftr" idx="11"/>
          </p:nvPr>
        </p:nvSpPr>
        <p:spPr>
          <a:xfrm>
            <a:off x="4572000" y="6245225"/>
            <a:ext cx="2438400" cy="4761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5" marR="0" lvl="2" indent="-1264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89" marR="0" lvl="4" indent="-12589"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1" marR="0" lvl="5" indent="-1256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36" name="Shape 236"/>
          <p:cNvSpPr txBox="1">
            <a:spLocks noGrp="1"/>
          </p:cNvSpPr>
          <p:nvPr>
            <p:ph type="sldNum" idx="12"/>
          </p:nvPr>
        </p:nvSpPr>
        <p:spPr>
          <a:xfrm>
            <a:off x="7239000" y="6245225"/>
            <a:ext cx="1447800" cy="4761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PT Sans"/>
              <a:buNone/>
            </a:pPr>
            <a:fld id="{00000000-1234-1234-1234-123412341234}" type="slidenum">
              <a:rPr lang="en-US" sz="1400" b="0" i="0" u="none" strike="noStrike" cap="none">
                <a:solidFill>
                  <a:srgbClr val="000000"/>
                </a:solidFill>
                <a:latin typeface="PT Sans"/>
                <a:ea typeface="PT Sans"/>
                <a:cs typeface="PT Sans"/>
                <a:sym typeface="PT Sans"/>
              </a:rPr>
              <a:t>‹#›</a:t>
            </a:fld>
            <a:endParaRPr lang="en-US" sz="1400" b="0" i="0" u="none" strike="noStrike" cap="none">
              <a:solidFill>
                <a:srgbClr val="000000"/>
              </a:solidFill>
              <a:latin typeface="PT Sans"/>
              <a:ea typeface="PT Sans"/>
              <a:cs typeface="PT Sans"/>
              <a:sym typeface="PT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722312" y="4406903"/>
            <a:ext cx="7772400" cy="1362075"/>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9" name="Shape 3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lvl="0" indent="0" rtl="0">
              <a:spcBef>
                <a:spcPts val="0"/>
              </a:spcBef>
              <a:buFont typeface="PT Sans"/>
              <a:buNone/>
              <a:defRPr/>
            </a:lvl1pPr>
            <a:lvl2pPr marL="457173" lvl="1" indent="-12673" rtl="0">
              <a:spcBef>
                <a:spcPts val="0"/>
              </a:spcBef>
              <a:buFont typeface="PT Sans"/>
              <a:buNone/>
              <a:defRPr/>
            </a:lvl2pPr>
            <a:lvl3pPr marL="914344" lvl="2" indent="-12644" rtl="0">
              <a:spcBef>
                <a:spcPts val="0"/>
              </a:spcBef>
              <a:buFont typeface="PT Sans"/>
              <a:buNone/>
              <a:defRPr/>
            </a:lvl3pPr>
            <a:lvl4pPr marL="1371518" lvl="3" indent="-12618" rtl="0">
              <a:spcBef>
                <a:spcPts val="0"/>
              </a:spcBef>
              <a:buFont typeface="PT Sans"/>
              <a:buNone/>
              <a:defRPr/>
            </a:lvl4pPr>
            <a:lvl5pPr marL="1828691" lvl="4" indent="-12591" rtl="0">
              <a:spcBef>
                <a:spcPts val="0"/>
              </a:spcBef>
              <a:buFont typeface="PT Sans"/>
              <a:buNone/>
              <a:defRPr/>
            </a:lvl5pPr>
            <a:lvl6pPr marL="2285863" lvl="5" indent="-12562" rtl="0">
              <a:spcBef>
                <a:spcPts val="0"/>
              </a:spcBef>
              <a:buFont typeface="PT Sans"/>
              <a:buNone/>
              <a:defRPr/>
            </a:lvl6pPr>
            <a:lvl7pPr marL="2743036" lvl="6" indent="-12536" rtl="0">
              <a:spcBef>
                <a:spcPts val="0"/>
              </a:spcBef>
              <a:buFont typeface="PT Sans"/>
              <a:buNone/>
              <a:defRPr/>
            </a:lvl7pPr>
            <a:lvl8pPr marL="3200209" lvl="7" indent="-12508" rtl="0">
              <a:spcBef>
                <a:spcPts val="0"/>
              </a:spcBef>
              <a:buFont typeface="PT Sans"/>
              <a:buNone/>
              <a:defRPr/>
            </a:lvl8pPr>
            <a:lvl9pPr marL="3657381" lvl="8" indent="-12481" rtl="0">
              <a:spcBef>
                <a:spcPts val="0"/>
              </a:spcBef>
              <a:buFont typeface="PT Sans"/>
              <a:buNone/>
              <a:defRPr/>
            </a:lvl9pPr>
          </a:lstStyle>
          <a:p>
            <a:endParaRPr/>
          </a:p>
        </p:txBody>
      </p:sp>
      <p:sp>
        <p:nvSpPr>
          <p:cNvPr id="40" name="Shape 40"/>
          <p:cNvSpPr txBox="1">
            <a:spLocks noGrp="1"/>
          </p:cNvSpPr>
          <p:nvPr>
            <p:ph type="dt" idx="10"/>
          </p:nvPr>
        </p:nvSpPr>
        <p:spPr>
          <a:xfrm>
            <a:off x="2819400" y="6245225"/>
            <a:ext cx="1447800" cy="476249"/>
          </a:xfrm>
          <a:prstGeom prst="rect">
            <a:avLst/>
          </a:prstGeom>
          <a:noFill/>
          <a:ln>
            <a:noFill/>
          </a:ln>
        </p:spPr>
        <p:txBody>
          <a:bodyPr lIns="91425" tIns="91425" rIns="91425" bIns="91425" anchor="t" anchorCtr="0"/>
          <a:lstStyle>
            <a:lvl1pPr marL="0" marR="0" lvl="0" indent="0" algn="l"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41" name="Shape 41"/>
          <p:cNvSpPr txBox="1">
            <a:spLocks noGrp="1"/>
          </p:cNvSpPr>
          <p:nvPr>
            <p:ph type="ftr" idx="11"/>
          </p:nvPr>
        </p:nvSpPr>
        <p:spPr>
          <a:xfrm>
            <a:off x="4572000" y="6245225"/>
            <a:ext cx="2438399" cy="476249"/>
          </a:xfrm>
          <a:prstGeom prst="rect">
            <a:avLst/>
          </a:prstGeom>
          <a:noFill/>
          <a:ln>
            <a:noFill/>
          </a:ln>
        </p:spPr>
        <p:txBody>
          <a:bodyPr lIns="91425" tIns="91425" rIns="91425" bIns="91425" anchor="t" anchorCtr="0"/>
          <a:lstStyle>
            <a:lvl1pPr marL="0" marR="0" lvl="0" indent="0" algn="ctr"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42" name="Shape 42"/>
          <p:cNvSpPr txBox="1">
            <a:spLocks noGrp="1"/>
          </p:cNvSpPr>
          <p:nvPr>
            <p:ph type="sldNum" idx="12"/>
          </p:nvPr>
        </p:nvSpPr>
        <p:spPr>
          <a:xfrm>
            <a:off x="7239000" y="6245225"/>
            <a:ext cx="1447800"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PT Sans"/>
                <a:ea typeface="PT Sans"/>
                <a:cs typeface="PT Sans"/>
                <a:sym typeface="PT Sans"/>
              </a:rPr>
              <a:t>‹#›</a:t>
            </a:fld>
            <a:endParaRPr lang="en-US" sz="1400" b="0" i="0" u="none" strike="noStrike" cap="none">
              <a:solidFill>
                <a:srgbClr val="000000"/>
              </a:solidFill>
              <a:latin typeface="PT Sans"/>
              <a:ea typeface="PT Sans"/>
              <a:cs typeface="PT Sans"/>
              <a:sym typeface="PT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5" name="Shape 45"/>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lvl="0" indent="0" rtl="0">
              <a:spcBef>
                <a:spcPts val="0"/>
              </a:spcBef>
              <a:buFont typeface="PT Sans"/>
              <a:buNone/>
              <a:defRPr/>
            </a:lvl1pPr>
            <a:lvl2pPr marL="457173" lvl="1" indent="-12673" rtl="0">
              <a:spcBef>
                <a:spcPts val="0"/>
              </a:spcBef>
              <a:buFont typeface="PT Sans"/>
              <a:buNone/>
              <a:defRPr/>
            </a:lvl2pPr>
            <a:lvl3pPr marL="914344" lvl="2" indent="-12644" rtl="0">
              <a:spcBef>
                <a:spcPts val="0"/>
              </a:spcBef>
              <a:buFont typeface="PT Sans"/>
              <a:buNone/>
              <a:defRPr/>
            </a:lvl3pPr>
            <a:lvl4pPr marL="1371518" lvl="3" indent="-12618" rtl="0">
              <a:spcBef>
                <a:spcPts val="0"/>
              </a:spcBef>
              <a:buFont typeface="PT Sans"/>
              <a:buNone/>
              <a:defRPr/>
            </a:lvl4pPr>
            <a:lvl5pPr marL="1828691" lvl="4" indent="-12591" rtl="0">
              <a:spcBef>
                <a:spcPts val="0"/>
              </a:spcBef>
              <a:buFont typeface="PT Sans"/>
              <a:buNone/>
              <a:defRPr/>
            </a:lvl5pPr>
            <a:lvl6pPr marL="2285863" lvl="5" indent="-12562" rtl="0">
              <a:spcBef>
                <a:spcPts val="0"/>
              </a:spcBef>
              <a:buFont typeface="PT Sans"/>
              <a:buNone/>
              <a:defRPr/>
            </a:lvl6pPr>
            <a:lvl7pPr marL="2743036" lvl="6" indent="-12536" rtl="0">
              <a:spcBef>
                <a:spcPts val="0"/>
              </a:spcBef>
              <a:buFont typeface="PT Sans"/>
              <a:buNone/>
              <a:defRPr/>
            </a:lvl7pPr>
            <a:lvl8pPr marL="3200209" lvl="7" indent="-12508" rtl="0">
              <a:spcBef>
                <a:spcPts val="0"/>
              </a:spcBef>
              <a:buFont typeface="PT Sans"/>
              <a:buNone/>
              <a:defRPr/>
            </a:lvl8pPr>
            <a:lvl9pPr marL="3657381" lvl="8" indent="-12481" rtl="0">
              <a:spcBef>
                <a:spcPts val="0"/>
              </a:spcBef>
              <a:buFont typeface="PT Sans"/>
              <a:buNone/>
              <a:defRPr/>
            </a:lvl9pPr>
          </a:lstStyle>
          <a:p>
            <a:endParaRPr/>
          </a:p>
        </p:txBody>
      </p:sp>
      <p:sp>
        <p:nvSpPr>
          <p:cNvPr id="46" name="Shape 46"/>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7" name="Shape 47"/>
          <p:cNvSpPr txBox="1">
            <a:spLocks noGrp="1"/>
          </p:cNvSpPr>
          <p:nvPr>
            <p:ph type="body" idx="3"/>
          </p:nvPr>
        </p:nvSpPr>
        <p:spPr>
          <a:xfrm>
            <a:off x="4645026" y="1535112"/>
            <a:ext cx="4041774" cy="639762"/>
          </a:xfrm>
          <a:prstGeom prst="rect">
            <a:avLst/>
          </a:prstGeom>
          <a:noFill/>
          <a:ln>
            <a:noFill/>
          </a:ln>
        </p:spPr>
        <p:txBody>
          <a:bodyPr lIns="91425" tIns="91425" rIns="91425" bIns="91425" anchor="b" anchorCtr="0"/>
          <a:lstStyle>
            <a:lvl1pPr marL="0" lvl="0" indent="0" rtl="0">
              <a:spcBef>
                <a:spcPts val="0"/>
              </a:spcBef>
              <a:buFont typeface="PT Sans"/>
              <a:buNone/>
              <a:defRPr/>
            </a:lvl1pPr>
            <a:lvl2pPr marL="457173" lvl="1" indent="-12673" rtl="0">
              <a:spcBef>
                <a:spcPts val="0"/>
              </a:spcBef>
              <a:buFont typeface="PT Sans"/>
              <a:buNone/>
              <a:defRPr/>
            </a:lvl2pPr>
            <a:lvl3pPr marL="914344" lvl="2" indent="-12644" rtl="0">
              <a:spcBef>
                <a:spcPts val="0"/>
              </a:spcBef>
              <a:buFont typeface="PT Sans"/>
              <a:buNone/>
              <a:defRPr/>
            </a:lvl3pPr>
            <a:lvl4pPr marL="1371518" lvl="3" indent="-12618" rtl="0">
              <a:spcBef>
                <a:spcPts val="0"/>
              </a:spcBef>
              <a:buFont typeface="PT Sans"/>
              <a:buNone/>
              <a:defRPr/>
            </a:lvl4pPr>
            <a:lvl5pPr marL="1828691" lvl="4" indent="-12591" rtl="0">
              <a:spcBef>
                <a:spcPts val="0"/>
              </a:spcBef>
              <a:buFont typeface="PT Sans"/>
              <a:buNone/>
              <a:defRPr/>
            </a:lvl5pPr>
            <a:lvl6pPr marL="2285863" lvl="5" indent="-12562" rtl="0">
              <a:spcBef>
                <a:spcPts val="0"/>
              </a:spcBef>
              <a:buFont typeface="PT Sans"/>
              <a:buNone/>
              <a:defRPr/>
            </a:lvl6pPr>
            <a:lvl7pPr marL="2743036" lvl="6" indent="-12536" rtl="0">
              <a:spcBef>
                <a:spcPts val="0"/>
              </a:spcBef>
              <a:buFont typeface="PT Sans"/>
              <a:buNone/>
              <a:defRPr/>
            </a:lvl7pPr>
            <a:lvl8pPr marL="3200209" lvl="7" indent="-12508" rtl="0">
              <a:spcBef>
                <a:spcPts val="0"/>
              </a:spcBef>
              <a:buFont typeface="PT Sans"/>
              <a:buNone/>
              <a:defRPr/>
            </a:lvl8pPr>
            <a:lvl9pPr marL="3657381" lvl="8" indent="-12481" rtl="0">
              <a:spcBef>
                <a:spcPts val="0"/>
              </a:spcBef>
              <a:buFont typeface="PT Sans"/>
              <a:buNone/>
              <a:defRPr/>
            </a:lvl9pPr>
          </a:lstStyle>
          <a:p>
            <a:endParaRPr/>
          </a:p>
        </p:txBody>
      </p:sp>
      <p:sp>
        <p:nvSpPr>
          <p:cNvPr id="48" name="Shape 48"/>
          <p:cNvSpPr txBox="1">
            <a:spLocks noGrp="1"/>
          </p:cNvSpPr>
          <p:nvPr>
            <p:ph type="body" idx="4"/>
          </p:nvPr>
        </p:nvSpPr>
        <p:spPr>
          <a:xfrm>
            <a:off x="4645026" y="2174875"/>
            <a:ext cx="4041774" cy="3951287"/>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9" name="Shape 49"/>
          <p:cNvSpPr txBox="1">
            <a:spLocks noGrp="1"/>
          </p:cNvSpPr>
          <p:nvPr>
            <p:ph type="dt" idx="10"/>
          </p:nvPr>
        </p:nvSpPr>
        <p:spPr>
          <a:xfrm>
            <a:off x="2819400" y="6245225"/>
            <a:ext cx="1447800" cy="476249"/>
          </a:xfrm>
          <a:prstGeom prst="rect">
            <a:avLst/>
          </a:prstGeom>
          <a:noFill/>
          <a:ln>
            <a:noFill/>
          </a:ln>
        </p:spPr>
        <p:txBody>
          <a:bodyPr lIns="91425" tIns="91425" rIns="91425" bIns="91425" anchor="t" anchorCtr="0"/>
          <a:lstStyle>
            <a:lvl1pPr marL="0" marR="0" lvl="0" indent="0" algn="l"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50" name="Shape 50"/>
          <p:cNvSpPr txBox="1">
            <a:spLocks noGrp="1"/>
          </p:cNvSpPr>
          <p:nvPr>
            <p:ph type="ftr" idx="11"/>
          </p:nvPr>
        </p:nvSpPr>
        <p:spPr>
          <a:xfrm>
            <a:off x="4572000" y="6245225"/>
            <a:ext cx="2438399" cy="476249"/>
          </a:xfrm>
          <a:prstGeom prst="rect">
            <a:avLst/>
          </a:prstGeom>
          <a:noFill/>
          <a:ln>
            <a:noFill/>
          </a:ln>
        </p:spPr>
        <p:txBody>
          <a:bodyPr lIns="91425" tIns="91425" rIns="91425" bIns="91425" anchor="t" anchorCtr="0"/>
          <a:lstStyle>
            <a:lvl1pPr marL="0" marR="0" lvl="0" indent="0" algn="ctr"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51" name="Shape 51"/>
          <p:cNvSpPr txBox="1">
            <a:spLocks noGrp="1"/>
          </p:cNvSpPr>
          <p:nvPr>
            <p:ph type="sldNum" idx="12"/>
          </p:nvPr>
        </p:nvSpPr>
        <p:spPr>
          <a:xfrm>
            <a:off x="7239000" y="6245225"/>
            <a:ext cx="1447800"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PT Sans"/>
                <a:ea typeface="PT Sans"/>
                <a:cs typeface="PT Sans"/>
                <a:sym typeface="PT Sans"/>
              </a:rPr>
              <a:t>‹#›</a:t>
            </a:fld>
            <a:endParaRPr lang="en-US" sz="1400" b="0" i="0" u="none" strike="noStrike" cap="none">
              <a:solidFill>
                <a:srgbClr val="000000"/>
              </a:solidFill>
              <a:latin typeface="PT Sans"/>
              <a:ea typeface="PT Sans"/>
              <a:cs typeface="PT Sans"/>
              <a:sym typeface="PT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914400" y="609600"/>
            <a:ext cx="8077199" cy="1143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173" lvl="5" algn="ctr" rtl="0">
              <a:spcBef>
                <a:spcPts val="0"/>
              </a:spcBef>
              <a:spcAft>
                <a:spcPts val="0"/>
              </a:spcAft>
              <a:defRPr/>
            </a:lvl6pPr>
            <a:lvl7pPr marL="914344" lvl="6" algn="ctr" rtl="0">
              <a:spcBef>
                <a:spcPts val="0"/>
              </a:spcBef>
              <a:spcAft>
                <a:spcPts val="0"/>
              </a:spcAft>
              <a:defRPr/>
            </a:lvl7pPr>
            <a:lvl8pPr marL="1371518" lvl="7" algn="ctr" rtl="0">
              <a:spcBef>
                <a:spcPts val="0"/>
              </a:spcBef>
              <a:spcAft>
                <a:spcPts val="0"/>
              </a:spcAft>
              <a:defRPr/>
            </a:lvl8pPr>
            <a:lvl9pPr marL="1828691" lvl="8" algn="ctr" rtl="0">
              <a:spcBef>
                <a:spcPts val="0"/>
              </a:spcBef>
              <a:spcAft>
                <a:spcPts val="0"/>
              </a:spcAft>
              <a:defRPr/>
            </a:lvl9pPr>
          </a:lstStyle>
          <a:p>
            <a:endParaRPr/>
          </a:p>
        </p:txBody>
      </p:sp>
      <p:sp>
        <p:nvSpPr>
          <p:cNvPr id="54" name="Shape 54"/>
          <p:cNvSpPr txBox="1">
            <a:spLocks noGrp="1"/>
          </p:cNvSpPr>
          <p:nvPr>
            <p:ph type="dt" idx="10"/>
          </p:nvPr>
        </p:nvSpPr>
        <p:spPr>
          <a:xfrm>
            <a:off x="2819400" y="6245225"/>
            <a:ext cx="1447800" cy="476249"/>
          </a:xfrm>
          <a:prstGeom prst="rect">
            <a:avLst/>
          </a:prstGeom>
          <a:noFill/>
          <a:ln>
            <a:noFill/>
          </a:ln>
        </p:spPr>
        <p:txBody>
          <a:bodyPr lIns="91425" tIns="91425" rIns="91425" bIns="91425" anchor="t" anchorCtr="0"/>
          <a:lstStyle>
            <a:lvl1pPr marL="0" marR="0" lvl="0" indent="0" algn="l"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55" name="Shape 55"/>
          <p:cNvSpPr txBox="1">
            <a:spLocks noGrp="1"/>
          </p:cNvSpPr>
          <p:nvPr>
            <p:ph type="ftr" idx="11"/>
          </p:nvPr>
        </p:nvSpPr>
        <p:spPr>
          <a:xfrm>
            <a:off x="4572000" y="6245225"/>
            <a:ext cx="2438399" cy="476249"/>
          </a:xfrm>
          <a:prstGeom prst="rect">
            <a:avLst/>
          </a:prstGeom>
          <a:noFill/>
          <a:ln>
            <a:noFill/>
          </a:ln>
        </p:spPr>
        <p:txBody>
          <a:bodyPr lIns="91425" tIns="91425" rIns="91425" bIns="91425" anchor="t" anchorCtr="0"/>
          <a:lstStyle>
            <a:lvl1pPr marL="0" marR="0" lvl="0" indent="0" algn="ctr"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56" name="Shape 56"/>
          <p:cNvSpPr txBox="1">
            <a:spLocks noGrp="1"/>
          </p:cNvSpPr>
          <p:nvPr>
            <p:ph type="sldNum" idx="12"/>
          </p:nvPr>
        </p:nvSpPr>
        <p:spPr>
          <a:xfrm>
            <a:off x="7239000" y="6245225"/>
            <a:ext cx="1447800"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PT Sans"/>
                <a:ea typeface="PT Sans"/>
                <a:cs typeface="PT Sans"/>
                <a:sym typeface="PT Sans"/>
              </a:rPr>
              <a:t>‹#›</a:t>
            </a:fld>
            <a:endParaRPr lang="en-US" sz="1400" b="0" i="0" u="none" strike="noStrike" cap="none">
              <a:solidFill>
                <a:srgbClr val="000000"/>
              </a:solidFill>
              <a:latin typeface="PT Sans"/>
              <a:ea typeface="PT Sans"/>
              <a:cs typeface="PT Sans"/>
              <a:sym typeface="PT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dt" idx="10"/>
          </p:nvPr>
        </p:nvSpPr>
        <p:spPr>
          <a:xfrm>
            <a:off x="2819400" y="6245225"/>
            <a:ext cx="1447800" cy="476249"/>
          </a:xfrm>
          <a:prstGeom prst="rect">
            <a:avLst/>
          </a:prstGeom>
          <a:noFill/>
          <a:ln>
            <a:noFill/>
          </a:ln>
        </p:spPr>
        <p:txBody>
          <a:bodyPr lIns="91425" tIns="91425" rIns="91425" bIns="91425" anchor="t" anchorCtr="0"/>
          <a:lstStyle>
            <a:lvl1pPr marL="0" marR="0" lvl="0" indent="0" algn="l"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59" name="Shape 59"/>
          <p:cNvSpPr txBox="1">
            <a:spLocks noGrp="1"/>
          </p:cNvSpPr>
          <p:nvPr>
            <p:ph type="ftr" idx="11"/>
          </p:nvPr>
        </p:nvSpPr>
        <p:spPr>
          <a:xfrm>
            <a:off x="4572000" y="6245225"/>
            <a:ext cx="2438399" cy="476249"/>
          </a:xfrm>
          <a:prstGeom prst="rect">
            <a:avLst/>
          </a:prstGeom>
          <a:noFill/>
          <a:ln>
            <a:noFill/>
          </a:ln>
        </p:spPr>
        <p:txBody>
          <a:bodyPr lIns="91425" tIns="91425" rIns="91425" bIns="91425" anchor="t" anchorCtr="0"/>
          <a:lstStyle>
            <a:lvl1pPr marL="0" marR="0" lvl="0" indent="0" algn="ctr"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60" name="Shape 60"/>
          <p:cNvSpPr txBox="1">
            <a:spLocks noGrp="1"/>
          </p:cNvSpPr>
          <p:nvPr>
            <p:ph type="sldNum" idx="12"/>
          </p:nvPr>
        </p:nvSpPr>
        <p:spPr>
          <a:xfrm>
            <a:off x="7239000" y="6245225"/>
            <a:ext cx="1447800"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PT Sans"/>
                <a:ea typeface="PT Sans"/>
                <a:cs typeface="PT Sans"/>
                <a:sym typeface="PT Sans"/>
              </a:rPr>
              <a:t>‹#›</a:t>
            </a:fld>
            <a:endParaRPr lang="en-US" sz="1400" b="0" i="0" u="none" strike="noStrike" cap="none">
              <a:solidFill>
                <a:srgbClr val="000000"/>
              </a:solidFill>
              <a:latin typeface="PT Sans"/>
              <a:ea typeface="PT Sans"/>
              <a:cs typeface="PT Sans"/>
              <a:sym typeface="PT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3" name="Shape 63"/>
          <p:cNvSpPr txBox="1">
            <a:spLocks noGrp="1"/>
          </p:cNvSpPr>
          <p:nvPr>
            <p:ph type="body" idx="1"/>
          </p:nvPr>
        </p:nvSpPr>
        <p:spPr>
          <a:xfrm>
            <a:off x="3575050" y="273052"/>
            <a:ext cx="5111750" cy="5853112"/>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4" name="Shape 64"/>
          <p:cNvSpPr txBox="1">
            <a:spLocks noGrp="1"/>
          </p:cNvSpPr>
          <p:nvPr>
            <p:ph type="body" idx="2"/>
          </p:nvPr>
        </p:nvSpPr>
        <p:spPr>
          <a:xfrm>
            <a:off x="457200" y="1435103"/>
            <a:ext cx="3008313" cy="4691063"/>
          </a:xfrm>
          <a:prstGeom prst="rect">
            <a:avLst/>
          </a:prstGeom>
          <a:noFill/>
          <a:ln>
            <a:noFill/>
          </a:ln>
        </p:spPr>
        <p:txBody>
          <a:bodyPr lIns="91425" tIns="91425" rIns="91425" bIns="91425" anchor="t" anchorCtr="0"/>
          <a:lstStyle>
            <a:lvl1pPr marL="0" lvl="0" indent="0" rtl="0">
              <a:spcBef>
                <a:spcPts val="0"/>
              </a:spcBef>
              <a:buFont typeface="PT Sans"/>
              <a:buNone/>
              <a:defRPr/>
            </a:lvl1pPr>
            <a:lvl2pPr marL="457173" lvl="1" indent="-12673" rtl="0">
              <a:spcBef>
                <a:spcPts val="0"/>
              </a:spcBef>
              <a:buFont typeface="PT Sans"/>
              <a:buNone/>
              <a:defRPr/>
            </a:lvl2pPr>
            <a:lvl3pPr marL="914344" lvl="2" indent="-12644" rtl="0">
              <a:spcBef>
                <a:spcPts val="0"/>
              </a:spcBef>
              <a:buFont typeface="PT Sans"/>
              <a:buNone/>
              <a:defRPr/>
            </a:lvl3pPr>
            <a:lvl4pPr marL="1371518" lvl="3" indent="-12618" rtl="0">
              <a:spcBef>
                <a:spcPts val="0"/>
              </a:spcBef>
              <a:buFont typeface="PT Sans"/>
              <a:buNone/>
              <a:defRPr/>
            </a:lvl4pPr>
            <a:lvl5pPr marL="1828691" lvl="4" indent="-12591" rtl="0">
              <a:spcBef>
                <a:spcPts val="0"/>
              </a:spcBef>
              <a:buFont typeface="PT Sans"/>
              <a:buNone/>
              <a:defRPr/>
            </a:lvl5pPr>
            <a:lvl6pPr marL="2285863" lvl="5" indent="-12562" rtl="0">
              <a:spcBef>
                <a:spcPts val="0"/>
              </a:spcBef>
              <a:buFont typeface="PT Sans"/>
              <a:buNone/>
              <a:defRPr/>
            </a:lvl6pPr>
            <a:lvl7pPr marL="2743036" lvl="6" indent="-12536" rtl="0">
              <a:spcBef>
                <a:spcPts val="0"/>
              </a:spcBef>
              <a:buFont typeface="PT Sans"/>
              <a:buNone/>
              <a:defRPr/>
            </a:lvl7pPr>
            <a:lvl8pPr marL="3200209" lvl="7" indent="-12508" rtl="0">
              <a:spcBef>
                <a:spcPts val="0"/>
              </a:spcBef>
              <a:buFont typeface="PT Sans"/>
              <a:buNone/>
              <a:defRPr/>
            </a:lvl8pPr>
            <a:lvl9pPr marL="3657381" lvl="8" indent="-12481" rtl="0">
              <a:spcBef>
                <a:spcPts val="0"/>
              </a:spcBef>
              <a:buFont typeface="PT Sans"/>
              <a:buNone/>
              <a:defRPr/>
            </a:lvl9pPr>
          </a:lstStyle>
          <a:p>
            <a:endParaRPr/>
          </a:p>
        </p:txBody>
      </p:sp>
      <p:sp>
        <p:nvSpPr>
          <p:cNvPr id="65" name="Shape 65"/>
          <p:cNvSpPr txBox="1">
            <a:spLocks noGrp="1"/>
          </p:cNvSpPr>
          <p:nvPr>
            <p:ph type="dt" idx="10"/>
          </p:nvPr>
        </p:nvSpPr>
        <p:spPr>
          <a:xfrm>
            <a:off x="2819400" y="6245225"/>
            <a:ext cx="1447800" cy="476249"/>
          </a:xfrm>
          <a:prstGeom prst="rect">
            <a:avLst/>
          </a:prstGeom>
          <a:noFill/>
          <a:ln>
            <a:noFill/>
          </a:ln>
        </p:spPr>
        <p:txBody>
          <a:bodyPr lIns="91425" tIns="91425" rIns="91425" bIns="91425" anchor="t" anchorCtr="0"/>
          <a:lstStyle>
            <a:lvl1pPr marL="0" marR="0" lvl="0" indent="0" algn="l"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66" name="Shape 66"/>
          <p:cNvSpPr txBox="1">
            <a:spLocks noGrp="1"/>
          </p:cNvSpPr>
          <p:nvPr>
            <p:ph type="ftr" idx="11"/>
          </p:nvPr>
        </p:nvSpPr>
        <p:spPr>
          <a:xfrm>
            <a:off x="4572000" y="6245225"/>
            <a:ext cx="2438399" cy="476249"/>
          </a:xfrm>
          <a:prstGeom prst="rect">
            <a:avLst/>
          </a:prstGeom>
          <a:noFill/>
          <a:ln>
            <a:noFill/>
          </a:ln>
        </p:spPr>
        <p:txBody>
          <a:bodyPr lIns="91425" tIns="91425" rIns="91425" bIns="91425" anchor="t" anchorCtr="0"/>
          <a:lstStyle>
            <a:lvl1pPr marL="0" marR="0" lvl="0" indent="0" algn="ctr"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67" name="Shape 67"/>
          <p:cNvSpPr txBox="1">
            <a:spLocks noGrp="1"/>
          </p:cNvSpPr>
          <p:nvPr>
            <p:ph type="sldNum" idx="12"/>
          </p:nvPr>
        </p:nvSpPr>
        <p:spPr>
          <a:xfrm>
            <a:off x="7239000" y="6245225"/>
            <a:ext cx="1447800"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PT Sans"/>
                <a:ea typeface="PT Sans"/>
                <a:cs typeface="PT Sans"/>
                <a:sym typeface="PT Sans"/>
              </a:rPr>
              <a:t>‹#›</a:t>
            </a:fld>
            <a:endParaRPr lang="en-US" sz="1400" b="0" i="0" u="none" strike="noStrike" cap="none">
              <a:solidFill>
                <a:srgbClr val="000000"/>
              </a:solidFill>
              <a:latin typeface="PT Sans"/>
              <a:ea typeface="PT Sans"/>
              <a:cs typeface="PT Sans"/>
              <a:sym typeface="PT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0" name="Shape 70"/>
          <p:cNvSpPr>
            <a:spLocks noGrp="1"/>
          </p:cNvSpPr>
          <p:nvPr>
            <p:ph type="pic" idx="2"/>
          </p:nvPr>
        </p:nvSpPr>
        <p:spPr>
          <a:xfrm>
            <a:off x="1792288" y="612775"/>
            <a:ext cx="5486399" cy="4114800"/>
          </a:xfrm>
          <a:prstGeom prst="rect">
            <a:avLst/>
          </a:prstGeom>
          <a:noFill/>
          <a:ln>
            <a:noFill/>
          </a:ln>
        </p:spPr>
      </p:sp>
      <p:sp>
        <p:nvSpPr>
          <p:cNvPr id="71" name="Shape 71"/>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lvl="0" indent="0" rtl="0">
              <a:spcBef>
                <a:spcPts val="0"/>
              </a:spcBef>
              <a:buFont typeface="PT Sans"/>
              <a:buNone/>
              <a:defRPr/>
            </a:lvl1pPr>
            <a:lvl2pPr marL="457173" lvl="1" indent="-12673" rtl="0">
              <a:spcBef>
                <a:spcPts val="0"/>
              </a:spcBef>
              <a:buFont typeface="PT Sans"/>
              <a:buNone/>
              <a:defRPr/>
            </a:lvl2pPr>
            <a:lvl3pPr marL="914344" lvl="2" indent="-12644" rtl="0">
              <a:spcBef>
                <a:spcPts val="0"/>
              </a:spcBef>
              <a:buFont typeface="PT Sans"/>
              <a:buNone/>
              <a:defRPr/>
            </a:lvl3pPr>
            <a:lvl4pPr marL="1371518" lvl="3" indent="-12618" rtl="0">
              <a:spcBef>
                <a:spcPts val="0"/>
              </a:spcBef>
              <a:buFont typeface="PT Sans"/>
              <a:buNone/>
              <a:defRPr/>
            </a:lvl4pPr>
            <a:lvl5pPr marL="1828691" lvl="4" indent="-12591" rtl="0">
              <a:spcBef>
                <a:spcPts val="0"/>
              </a:spcBef>
              <a:buFont typeface="PT Sans"/>
              <a:buNone/>
              <a:defRPr/>
            </a:lvl5pPr>
            <a:lvl6pPr marL="2285863" lvl="5" indent="-12562" rtl="0">
              <a:spcBef>
                <a:spcPts val="0"/>
              </a:spcBef>
              <a:buFont typeface="PT Sans"/>
              <a:buNone/>
              <a:defRPr/>
            </a:lvl6pPr>
            <a:lvl7pPr marL="2743036" lvl="6" indent="-12536" rtl="0">
              <a:spcBef>
                <a:spcPts val="0"/>
              </a:spcBef>
              <a:buFont typeface="PT Sans"/>
              <a:buNone/>
              <a:defRPr/>
            </a:lvl7pPr>
            <a:lvl8pPr marL="3200209" lvl="7" indent="-12508" rtl="0">
              <a:spcBef>
                <a:spcPts val="0"/>
              </a:spcBef>
              <a:buFont typeface="PT Sans"/>
              <a:buNone/>
              <a:defRPr/>
            </a:lvl8pPr>
            <a:lvl9pPr marL="3657381" lvl="8" indent="-12481" rtl="0">
              <a:spcBef>
                <a:spcPts val="0"/>
              </a:spcBef>
              <a:buFont typeface="PT Sans"/>
              <a:buNone/>
              <a:defRPr/>
            </a:lvl9pPr>
          </a:lstStyle>
          <a:p>
            <a:endParaRPr/>
          </a:p>
        </p:txBody>
      </p:sp>
      <p:sp>
        <p:nvSpPr>
          <p:cNvPr id="72" name="Shape 72"/>
          <p:cNvSpPr txBox="1">
            <a:spLocks noGrp="1"/>
          </p:cNvSpPr>
          <p:nvPr>
            <p:ph type="dt" idx="10"/>
          </p:nvPr>
        </p:nvSpPr>
        <p:spPr>
          <a:xfrm>
            <a:off x="2819400" y="6245225"/>
            <a:ext cx="1447800" cy="476249"/>
          </a:xfrm>
          <a:prstGeom prst="rect">
            <a:avLst/>
          </a:prstGeom>
          <a:noFill/>
          <a:ln>
            <a:noFill/>
          </a:ln>
        </p:spPr>
        <p:txBody>
          <a:bodyPr lIns="91425" tIns="91425" rIns="91425" bIns="91425" anchor="t" anchorCtr="0"/>
          <a:lstStyle>
            <a:lvl1pPr marL="0" marR="0" lvl="0" indent="0" algn="l"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73" name="Shape 73"/>
          <p:cNvSpPr txBox="1">
            <a:spLocks noGrp="1"/>
          </p:cNvSpPr>
          <p:nvPr>
            <p:ph type="ftr" idx="11"/>
          </p:nvPr>
        </p:nvSpPr>
        <p:spPr>
          <a:xfrm>
            <a:off x="4572000" y="6245225"/>
            <a:ext cx="2438399" cy="476249"/>
          </a:xfrm>
          <a:prstGeom prst="rect">
            <a:avLst/>
          </a:prstGeom>
          <a:noFill/>
          <a:ln>
            <a:noFill/>
          </a:ln>
        </p:spPr>
        <p:txBody>
          <a:bodyPr lIns="91425" tIns="91425" rIns="91425" bIns="91425" anchor="t" anchorCtr="0"/>
          <a:lstStyle>
            <a:lvl1pPr marL="0" marR="0" lvl="0" indent="0" algn="ctr"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74" name="Shape 74"/>
          <p:cNvSpPr txBox="1">
            <a:spLocks noGrp="1"/>
          </p:cNvSpPr>
          <p:nvPr>
            <p:ph type="sldNum" idx="12"/>
          </p:nvPr>
        </p:nvSpPr>
        <p:spPr>
          <a:xfrm>
            <a:off x="7239000" y="6245225"/>
            <a:ext cx="1447800"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rgbClr val="000000"/>
                </a:solidFill>
                <a:latin typeface="PT Sans"/>
                <a:ea typeface="PT Sans"/>
                <a:cs typeface="PT Sans"/>
                <a:sym typeface="PT Sans"/>
              </a:rPr>
              <a:t>‹#›</a:t>
            </a:fld>
            <a:endParaRPr lang="en-US" sz="1400" b="0" i="0" u="none" strike="noStrike" cap="none">
              <a:solidFill>
                <a:srgbClr val="000000"/>
              </a:solidFill>
              <a:latin typeface="PT Sans"/>
              <a:ea typeface="PT Sans"/>
              <a:cs typeface="PT Sans"/>
              <a:sym typeface="PT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Home"/>
          <p:cNvPicPr preferRelativeResize="0"/>
          <p:nvPr/>
        </p:nvPicPr>
        <p:blipFill rotWithShape="1">
          <a:blip r:embed="rId13">
            <a:alphaModFix/>
          </a:blip>
          <a:srcRect/>
          <a:stretch/>
        </p:blipFill>
        <p:spPr>
          <a:xfrm>
            <a:off x="6934200" y="6445251"/>
            <a:ext cx="2176462" cy="384174"/>
          </a:xfrm>
          <a:prstGeom prst="rect">
            <a:avLst/>
          </a:prstGeom>
          <a:noFill/>
          <a:ln>
            <a:noFill/>
          </a:ln>
        </p:spPr>
      </p:pic>
      <p:pic>
        <p:nvPicPr>
          <p:cNvPr id="11" name="Shape 11" descr="forUC05_96"/>
          <p:cNvPicPr preferRelativeResize="0"/>
          <p:nvPr/>
        </p:nvPicPr>
        <p:blipFill rotWithShape="1">
          <a:blip r:embed="rId14">
            <a:alphaModFix/>
          </a:blip>
          <a:srcRect/>
          <a:stretch/>
        </p:blipFill>
        <p:spPr>
          <a:xfrm>
            <a:off x="0" y="0"/>
            <a:ext cx="2571749" cy="6858000"/>
          </a:xfrm>
          <a:prstGeom prst="rect">
            <a:avLst/>
          </a:prstGeom>
          <a:noFill/>
          <a:ln>
            <a:noFill/>
          </a:ln>
        </p:spPr>
      </p:pic>
      <p:sp>
        <p:nvSpPr>
          <p:cNvPr id="12" name="Shape 12"/>
          <p:cNvSpPr/>
          <p:nvPr/>
        </p:nvSpPr>
        <p:spPr>
          <a:xfrm>
            <a:off x="873125" y="5770564"/>
            <a:ext cx="1933574" cy="892174"/>
          </a:xfrm>
          <a:prstGeom prst="ellipse">
            <a:avLst/>
          </a:prstGeom>
          <a:solidFill>
            <a:schemeClr val="accent3"/>
          </a:solidFill>
          <a:ln w="25400" cap="flat" cmpd="sng">
            <a:solidFill>
              <a:schemeClr val="accent3"/>
            </a:solidFill>
            <a:prstDash val="solid"/>
            <a:round/>
            <a:headEnd type="none" w="med" len="med"/>
            <a:tailEnd type="none" w="med" len="med"/>
          </a:ln>
        </p:spPr>
        <p:txBody>
          <a:bodyPr lIns="56375" tIns="28175" rIns="56375" bIns="281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PT Sans"/>
              <a:ea typeface="PT Sans"/>
              <a:cs typeface="PT Sans"/>
              <a:sym typeface="PT Sans"/>
            </a:endParaRPr>
          </a:p>
        </p:txBody>
      </p:sp>
      <p:sp>
        <p:nvSpPr>
          <p:cNvPr id="13" name="Shape 13"/>
          <p:cNvSpPr txBox="1">
            <a:spLocks noGrp="1"/>
          </p:cNvSpPr>
          <p:nvPr>
            <p:ph type="title"/>
          </p:nvPr>
        </p:nvSpPr>
        <p:spPr>
          <a:xfrm>
            <a:off x="914400" y="609600"/>
            <a:ext cx="8077199" cy="1143000"/>
          </a:xfrm>
          <a:prstGeom prst="rect">
            <a:avLst/>
          </a:prstGeom>
          <a:noFill/>
          <a:ln>
            <a:noFill/>
          </a:ln>
        </p:spPr>
        <p:txBody>
          <a:bodyPr lIns="91425" tIns="91425" rIns="91425" bIns="91425" anchor="ctr"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173" marR="0" lvl="5" indent="-12673" algn="ctr" rtl="0">
              <a:spcBef>
                <a:spcPts val="0"/>
              </a:spcBef>
              <a:spcAft>
                <a:spcPts val="0"/>
              </a:spcAft>
              <a:defRPr/>
            </a:lvl6pPr>
            <a:lvl7pPr marL="914344" marR="0" lvl="6" indent="-12644" algn="ctr" rtl="0">
              <a:spcBef>
                <a:spcPts val="0"/>
              </a:spcBef>
              <a:spcAft>
                <a:spcPts val="0"/>
              </a:spcAft>
              <a:defRPr/>
            </a:lvl7pPr>
            <a:lvl8pPr marL="1371518" marR="0" lvl="7" indent="-12618" algn="ctr" rtl="0">
              <a:spcBef>
                <a:spcPts val="0"/>
              </a:spcBef>
              <a:spcAft>
                <a:spcPts val="0"/>
              </a:spcAft>
              <a:defRPr/>
            </a:lvl8pPr>
            <a:lvl9pPr marL="1828691" marR="0" lvl="8" indent="-12591" algn="ctr" rtl="0">
              <a:spcBef>
                <a:spcPts val="0"/>
              </a:spcBef>
              <a:spcAft>
                <a:spcPts val="0"/>
              </a:spcAft>
              <a:defRPr/>
            </a:lvl9pPr>
          </a:lstStyle>
          <a:p>
            <a:endParaRPr/>
          </a:p>
        </p:txBody>
      </p:sp>
      <p:sp>
        <p:nvSpPr>
          <p:cNvPr id="14" name="Shape 14"/>
          <p:cNvSpPr txBox="1">
            <a:spLocks noGrp="1"/>
          </p:cNvSpPr>
          <p:nvPr>
            <p:ph type="body" idx="1"/>
          </p:nvPr>
        </p:nvSpPr>
        <p:spPr>
          <a:xfrm>
            <a:off x="914400" y="1935165"/>
            <a:ext cx="8077199" cy="3551236"/>
          </a:xfrm>
          <a:prstGeom prst="rect">
            <a:avLst/>
          </a:prstGeom>
          <a:noFill/>
          <a:ln>
            <a:noFill/>
          </a:ln>
        </p:spPr>
        <p:txBody>
          <a:bodyPr lIns="91425" tIns="91425" rIns="91425" bIns="91425" anchor="t" anchorCtr="0"/>
          <a:lstStyle>
            <a:lvl1pPr marL="341313" marR="0" lvl="0" indent="-138113" algn="l" rtl="0">
              <a:spcBef>
                <a:spcPts val="640"/>
              </a:spcBef>
              <a:spcAft>
                <a:spcPts val="0"/>
              </a:spcAft>
              <a:buClr>
                <a:schemeClr val="dk1"/>
              </a:buClr>
              <a:buFont typeface="PT Sans"/>
              <a:buChar char="•"/>
              <a:defRPr/>
            </a:lvl1pPr>
            <a:lvl2pPr marL="741363" marR="0" lvl="1" indent="-106362" algn="l" rtl="0">
              <a:spcBef>
                <a:spcPts val="560"/>
              </a:spcBef>
              <a:spcAft>
                <a:spcPts val="0"/>
              </a:spcAft>
              <a:buClr>
                <a:schemeClr val="dk1"/>
              </a:buClr>
              <a:buFont typeface="PT Sans"/>
              <a:buChar char="–"/>
              <a:defRPr/>
            </a:lvl2pPr>
            <a:lvl3pPr marL="1141413" marR="0" lvl="2" indent="-74612" algn="l" rtl="0">
              <a:spcBef>
                <a:spcPts val="480"/>
              </a:spcBef>
              <a:spcAft>
                <a:spcPts val="0"/>
              </a:spcAft>
              <a:buClr>
                <a:schemeClr val="dk1"/>
              </a:buClr>
              <a:buFont typeface="PT Sans"/>
              <a:buChar char="•"/>
              <a:defRPr/>
            </a:lvl3pPr>
            <a:lvl4pPr marL="1598613" marR="0" lvl="3" indent="-100012" algn="l" rtl="0">
              <a:spcBef>
                <a:spcPts val="400"/>
              </a:spcBef>
              <a:spcAft>
                <a:spcPts val="0"/>
              </a:spcAft>
              <a:buClr>
                <a:schemeClr val="dk1"/>
              </a:buClr>
              <a:buFont typeface="PT Sans"/>
              <a:buChar char="–"/>
              <a:defRPr/>
            </a:lvl4pPr>
            <a:lvl5pPr marL="2055813" marR="0" lvl="4" indent="-100013" algn="l" rtl="0">
              <a:spcBef>
                <a:spcPts val="400"/>
              </a:spcBef>
              <a:spcAft>
                <a:spcPts val="0"/>
              </a:spcAft>
              <a:buClr>
                <a:schemeClr val="dk1"/>
              </a:buClr>
              <a:buFont typeface="PT Sans"/>
              <a:buChar char="»"/>
              <a:defRPr/>
            </a:lvl5pPr>
            <a:lvl6pPr marL="2514450" marR="0" lvl="5" indent="-114150" algn="l" rtl="0">
              <a:spcBef>
                <a:spcPts val="400"/>
              </a:spcBef>
              <a:spcAft>
                <a:spcPts val="0"/>
              </a:spcAft>
              <a:buClr>
                <a:schemeClr val="dk1"/>
              </a:buClr>
              <a:buFont typeface="PT Sans"/>
              <a:buChar char="»"/>
              <a:defRPr/>
            </a:lvl6pPr>
            <a:lvl7pPr marL="2971622" marR="0" lvl="6" indent="-114121" algn="l" rtl="0">
              <a:spcBef>
                <a:spcPts val="400"/>
              </a:spcBef>
              <a:spcAft>
                <a:spcPts val="0"/>
              </a:spcAft>
              <a:buClr>
                <a:schemeClr val="dk1"/>
              </a:buClr>
              <a:buFont typeface="PT Sans"/>
              <a:buChar char="»"/>
              <a:defRPr/>
            </a:lvl7pPr>
            <a:lvl8pPr marL="3428795" marR="0" lvl="7" indent="-114094" algn="l" rtl="0">
              <a:spcBef>
                <a:spcPts val="400"/>
              </a:spcBef>
              <a:spcAft>
                <a:spcPts val="0"/>
              </a:spcAft>
              <a:buClr>
                <a:schemeClr val="dk1"/>
              </a:buClr>
              <a:buFont typeface="PT Sans"/>
              <a:buChar char="»"/>
              <a:defRPr/>
            </a:lvl8pPr>
            <a:lvl9pPr marL="3885967" marR="0" lvl="8" indent="-114067" algn="l" rtl="0">
              <a:spcBef>
                <a:spcPts val="400"/>
              </a:spcBef>
              <a:spcAft>
                <a:spcPts val="0"/>
              </a:spcAft>
              <a:buClr>
                <a:schemeClr val="dk1"/>
              </a:buClr>
              <a:buFont typeface="PT Sans"/>
              <a:buChar char="»"/>
              <a:defRPr/>
            </a:lvl9pPr>
          </a:lstStyle>
          <a:p>
            <a:endParaRPr/>
          </a:p>
        </p:txBody>
      </p:sp>
      <p:sp>
        <p:nvSpPr>
          <p:cNvPr id="15" name="Shape 15"/>
          <p:cNvSpPr txBox="1">
            <a:spLocks noGrp="1"/>
          </p:cNvSpPr>
          <p:nvPr>
            <p:ph type="dt" idx="10"/>
          </p:nvPr>
        </p:nvSpPr>
        <p:spPr>
          <a:xfrm>
            <a:off x="2819400" y="6245225"/>
            <a:ext cx="1447800" cy="476249"/>
          </a:xfrm>
          <a:prstGeom prst="rect">
            <a:avLst/>
          </a:prstGeom>
          <a:noFill/>
          <a:ln>
            <a:noFill/>
          </a:ln>
        </p:spPr>
        <p:txBody>
          <a:bodyPr lIns="91425" tIns="91425" rIns="91425" bIns="91425" anchor="t" anchorCtr="0"/>
          <a:lstStyle>
            <a:lvl1pPr marL="0" marR="0" lvl="0" indent="0" algn="l"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16" name="Shape 16"/>
          <p:cNvSpPr txBox="1">
            <a:spLocks noGrp="1"/>
          </p:cNvSpPr>
          <p:nvPr>
            <p:ph type="ftr" idx="11"/>
          </p:nvPr>
        </p:nvSpPr>
        <p:spPr>
          <a:xfrm>
            <a:off x="4572000" y="6245225"/>
            <a:ext cx="2438399" cy="476249"/>
          </a:xfrm>
          <a:prstGeom prst="rect">
            <a:avLst/>
          </a:prstGeom>
          <a:noFill/>
          <a:ln>
            <a:noFill/>
          </a:ln>
        </p:spPr>
        <p:txBody>
          <a:bodyPr lIns="91425" tIns="91425" rIns="91425" bIns="91425" anchor="t" anchorCtr="0"/>
          <a:lstStyle>
            <a:lvl1pPr marL="0" marR="0" lvl="0" indent="0" algn="ctr" rtl="0">
              <a:spcBef>
                <a:spcPts val="0"/>
              </a:spcBef>
              <a:defRPr/>
            </a:lvl1pPr>
            <a:lvl2pPr marL="457173" marR="0" lvl="1" indent="-12673" algn="l" rtl="0">
              <a:spcBef>
                <a:spcPts val="0"/>
              </a:spcBef>
              <a:defRPr/>
            </a:lvl2pPr>
            <a:lvl3pPr marL="914344" marR="0" lvl="2" indent="-12644" algn="l" rtl="0">
              <a:spcBef>
                <a:spcPts val="0"/>
              </a:spcBef>
              <a:defRPr/>
            </a:lvl3pPr>
            <a:lvl4pPr marL="1371518" marR="0" lvl="3" indent="-12618" algn="l" rtl="0">
              <a:spcBef>
                <a:spcPts val="0"/>
              </a:spcBef>
              <a:defRPr/>
            </a:lvl4pPr>
            <a:lvl5pPr marL="1828691" marR="0" lvl="4" indent="-12591" algn="l" rtl="0">
              <a:spcBef>
                <a:spcPts val="0"/>
              </a:spcBef>
              <a:defRPr/>
            </a:lvl5pPr>
            <a:lvl6pPr marL="2285863" marR="0" lvl="5" indent="-12562" algn="l" rtl="0">
              <a:spcBef>
                <a:spcPts val="0"/>
              </a:spcBef>
              <a:defRPr/>
            </a:lvl6pPr>
            <a:lvl7pPr marL="2743036" marR="0" lvl="6" indent="-12536" algn="l" rtl="0">
              <a:spcBef>
                <a:spcPts val="0"/>
              </a:spcBef>
              <a:defRPr/>
            </a:lvl7pPr>
            <a:lvl8pPr marL="3200209" marR="0" lvl="7" indent="-12508" algn="l" rtl="0">
              <a:spcBef>
                <a:spcPts val="0"/>
              </a:spcBef>
              <a:defRPr/>
            </a:lvl8pPr>
            <a:lvl9pPr marL="3657381" marR="0" lvl="8" indent="-12481" algn="l" rtl="0">
              <a:spcBef>
                <a:spcPts val="0"/>
              </a:spcBef>
              <a:defRPr/>
            </a:lvl9pPr>
          </a:lstStyle>
          <a:p>
            <a:endParaRPr/>
          </a:p>
        </p:txBody>
      </p:sp>
      <p:sp>
        <p:nvSpPr>
          <p:cNvPr id="17" name="Shape 17"/>
          <p:cNvSpPr txBox="1">
            <a:spLocks noGrp="1"/>
          </p:cNvSpPr>
          <p:nvPr>
            <p:ph type="sldNum" idx="12"/>
          </p:nvPr>
        </p:nvSpPr>
        <p:spPr>
          <a:xfrm>
            <a:off x="7239000" y="6245225"/>
            <a:ext cx="1447800"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pic>
        <p:nvPicPr>
          <p:cNvPr id="88" name="Shape 88"/>
          <p:cNvPicPr preferRelativeResize="0"/>
          <p:nvPr/>
        </p:nvPicPr>
        <p:blipFill rotWithShape="1">
          <a:blip r:embed="rId12">
            <a:alphaModFix/>
          </a:blip>
          <a:srcRect/>
          <a:stretch/>
        </p:blipFill>
        <p:spPr>
          <a:xfrm>
            <a:off x="6934200" y="6445251"/>
            <a:ext cx="2176500" cy="384299"/>
          </a:xfrm>
          <a:prstGeom prst="rect">
            <a:avLst/>
          </a:prstGeom>
          <a:noFill/>
          <a:ln>
            <a:noFill/>
          </a:ln>
        </p:spPr>
      </p:pic>
      <p:pic>
        <p:nvPicPr>
          <p:cNvPr id="89" name="Shape 89"/>
          <p:cNvPicPr preferRelativeResize="0"/>
          <p:nvPr/>
        </p:nvPicPr>
        <p:blipFill rotWithShape="1">
          <a:blip r:embed="rId13">
            <a:alphaModFix/>
          </a:blip>
          <a:srcRect/>
          <a:stretch/>
        </p:blipFill>
        <p:spPr>
          <a:xfrm>
            <a:off x="0" y="0"/>
            <a:ext cx="2571600" cy="6858000"/>
          </a:xfrm>
          <a:prstGeom prst="rect">
            <a:avLst/>
          </a:prstGeom>
          <a:noFill/>
          <a:ln>
            <a:noFill/>
          </a:ln>
        </p:spPr>
      </p:pic>
      <p:sp>
        <p:nvSpPr>
          <p:cNvPr id="90" name="Shape 90"/>
          <p:cNvSpPr/>
          <p:nvPr/>
        </p:nvSpPr>
        <p:spPr>
          <a:xfrm>
            <a:off x="873125" y="5770564"/>
            <a:ext cx="1933500" cy="892200"/>
          </a:xfrm>
          <a:prstGeom prst="ellipse">
            <a:avLst/>
          </a:prstGeom>
          <a:solidFill>
            <a:schemeClr val="accent3"/>
          </a:solidFill>
          <a:ln w="25400" cap="flat" cmpd="sng">
            <a:solidFill>
              <a:schemeClr val="accent3"/>
            </a:solidFill>
            <a:prstDash val="solid"/>
            <a:round/>
            <a:headEnd type="none" w="med" len="med"/>
            <a:tailEnd type="none" w="med" len="med"/>
          </a:ln>
        </p:spPr>
        <p:txBody>
          <a:bodyPr lIns="56375" tIns="28175" rIns="56375" bIns="28175"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PT Sans"/>
              <a:ea typeface="PT Sans"/>
              <a:cs typeface="PT Sans"/>
              <a:sym typeface="PT Sans"/>
            </a:endParaRPr>
          </a:p>
        </p:txBody>
      </p:sp>
      <p:sp>
        <p:nvSpPr>
          <p:cNvPr id="91" name="Shape 91"/>
          <p:cNvSpPr txBox="1">
            <a:spLocks noGrp="1"/>
          </p:cNvSpPr>
          <p:nvPr>
            <p:ph type="title"/>
          </p:nvPr>
        </p:nvSpPr>
        <p:spPr>
          <a:xfrm>
            <a:off x="914400" y="609600"/>
            <a:ext cx="80772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None/>
              <a:defRPr sz="1800"/>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173" marR="0" lvl="5" indent="-12673" algn="ctr" rtl="0">
              <a:spcBef>
                <a:spcPts val="0"/>
              </a:spcBef>
              <a:spcAft>
                <a:spcPts val="0"/>
              </a:spcAft>
              <a:buNone/>
              <a:defRPr sz="1800"/>
            </a:lvl6pPr>
            <a:lvl7pPr marL="914344" marR="0" lvl="6" indent="-12644" algn="ctr" rtl="0">
              <a:spcBef>
                <a:spcPts val="0"/>
              </a:spcBef>
              <a:spcAft>
                <a:spcPts val="0"/>
              </a:spcAft>
              <a:buNone/>
              <a:defRPr sz="1800"/>
            </a:lvl7pPr>
            <a:lvl8pPr marL="1371517" marR="0" lvl="7" indent="-12617" algn="ctr" rtl="0">
              <a:spcBef>
                <a:spcPts val="0"/>
              </a:spcBef>
              <a:spcAft>
                <a:spcPts val="0"/>
              </a:spcAft>
              <a:buNone/>
              <a:defRPr sz="1800"/>
            </a:lvl8pPr>
            <a:lvl9pPr marL="1828690" marR="0" lvl="8" indent="-12590" algn="ctr" rtl="0">
              <a:spcBef>
                <a:spcPts val="0"/>
              </a:spcBef>
              <a:spcAft>
                <a:spcPts val="0"/>
              </a:spcAft>
              <a:buNone/>
              <a:defRPr sz="1800"/>
            </a:lvl9pPr>
          </a:lstStyle>
          <a:p>
            <a:endParaRPr/>
          </a:p>
        </p:txBody>
      </p:sp>
      <p:sp>
        <p:nvSpPr>
          <p:cNvPr id="92" name="Shape 92"/>
          <p:cNvSpPr txBox="1">
            <a:spLocks noGrp="1"/>
          </p:cNvSpPr>
          <p:nvPr>
            <p:ph type="body" idx="1"/>
          </p:nvPr>
        </p:nvSpPr>
        <p:spPr>
          <a:xfrm>
            <a:off x="914400" y="1935165"/>
            <a:ext cx="8077200" cy="3551100"/>
          </a:xfrm>
          <a:prstGeom prst="rect">
            <a:avLst/>
          </a:prstGeom>
          <a:noFill/>
          <a:ln>
            <a:noFill/>
          </a:ln>
        </p:spPr>
        <p:txBody>
          <a:bodyPr lIns="91425" tIns="91425" rIns="91425" bIns="91425" anchor="t" anchorCtr="0"/>
          <a:lstStyle>
            <a:lvl1pPr marL="341312" marR="0" lvl="0" indent="-49212" algn="l" rtl="0">
              <a:lnSpc>
                <a:spcPct val="100000"/>
              </a:lnSpc>
              <a:spcBef>
                <a:spcPts val="64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1pPr>
            <a:lvl2pPr marL="741362" marR="0" lvl="1" indent="-17462" algn="l" rtl="0">
              <a:lnSpc>
                <a:spcPct val="100000"/>
              </a:lnSpc>
              <a:spcBef>
                <a:spcPts val="56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2pPr>
            <a:lvl3pPr marL="1141412" marR="0" lvl="2" indent="14287" algn="l" rtl="0">
              <a:lnSpc>
                <a:spcPct val="100000"/>
              </a:lnSpc>
              <a:spcBef>
                <a:spcPts val="48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3pPr>
            <a:lvl4pPr marL="1598612" marR="0" lvl="3" indent="-11112"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4pPr>
            <a:lvl5pPr marL="2055812" marR="0" lvl="4" indent="-11112"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5pPr>
            <a:lvl6pPr marL="2514450" marR="0" lvl="5" indent="-25250"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6pPr>
            <a:lvl7pPr marL="2971622" marR="0" lvl="6" indent="-25222"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7pPr>
            <a:lvl8pPr marL="3428795" marR="0" lvl="7" indent="-25195"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8pPr>
            <a:lvl9pPr marL="3885967" marR="0" lvl="8" indent="-25167"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9pPr>
          </a:lstStyle>
          <a:p>
            <a:endParaRPr/>
          </a:p>
        </p:txBody>
      </p:sp>
      <p:sp>
        <p:nvSpPr>
          <p:cNvPr id="93" name="Shape 93"/>
          <p:cNvSpPr txBox="1">
            <a:spLocks noGrp="1"/>
          </p:cNvSpPr>
          <p:nvPr>
            <p:ph type="dt" idx="10"/>
          </p:nvPr>
        </p:nvSpPr>
        <p:spPr>
          <a:xfrm>
            <a:off x="2819400" y="6245225"/>
            <a:ext cx="1447800" cy="4761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4" marR="0" lvl="2" indent="-1264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90" marR="0" lvl="4" indent="-1259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2" marR="0" lvl="5" indent="-1256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4" name="Shape 94"/>
          <p:cNvSpPr txBox="1">
            <a:spLocks noGrp="1"/>
          </p:cNvSpPr>
          <p:nvPr>
            <p:ph type="ftr" idx="11"/>
          </p:nvPr>
        </p:nvSpPr>
        <p:spPr>
          <a:xfrm>
            <a:off x="4572000" y="6245225"/>
            <a:ext cx="2438400" cy="4761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4" marR="0" lvl="2" indent="-1264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90" marR="0" lvl="4" indent="-1259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2" marR="0" lvl="5" indent="-1256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5" name="Shape 95"/>
          <p:cNvSpPr txBox="1">
            <a:spLocks noGrp="1"/>
          </p:cNvSpPr>
          <p:nvPr>
            <p:ph type="sldNum" idx="12"/>
          </p:nvPr>
        </p:nvSpPr>
        <p:spPr>
          <a:xfrm>
            <a:off x="7239000" y="6245225"/>
            <a:ext cx="1447800" cy="4761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pic>
        <p:nvPicPr>
          <p:cNvPr id="160" name="Shape 160"/>
          <p:cNvPicPr preferRelativeResize="0"/>
          <p:nvPr/>
        </p:nvPicPr>
        <p:blipFill rotWithShape="1">
          <a:blip r:embed="rId13">
            <a:alphaModFix/>
          </a:blip>
          <a:srcRect/>
          <a:stretch/>
        </p:blipFill>
        <p:spPr>
          <a:xfrm>
            <a:off x="6934200" y="6445251"/>
            <a:ext cx="2176500" cy="384299"/>
          </a:xfrm>
          <a:prstGeom prst="rect">
            <a:avLst/>
          </a:prstGeom>
          <a:noFill/>
          <a:ln>
            <a:noFill/>
          </a:ln>
        </p:spPr>
      </p:pic>
      <p:pic>
        <p:nvPicPr>
          <p:cNvPr id="161" name="Shape 161"/>
          <p:cNvPicPr preferRelativeResize="0"/>
          <p:nvPr/>
        </p:nvPicPr>
        <p:blipFill rotWithShape="1">
          <a:blip r:embed="rId14">
            <a:alphaModFix/>
          </a:blip>
          <a:srcRect/>
          <a:stretch/>
        </p:blipFill>
        <p:spPr>
          <a:xfrm>
            <a:off x="0" y="0"/>
            <a:ext cx="2571600" cy="6858000"/>
          </a:xfrm>
          <a:prstGeom prst="rect">
            <a:avLst/>
          </a:prstGeom>
          <a:noFill/>
          <a:ln>
            <a:noFill/>
          </a:ln>
        </p:spPr>
      </p:pic>
      <p:sp>
        <p:nvSpPr>
          <p:cNvPr id="162" name="Shape 162"/>
          <p:cNvSpPr/>
          <p:nvPr/>
        </p:nvSpPr>
        <p:spPr>
          <a:xfrm>
            <a:off x="873125" y="5770564"/>
            <a:ext cx="1933500" cy="892200"/>
          </a:xfrm>
          <a:prstGeom prst="ellipse">
            <a:avLst/>
          </a:prstGeom>
          <a:solidFill>
            <a:schemeClr val="accent3"/>
          </a:solidFill>
          <a:ln w="25400" cap="flat" cmpd="sng">
            <a:solidFill>
              <a:schemeClr val="accent3"/>
            </a:solidFill>
            <a:prstDash val="solid"/>
            <a:round/>
            <a:headEnd type="none" w="med" len="med"/>
            <a:tailEnd type="none" w="med" len="med"/>
          </a:ln>
        </p:spPr>
        <p:txBody>
          <a:bodyPr lIns="56375" tIns="28175" rIns="56375" bIns="28175"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PT Sans"/>
              <a:ea typeface="PT Sans"/>
              <a:cs typeface="PT Sans"/>
              <a:sym typeface="PT Sans"/>
            </a:endParaRPr>
          </a:p>
        </p:txBody>
      </p:sp>
      <p:sp>
        <p:nvSpPr>
          <p:cNvPr id="163" name="Shape 163"/>
          <p:cNvSpPr txBox="1">
            <a:spLocks noGrp="1"/>
          </p:cNvSpPr>
          <p:nvPr>
            <p:ph type="title"/>
          </p:nvPr>
        </p:nvSpPr>
        <p:spPr>
          <a:xfrm>
            <a:off x="914400" y="609600"/>
            <a:ext cx="80772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None/>
              <a:defRPr sz="1800"/>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173" marR="0" lvl="5" indent="-12673" algn="ctr" rtl="0">
              <a:spcBef>
                <a:spcPts val="0"/>
              </a:spcBef>
              <a:spcAft>
                <a:spcPts val="0"/>
              </a:spcAft>
              <a:buNone/>
              <a:defRPr sz="1800"/>
            </a:lvl6pPr>
            <a:lvl7pPr marL="914345" marR="0" lvl="6" indent="-12645" algn="ctr" rtl="0">
              <a:spcBef>
                <a:spcPts val="0"/>
              </a:spcBef>
              <a:spcAft>
                <a:spcPts val="0"/>
              </a:spcAft>
              <a:buNone/>
              <a:defRPr sz="1800"/>
            </a:lvl7pPr>
            <a:lvl8pPr marL="1371517" marR="0" lvl="7" indent="-12617" algn="ctr" rtl="0">
              <a:spcBef>
                <a:spcPts val="0"/>
              </a:spcBef>
              <a:spcAft>
                <a:spcPts val="0"/>
              </a:spcAft>
              <a:buNone/>
              <a:defRPr sz="1800"/>
            </a:lvl8pPr>
            <a:lvl9pPr marL="1828689" marR="0" lvl="8" indent="-12589" algn="ctr" rtl="0">
              <a:spcBef>
                <a:spcPts val="0"/>
              </a:spcBef>
              <a:spcAft>
                <a:spcPts val="0"/>
              </a:spcAft>
              <a:buNone/>
              <a:defRPr sz="1800"/>
            </a:lvl9pPr>
          </a:lstStyle>
          <a:p>
            <a:endParaRPr/>
          </a:p>
        </p:txBody>
      </p:sp>
      <p:sp>
        <p:nvSpPr>
          <p:cNvPr id="164" name="Shape 164"/>
          <p:cNvSpPr txBox="1">
            <a:spLocks noGrp="1"/>
          </p:cNvSpPr>
          <p:nvPr>
            <p:ph type="body" idx="1"/>
          </p:nvPr>
        </p:nvSpPr>
        <p:spPr>
          <a:xfrm>
            <a:off x="914400" y="1935165"/>
            <a:ext cx="8077200" cy="3551100"/>
          </a:xfrm>
          <a:prstGeom prst="rect">
            <a:avLst/>
          </a:prstGeom>
          <a:noFill/>
          <a:ln>
            <a:noFill/>
          </a:ln>
        </p:spPr>
        <p:txBody>
          <a:bodyPr lIns="91425" tIns="91425" rIns="91425" bIns="91425" anchor="t" anchorCtr="0"/>
          <a:lstStyle>
            <a:lvl1pPr marL="341312" marR="0" lvl="0" indent="-49212" algn="l" rtl="0">
              <a:lnSpc>
                <a:spcPct val="100000"/>
              </a:lnSpc>
              <a:spcBef>
                <a:spcPts val="64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1pPr>
            <a:lvl2pPr marL="741362" marR="0" lvl="1" indent="-17462" algn="l" rtl="0">
              <a:lnSpc>
                <a:spcPct val="100000"/>
              </a:lnSpc>
              <a:spcBef>
                <a:spcPts val="56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2pPr>
            <a:lvl3pPr marL="1141412" marR="0" lvl="2" indent="14287" algn="l" rtl="0">
              <a:lnSpc>
                <a:spcPct val="100000"/>
              </a:lnSpc>
              <a:spcBef>
                <a:spcPts val="48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3pPr>
            <a:lvl4pPr marL="1598612" marR="0" lvl="3" indent="-11112"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4pPr>
            <a:lvl5pPr marL="2055812" marR="0" lvl="4" indent="-11112"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5pPr>
            <a:lvl6pPr marL="2514450" marR="0" lvl="5" indent="-25250"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6pPr>
            <a:lvl7pPr marL="2971622" marR="0" lvl="6" indent="-25222"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7pPr>
            <a:lvl8pPr marL="3428795" marR="0" lvl="7" indent="-25195"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8pPr>
            <a:lvl9pPr marL="3885967" marR="0" lvl="8" indent="-25167" algn="l" rtl="0">
              <a:lnSpc>
                <a:spcPct val="100000"/>
              </a:lnSpc>
              <a:spcBef>
                <a:spcPts val="400"/>
              </a:spcBef>
              <a:spcAft>
                <a:spcPts val="0"/>
              </a:spcAft>
              <a:buClr>
                <a:schemeClr val="dk1"/>
              </a:buClr>
              <a:buSzPct val="100000"/>
              <a:buFont typeface="PT Sans"/>
              <a:buChar char="»"/>
              <a:defRPr sz="1400" b="0" i="0" u="none" strike="noStrike" cap="none">
                <a:solidFill>
                  <a:srgbClr val="000000"/>
                </a:solidFill>
                <a:latin typeface="Arial"/>
                <a:ea typeface="Arial"/>
                <a:cs typeface="Arial"/>
                <a:sym typeface="Arial"/>
              </a:defRPr>
            </a:lvl9pPr>
          </a:lstStyle>
          <a:p>
            <a:endParaRPr/>
          </a:p>
        </p:txBody>
      </p:sp>
      <p:sp>
        <p:nvSpPr>
          <p:cNvPr id="165" name="Shape 165"/>
          <p:cNvSpPr txBox="1">
            <a:spLocks noGrp="1"/>
          </p:cNvSpPr>
          <p:nvPr>
            <p:ph type="dt" idx="10"/>
          </p:nvPr>
        </p:nvSpPr>
        <p:spPr>
          <a:xfrm>
            <a:off x="2819400" y="6245225"/>
            <a:ext cx="1447800" cy="4761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5" marR="0" lvl="2" indent="-1264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89" marR="0" lvl="4" indent="-12589"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1" marR="0" lvl="5" indent="-1256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6" name="Shape 166"/>
          <p:cNvSpPr txBox="1">
            <a:spLocks noGrp="1"/>
          </p:cNvSpPr>
          <p:nvPr>
            <p:ph type="ftr" idx="11"/>
          </p:nvPr>
        </p:nvSpPr>
        <p:spPr>
          <a:xfrm>
            <a:off x="4572000" y="6245225"/>
            <a:ext cx="2438400" cy="4761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173" marR="0" lvl="1" indent="-1267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345" marR="0" lvl="2" indent="-1264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517" marR="0" lvl="3" indent="-1261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689" marR="0" lvl="4" indent="-12589"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5861" marR="0" lvl="5" indent="-1256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036" marR="0" lvl="6" indent="-1253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208" marR="0" lvl="7" indent="-1250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381" marR="0" lvl="8" indent="-1248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7" name="Shape 167"/>
          <p:cNvSpPr txBox="1">
            <a:spLocks noGrp="1"/>
          </p:cNvSpPr>
          <p:nvPr>
            <p:ph type="sldNum" idx="12"/>
          </p:nvPr>
        </p:nvSpPr>
        <p:spPr>
          <a:xfrm>
            <a:off x="7239000" y="6245225"/>
            <a:ext cx="1447800" cy="4761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ctrTitle"/>
          </p:nvPr>
        </p:nvSpPr>
        <p:spPr>
          <a:xfrm>
            <a:off x="520700" y="1524000"/>
            <a:ext cx="8623299" cy="990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1" i="0" u="none" strike="noStrike" cap="none">
                <a:solidFill>
                  <a:schemeClr val="dk2"/>
                </a:solidFill>
                <a:latin typeface="PT Sans"/>
                <a:ea typeface="PT Sans"/>
                <a:cs typeface="PT Sans"/>
                <a:sym typeface="PT Sans"/>
              </a:rPr>
              <a:t>Engineering and Applied </a:t>
            </a:r>
            <a:br>
              <a:rPr lang="en-US" sz="4400" b="1" i="0" u="none" strike="noStrike" cap="none">
                <a:solidFill>
                  <a:schemeClr val="dk2"/>
                </a:solidFill>
                <a:latin typeface="PT Sans"/>
                <a:ea typeface="PT Sans"/>
                <a:cs typeface="PT Sans"/>
                <a:sym typeface="PT Sans"/>
              </a:rPr>
            </a:br>
            <a:r>
              <a:rPr lang="en-US" sz="4400" b="1" i="0" u="none" strike="noStrike" cap="none">
                <a:solidFill>
                  <a:schemeClr val="dk2"/>
                </a:solidFill>
                <a:latin typeface="PT Sans"/>
                <a:ea typeface="PT Sans"/>
                <a:cs typeface="PT Sans"/>
                <a:sym typeface="PT Sans"/>
              </a:rPr>
              <a:t>Science Tribunal</a:t>
            </a:r>
          </a:p>
        </p:txBody>
      </p:sp>
      <p:sp>
        <p:nvSpPr>
          <p:cNvPr id="242" name="Shape 242"/>
          <p:cNvSpPr txBox="1"/>
          <p:nvPr/>
        </p:nvSpPr>
        <p:spPr>
          <a:xfrm>
            <a:off x="533400" y="4000500"/>
            <a:ext cx="8610599" cy="99059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4400">
                <a:solidFill>
                  <a:schemeClr val="dk2"/>
                </a:solidFill>
                <a:latin typeface="PT Sans"/>
                <a:ea typeface="PT Sans"/>
                <a:cs typeface="PT Sans"/>
                <a:sym typeface="PT Sans"/>
              </a:rPr>
              <a:t>July 18, 2016</a:t>
            </a:r>
          </a:p>
        </p:txBody>
      </p:sp>
      <p:sp>
        <p:nvSpPr>
          <p:cNvPr id="243" name="Shape 243"/>
          <p:cNvSpPr txBox="1"/>
          <p:nvPr/>
        </p:nvSpPr>
        <p:spPr>
          <a:xfrm>
            <a:off x="533400" y="2971800"/>
            <a:ext cx="8610599" cy="99059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4400" b="0" i="0" u="none" strike="noStrike" cap="none">
                <a:solidFill>
                  <a:schemeClr val="dk2"/>
                </a:solidFill>
                <a:latin typeface="PT Sans"/>
                <a:ea typeface="PT Sans"/>
                <a:cs typeface="PT Sans"/>
                <a:sym typeface="PT Sans"/>
              </a:rPr>
              <a:t>General Meeting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body" idx="1"/>
          </p:nvPr>
        </p:nvSpPr>
        <p:spPr>
          <a:xfrm>
            <a:off x="817275" y="1492425"/>
            <a:ext cx="8174400" cy="4548300"/>
          </a:xfrm>
          <a:prstGeom prst="rect">
            <a:avLst/>
          </a:prstGeom>
          <a:noFill/>
          <a:ln>
            <a:noFill/>
          </a:ln>
        </p:spPr>
        <p:txBody>
          <a:bodyPr lIns="91425" tIns="91425" rIns="91425" bIns="91425" anchor="t" anchorCtr="0">
            <a:noAutofit/>
          </a:bodyPr>
          <a:lstStyle/>
          <a:p>
            <a:pPr marL="457200" marR="0" lvl="0" indent="-381000" algn="l" rtl="0">
              <a:lnSpc>
                <a:spcPct val="90000"/>
              </a:lnSpc>
              <a:spcBef>
                <a:spcPts val="1000"/>
              </a:spcBef>
              <a:spcAft>
                <a:spcPts val="0"/>
              </a:spcAft>
              <a:buClr>
                <a:schemeClr val="dk1"/>
              </a:buClr>
              <a:buSzPct val="75000"/>
              <a:buFont typeface="Arial"/>
              <a:buChar char="•"/>
            </a:pPr>
            <a:r>
              <a:rPr lang="en-US" sz="3200" b="0" i="0" u="none" strike="noStrike" cap="none">
                <a:solidFill>
                  <a:schemeClr val="dk1"/>
                </a:solidFill>
                <a:latin typeface="Calibri"/>
                <a:ea typeface="Calibri"/>
                <a:cs typeface="Calibri"/>
                <a:sym typeface="Calibri"/>
              </a:rPr>
              <a:t>Office Hours:</a:t>
            </a:r>
          </a:p>
          <a:p>
            <a:pPr marL="857250" marR="0" lvl="1" indent="-387350" algn="l" rtl="0">
              <a:lnSpc>
                <a:spcPct val="90000"/>
              </a:lnSpc>
              <a:spcBef>
                <a:spcPts val="1000"/>
              </a:spcBef>
              <a:spcAft>
                <a:spcPts val="0"/>
              </a:spcAft>
              <a:buClr>
                <a:schemeClr val="dk1"/>
              </a:buClr>
              <a:buSzPct val="75000"/>
              <a:buFont typeface="Arial"/>
              <a:buChar char="–"/>
            </a:pPr>
            <a:r>
              <a:rPr lang="en-US" sz="3200" b="0" i="0" u="none" strike="noStrike" cap="none">
                <a:solidFill>
                  <a:schemeClr val="dk1"/>
                </a:solidFill>
                <a:latin typeface="Calibri"/>
                <a:ea typeface="Calibri"/>
                <a:cs typeface="Calibri"/>
                <a:sym typeface="Calibri"/>
              </a:rPr>
              <a:t>Mondays 3-4pm (subject to change)</a:t>
            </a:r>
          </a:p>
          <a:p>
            <a:pPr marL="857250" marR="0" lvl="1" indent="-387350" algn="l" rtl="0">
              <a:lnSpc>
                <a:spcPct val="90000"/>
              </a:lnSpc>
              <a:spcBef>
                <a:spcPts val="1000"/>
              </a:spcBef>
              <a:spcAft>
                <a:spcPts val="0"/>
              </a:spcAft>
              <a:buClr>
                <a:schemeClr val="dk1"/>
              </a:buClr>
              <a:buSzPct val="75000"/>
              <a:buFont typeface="Arial"/>
              <a:buChar char="–"/>
            </a:pPr>
            <a:r>
              <a:rPr lang="en-US" sz="3200" b="0" i="0" u="none" strike="noStrike" cap="none">
                <a:solidFill>
                  <a:schemeClr val="dk1"/>
                </a:solidFill>
                <a:latin typeface="Calibri"/>
                <a:ea typeface="Calibri"/>
                <a:cs typeface="Calibri"/>
                <a:sym typeface="Calibri"/>
              </a:rPr>
              <a:t>Baldwin 650</a:t>
            </a:r>
          </a:p>
          <a:p>
            <a:pPr marL="457200" marR="0" lvl="0" indent="-381000" algn="l" rtl="0">
              <a:lnSpc>
                <a:spcPct val="90000"/>
              </a:lnSpc>
              <a:spcBef>
                <a:spcPts val="1000"/>
              </a:spcBef>
              <a:spcAft>
                <a:spcPts val="0"/>
              </a:spcAft>
              <a:buClr>
                <a:schemeClr val="dk1"/>
              </a:buClr>
              <a:buSzPct val="75000"/>
              <a:buFont typeface="Arial"/>
              <a:buNone/>
            </a:pPr>
            <a:endParaRPr sz="3200" b="0" i="0" u="none" strike="noStrike" cap="none">
              <a:solidFill>
                <a:schemeClr val="dk1"/>
              </a:solidFill>
              <a:latin typeface="Calibri"/>
              <a:ea typeface="Calibri"/>
              <a:cs typeface="Calibri"/>
              <a:sym typeface="Calibri"/>
            </a:endParaRPr>
          </a:p>
          <a:p>
            <a:pPr marL="457200" marR="0" lvl="0" indent="-381000" algn="l" rtl="0">
              <a:lnSpc>
                <a:spcPct val="90000"/>
              </a:lnSpc>
              <a:spcBef>
                <a:spcPts val="1000"/>
              </a:spcBef>
              <a:spcAft>
                <a:spcPts val="0"/>
              </a:spcAft>
              <a:buClr>
                <a:schemeClr val="dk1"/>
              </a:buClr>
              <a:buSzPct val="75000"/>
              <a:buFont typeface="Arial"/>
              <a:buNone/>
            </a:pPr>
            <a:endParaRPr sz="3200" b="0" i="0" u="none" strike="noStrike" cap="none">
              <a:solidFill>
                <a:schemeClr val="dk1"/>
              </a:solidFill>
              <a:latin typeface="Calibri"/>
              <a:ea typeface="Calibri"/>
              <a:cs typeface="Calibri"/>
              <a:sym typeface="Calibri"/>
            </a:endParaRPr>
          </a:p>
          <a:p>
            <a:pPr marL="457200" marR="0" lvl="0" indent="-381000" algn="l" rtl="0">
              <a:lnSpc>
                <a:spcPct val="90000"/>
              </a:lnSpc>
              <a:spcBef>
                <a:spcPts val="1000"/>
              </a:spcBef>
              <a:spcAft>
                <a:spcPts val="0"/>
              </a:spcAft>
              <a:buClr>
                <a:schemeClr val="dk1"/>
              </a:buClr>
              <a:buSzPct val="75000"/>
              <a:buFont typeface="Arial"/>
              <a:buNone/>
            </a:pPr>
            <a:endParaRPr sz="3200" b="0" i="0" u="none" strike="noStrike" cap="none">
              <a:solidFill>
                <a:schemeClr val="dk1"/>
              </a:solidFill>
              <a:latin typeface="Calibri"/>
              <a:ea typeface="Calibri"/>
              <a:cs typeface="Calibri"/>
              <a:sym typeface="Calibri"/>
            </a:endParaRPr>
          </a:p>
        </p:txBody>
      </p:sp>
      <p:sp>
        <p:nvSpPr>
          <p:cNvPr id="346" name="Shape 346"/>
          <p:cNvSpPr txBox="1">
            <a:spLocks noGrp="1"/>
          </p:cNvSpPr>
          <p:nvPr>
            <p:ph type="title"/>
          </p:nvPr>
        </p:nvSpPr>
        <p:spPr>
          <a:xfrm>
            <a:off x="1056375" y="609833"/>
            <a:ext cx="7696200" cy="1142999"/>
          </a:xfrm>
          <a:prstGeom prst="rect">
            <a:avLst/>
          </a:prstGeom>
          <a:noFill/>
          <a:ln>
            <a:noFill/>
          </a:ln>
        </p:spPr>
        <p:txBody>
          <a:bodyPr lIns="91425" tIns="91425" rIns="91425" bIns="91425" anchor="ctr" anchorCtr="0">
            <a:noAutofit/>
          </a:bodyPr>
          <a:lstStyle/>
          <a:p>
            <a:pPr marL="0" marR="0" lvl="0" indent="0" algn="ctr" rtl="0">
              <a:lnSpc>
                <a:spcPct val="120000"/>
              </a:lnSpc>
              <a:spcBef>
                <a:spcPts val="0"/>
              </a:spcBef>
              <a:spcAft>
                <a:spcPts val="0"/>
              </a:spcAft>
              <a:buClr>
                <a:schemeClr val="dk1"/>
              </a:buClr>
              <a:buSzPct val="25000"/>
              <a:buFont typeface="PT Sans"/>
              <a:buNone/>
            </a:pPr>
            <a:r>
              <a:rPr lang="en-US" sz="4400" b="1" i="0" u="none" strike="noStrike" cap="none">
                <a:solidFill>
                  <a:schemeClr val="dk1"/>
                </a:solidFill>
                <a:latin typeface="PT Sans"/>
                <a:ea typeface="PT Sans"/>
                <a:cs typeface="PT Sans"/>
                <a:sym typeface="PT Sans"/>
              </a:rPr>
              <a:t>AVP Report</a:t>
            </a:r>
          </a:p>
        </p:txBody>
      </p:sp>
      <p:sp>
        <p:nvSpPr>
          <p:cNvPr id="347" name="Shape 347"/>
          <p:cNvSpPr txBox="1"/>
          <p:nvPr/>
        </p:nvSpPr>
        <p:spPr>
          <a:xfrm>
            <a:off x="7435075" y="-181350"/>
            <a:ext cx="3000000" cy="885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PT Sans"/>
              <a:buNone/>
            </a:pPr>
            <a:r>
              <a:rPr lang="en-US" sz="1600" b="1" i="0" u="sng" strike="noStrike" cap="none">
                <a:solidFill>
                  <a:schemeClr val="dk1"/>
                </a:solidFill>
                <a:latin typeface="PT Sans"/>
                <a:ea typeface="PT Sans"/>
                <a:cs typeface="PT Sans"/>
                <a:sym typeface="PT Sans"/>
              </a:rPr>
              <a:t>Officer:</a:t>
            </a:r>
          </a:p>
          <a:p>
            <a:pPr marL="0" marR="0" lvl="0" indent="0" algn="l" rtl="0">
              <a:lnSpc>
                <a:spcPct val="100000"/>
              </a:lnSpc>
              <a:spcBef>
                <a:spcPts val="0"/>
              </a:spcBef>
              <a:spcAft>
                <a:spcPts val="0"/>
              </a:spcAft>
              <a:buClr>
                <a:schemeClr val="dk1"/>
              </a:buClr>
              <a:buSzPct val="25000"/>
              <a:buFont typeface="PT Sans"/>
              <a:buNone/>
            </a:pPr>
            <a:r>
              <a:rPr lang="en-US" sz="1600" b="0" i="0" u="none" strike="noStrike" cap="none">
                <a:solidFill>
                  <a:schemeClr val="dk1"/>
                </a:solidFill>
                <a:latin typeface="PT Sans"/>
                <a:ea typeface="PT Sans"/>
                <a:cs typeface="PT Sans"/>
                <a:sym typeface="PT Sans"/>
              </a:rPr>
              <a:t>Heath Palmer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body" idx="1"/>
          </p:nvPr>
        </p:nvSpPr>
        <p:spPr>
          <a:xfrm>
            <a:off x="817275" y="1492425"/>
            <a:ext cx="8174400" cy="4548300"/>
          </a:xfrm>
          <a:prstGeom prst="rect">
            <a:avLst/>
          </a:prstGeom>
          <a:noFill/>
          <a:ln>
            <a:noFill/>
          </a:ln>
        </p:spPr>
        <p:txBody>
          <a:bodyPr lIns="91425" tIns="91425" rIns="91425" bIns="91425" anchor="t" anchorCtr="0">
            <a:noAutofit/>
          </a:bodyPr>
          <a:lstStyle/>
          <a:p>
            <a:pPr marL="457200" marR="0" lvl="0" indent="-381000" algn="l" rtl="0">
              <a:lnSpc>
                <a:spcPct val="90000"/>
              </a:lnSpc>
              <a:spcBef>
                <a:spcPts val="0"/>
              </a:spcBef>
              <a:spcAft>
                <a:spcPts val="0"/>
              </a:spcAft>
              <a:buClr>
                <a:schemeClr val="dk1"/>
              </a:buClr>
              <a:buSzPct val="75000"/>
              <a:buFont typeface="Arial"/>
              <a:buChar char="•"/>
            </a:pPr>
            <a:r>
              <a:rPr lang="en-US" sz="3200" b="0" i="0" u="none" strike="noStrike" cap="none">
                <a:solidFill>
                  <a:schemeClr val="dk1"/>
                </a:solidFill>
                <a:latin typeface="Calibri"/>
                <a:ea typeface="Calibri"/>
                <a:cs typeface="Calibri"/>
                <a:sym typeface="Calibri"/>
              </a:rPr>
              <a:t>If you need to ask me about anything Tribunal related feel free to email me at jtwood31@gmail.com </a:t>
            </a:r>
          </a:p>
        </p:txBody>
      </p:sp>
      <p:sp>
        <p:nvSpPr>
          <p:cNvPr id="354" name="Shape 354"/>
          <p:cNvSpPr txBox="1">
            <a:spLocks noGrp="1"/>
          </p:cNvSpPr>
          <p:nvPr>
            <p:ph type="title"/>
          </p:nvPr>
        </p:nvSpPr>
        <p:spPr>
          <a:xfrm>
            <a:off x="1056375" y="609833"/>
            <a:ext cx="7696200" cy="1142999"/>
          </a:xfrm>
          <a:prstGeom prst="rect">
            <a:avLst/>
          </a:prstGeom>
          <a:noFill/>
          <a:ln>
            <a:noFill/>
          </a:ln>
        </p:spPr>
        <p:txBody>
          <a:bodyPr lIns="91425" tIns="91425" rIns="91425" bIns="91425" anchor="ctr" anchorCtr="0">
            <a:noAutofit/>
          </a:bodyPr>
          <a:lstStyle/>
          <a:p>
            <a:pPr marL="0" marR="0" lvl="0" indent="0" algn="ctr" rtl="0">
              <a:lnSpc>
                <a:spcPct val="120000"/>
              </a:lnSpc>
              <a:spcBef>
                <a:spcPts val="0"/>
              </a:spcBef>
              <a:spcAft>
                <a:spcPts val="0"/>
              </a:spcAft>
              <a:buClr>
                <a:schemeClr val="dk1"/>
              </a:buClr>
              <a:buSzPct val="25000"/>
              <a:buFont typeface="PT Sans"/>
              <a:buNone/>
            </a:pPr>
            <a:r>
              <a:rPr lang="en-US" sz="4400" b="1" i="0" u="none" strike="noStrike" cap="none">
                <a:solidFill>
                  <a:schemeClr val="dk1"/>
                </a:solidFill>
                <a:latin typeface="PT Sans"/>
                <a:ea typeface="PT Sans"/>
                <a:cs typeface="PT Sans"/>
                <a:sym typeface="PT Sans"/>
              </a:rPr>
              <a:t>Treasurer</a:t>
            </a:r>
          </a:p>
        </p:txBody>
      </p:sp>
      <p:sp>
        <p:nvSpPr>
          <p:cNvPr id="355" name="Shape 355"/>
          <p:cNvSpPr txBox="1"/>
          <p:nvPr/>
        </p:nvSpPr>
        <p:spPr>
          <a:xfrm>
            <a:off x="7435075" y="-181350"/>
            <a:ext cx="3000000" cy="885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PT Sans"/>
              <a:buNone/>
            </a:pPr>
            <a:r>
              <a:rPr lang="en-US" sz="1600" b="1" i="0" u="sng" strike="noStrike" cap="none">
                <a:solidFill>
                  <a:schemeClr val="dk1"/>
                </a:solidFill>
                <a:latin typeface="PT Sans"/>
                <a:ea typeface="PT Sans"/>
                <a:cs typeface="PT Sans"/>
                <a:sym typeface="PT Sans"/>
              </a:rPr>
              <a:t>Officer:</a:t>
            </a:r>
          </a:p>
          <a:p>
            <a:pPr marL="0" marR="0" lvl="0" indent="0" algn="l" rtl="0">
              <a:lnSpc>
                <a:spcPct val="100000"/>
              </a:lnSpc>
              <a:spcBef>
                <a:spcPts val="0"/>
              </a:spcBef>
              <a:spcAft>
                <a:spcPts val="0"/>
              </a:spcAft>
              <a:buClr>
                <a:schemeClr val="dk1"/>
              </a:buClr>
              <a:buSzPct val="25000"/>
              <a:buFont typeface="PT Sans"/>
              <a:buNone/>
            </a:pPr>
            <a:r>
              <a:rPr lang="en-US" sz="1600" b="0" i="0" u="none" strike="noStrike" cap="none">
                <a:solidFill>
                  <a:schemeClr val="dk1"/>
                </a:solidFill>
                <a:latin typeface="PT Sans"/>
                <a:ea typeface="PT Sans"/>
                <a:cs typeface="PT Sans"/>
                <a:sym typeface="PT Sans"/>
              </a:rPr>
              <a:t>Jared Wood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1295400" y="609833"/>
            <a:ext cx="7696200" cy="11429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1" i="0" u="none" strike="noStrike" cap="none">
                <a:solidFill>
                  <a:schemeClr val="dk2"/>
                </a:solidFill>
                <a:latin typeface="PT Sans"/>
                <a:ea typeface="PT Sans"/>
                <a:cs typeface="PT Sans"/>
                <a:sym typeface="PT Sans"/>
              </a:rPr>
              <a:t>Secretary</a:t>
            </a:r>
          </a:p>
        </p:txBody>
      </p:sp>
      <p:sp>
        <p:nvSpPr>
          <p:cNvPr id="361" name="Shape 361"/>
          <p:cNvSpPr txBox="1"/>
          <p:nvPr/>
        </p:nvSpPr>
        <p:spPr>
          <a:xfrm>
            <a:off x="7608089" y="0"/>
            <a:ext cx="2133600" cy="7620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600" b="1" i="0" u="sng" strike="noStrike" cap="none">
                <a:solidFill>
                  <a:schemeClr val="dk2"/>
                </a:solidFill>
                <a:latin typeface="PT Sans"/>
                <a:ea typeface="PT Sans"/>
                <a:cs typeface="PT Sans"/>
                <a:sym typeface="PT Sans"/>
              </a:rPr>
              <a:t>Officer:</a:t>
            </a:r>
          </a:p>
          <a:p>
            <a:pPr marL="0" marR="0" lvl="0" indent="0" algn="l" rtl="0">
              <a:spcBef>
                <a:spcPts val="0"/>
              </a:spcBef>
              <a:buSzPct val="25000"/>
              <a:buNone/>
            </a:pPr>
            <a:r>
              <a:rPr lang="en-US" sz="1600">
                <a:solidFill>
                  <a:schemeClr val="dk2"/>
                </a:solidFill>
                <a:latin typeface="PT Sans"/>
                <a:ea typeface="PT Sans"/>
                <a:cs typeface="PT Sans"/>
                <a:sym typeface="PT Sans"/>
              </a:rPr>
              <a:t>Nick Oslin</a:t>
            </a:r>
          </a:p>
        </p:txBody>
      </p:sp>
      <p:sp>
        <p:nvSpPr>
          <p:cNvPr id="362" name="Shape 362"/>
          <p:cNvSpPr txBox="1">
            <a:spLocks noGrp="1"/>
          </p:cNvSpPr>
          <p:nvPr>
            <p:ph type="body" idx="1"/>
          </p:nvPr>
        </p:nvSpPr>
        <p:spPr>
          <a:xfrm>
            <a:off x="914400" y="1494775"/>
            <a:ext cx="8229600" cy="4438200"/>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320"/>
              </a:spcBef>
              <a:spcAft>
                <a:spcPts val="0"/>
              </a:spcAft>
              <a:buSzPct val="100000"/>
            </a:pPr>
            <a:r>
              <a:rPr lang="en-US" sz="3600">
                <a:solidFill>
                  <a:schemeClr val="dk1"/>
                </a:solidFill>
                <a:latin typeface="PT Sans"/>
                <a:ea typeface="PT Sans"/>
                <a:cs typeface="PT Sans"/>
                <a:sym typeface="PT Sans"/>
              </a:rPr>
              <a:t>Don’t forget to sign in! You need to sign in to 4 meetings to earn voting privileges.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817275" y="1643528"/>
            <a:ext cx="8174400" cy="4397100"/>
          </a:xfrm>
          <a:prstGeom prst="rect">
            <a:avLst/>
          </a:prstGeom>
          <a:noFill/>
          <a:ln>
            <a:noFill/>
          </a:ln>
        </p:spPr>
        <p:txBody>
          <a:bodyPr lIns="91425" tIns="91425" rIns="91425" bIns="91425" anchor="t" anchorCtr="0">
            <a:noAutofit/>
          </a:bodyPr>
          <a:lstStyle/>
          <a:p>
            <a:pPr marL="457200" marR="0" lvl="0" indent="-381000" algn="l" rtl="0">
              <a:lnSpc>
                <a:spcPct val="90000"/>
              </a:lnSpc>
              <a:spcBef>
                <a:spcPts val="0"/>
              </a:spcBef>
              <a:spcAft>
                <a:spcPts val="0"/>
              </a:spcAft>
              <a:buClr>
                <a:schemeClr val="dk1"/>
              </a:buClr>
              <a:buSzPct val="75000"/>
              <a:buFont typeface="Arial"/>
              <a:buChar char="•"/>
            </a:pPr>
            <a:r>
              <a:rPr lang="en-US" sz="3200" b="1" i="0" u="none" strike="noStrike" cap="none">
                <a:solidFill>
                  <a:srgbClr val="000000"/>
                </a:solidFill>
                <a:latin typeface="Calibri"/>
                <a:ea typeface="Calibri"/>
                <a:cs typeface="Calibri"/>
                <a:sym typeface="Calibri"/>
              </a:rPr>
              <a:t>Summer Office Hours</a:t>
            </a:r>
          </a:p>
          <a:p>
            <a:pPr marL="857250" marR="0" lvl="1" indent="-387350" algn="l" rtl="0">
              <a:lnSpc>
                <a:spcPct val="90000"/>
              </a:lnSpc>
              <a:spcBef>
                <a:spcPts val="1000"/>
              </a:spcBef>
              <a:spcAft>
                <a:spcPts val="0"/>
              </a:spcAft>
              <a:buClr>
                <a:schemeClr val="dk1"/>
              </a:buClr>
              <a:buSzPct val="75000"/>
              <a:buFont typeface="Arial"/>
              <a:buChar char="–"/>
            </a:pPr>
            <a:r>
              <a:rPr lang="en-US" sz="3200" b="1" i="0" u="none" strike="noStrike" cap="none">
                <a:solidFill>
                  <a:srgbClr val="000000"/>
                </a:solidFill>
                <a:latin typeface="Calibri"/>
                <a:ea typeface="Calibri"/>
                <a:cs typeface="Calibri"/>
                <a:sym typeface="Calibri"/>
              </a:rPr>
              <a:t>Tim: </a:t>
            </a:r>
          </a:p>
          <a:p>
            <a:pPr marL="1257300" marR="0" lvl="2" indent="-381000" algn="l" rtl="0">
              <a:lnSpc>
                <a:spcPct val="90000"/>
              </a:lnSpc>
              <a:spcBef>
                <a:spcPts val="1000"/>
              </a:spcBef>
              <a:spcAft>
                <a:spcPts val="0"/>
              </a:spcAft>
              <a:buClr>
                <a:schemeClr val="dk1"/>
              </a:buClr>
              <a:buSzPct val="75000"/>
              <a:buFont typeface="Arial"/>
              <a:buChar char="•"/>
            </a:pPr>
            <a:r>
              <a:rPr lang="en-US" sz="3000" b="0" i="0" u="none" strike="noStrike" cap="none">
                <a:solidFill>
                  <a:srgbClr val="000000"/>
                </a:solidFill>
                <a:latin typeface="Calibri"/>
                <a:ea typeface="Calibri"/>
                <a:cs typeface="Calibri"/>
                <a:sym typeface="Calibri"/>
              </a:rPr>
              <a:t>Mondays: 6:30 (end of meeting) – 8:00 PM</a:t>
            </a:r>
          </a:p>
          <a:p>
            <a:pPr marL="1257300" marR="0" lvl="2" indent="-381000" algn="l" rtl="0">
              <a:lnSpc>
                <a:spcPct val="90000"/>
              </a:lnSpc>
              <a:spcBef>
                <a:spcPts val="1000"/>
              </a:spcBef>
              <a:spcAft>
                <a:spcPts val="0"/>
              </a:spcAft>
              <a:buClr>
                <a:schemeClr val="dk1"/>
              </a:buClr>
              <a:buSzPct val="75000"/>
              <a:buFont typeface="Arial"/>
              <a:buChar char="•"/>
            </a:pPr>
            <a:r>
              <a:rPr lang="en-US" sz="3000" b="0" i="0" u="none" strike="noStrike" cap="none">
                <a:solidFill>
                  <a:srgbClr val="000000"/>
                </a:solidFill>
                <a:latin typeface="Calibri"/>
                <a:ea typeface="Calibri"/>
                <a:cs typeface="Calibri"/>
                <a:sym typeface="Calibri"/>
              </a:rPr>
              <a:t>Wednesdays: 6:30 – 7:30PM</a:t>
            </a:r>
          </a:p>
          <a:p>
            <a:pPr marL="1257300" marR="0" lvl="2" indent="-381000" algn="l" rtl="0">
              <a:lnSpc>
                <a:spcPct val="90000"/>
              </a:lnSpc>
              <a:spcBef>
                <a:spcPts val="1000"/>
              </a:spcBef>
              <a:spcAft>
                <a:spcPts val="0"/>
              </a:spcAft>
              <a:buClr>
                <a:schemeClr val="dk1"/>
              </a:buClr>
              <a:buSzPct val="75000"/>
              <a:buFont typeface="Arial"/>
              <a:buChar char="•"/>
            </a:pPr>
            <a:r>
              <a:rPr lang="en-US" sz="3000" b="0" i="0" u="none" strike="noStrike" cap="none">
                <a:solidFill>
                  <a:srgbClr val="000000"/>
                </a:solidFill>
                <a:latin typeface="Calibri"/>
                <a:ea typeface="Calibri"/>
                <a:cs typeface="Calibri"/>
                <a:sym typeface="Calibri"/>
              </a:rPr>
              <a:t>Arent available then? Just reach out! </a:t>
            </a:r>
            <a:r>
              <a:rPr lang="en-US" sz="3000" b="0" i="0" u="none" strike="noStrike" cap="none">
                <a:solidFill>
                  <a:srgbClr val="FF0000"/>
                </a:solidFill>
                <a:latin typeface="Calibri"/>
                <a:ea typeface="Calibri"/>
                <a:cs typeface="Calibri"/>
                <a:sym typeface="Calibri"/>
              </a:rPr>
              <a:t>kemperta@mail.uc.edu</a:t>
            </a:r>
          </a:p>
          <a:p>
            <a:pPr marL="857250" marR="0" lvl="1" indent="-387350" algn="l" rtl="0">
              <a:lnSpc>
                <a:spcPct val="90000"/>
              </a:lnSpc>
              <a:spcBef>
                <a:spcPts val="1000"/>
              </a:spcBef>
              <a:spcAft>
                <a:spcPts val="0"/>
              </a:spcAft>
              <a:buClr>
                <a:schemeClr val="dk1"/>
              </a:buClr>
              <a:buSzPct val="75000"/>
              <a:buFont typeface="Arial"/>
              <a:buChar char="–"/>
            </a:pPr>
            <a:r>
              <a:rPr lang="en-US" sz="3000" b="1" i="0" u="none" strike="noStrike" cap="none">
                <a:solidFill>
                  <a:srgbClr val="000000"/>
                </a:solidFill>
                <a:latin typeface="Calibri"/>
                <a:ea typeface="Calibri"/>
                <a:cs typeface="Calibri"/>
                <a:sym typeface="Calibri"/>
              </a:rPr>
              <a:t>Khaled:</a:t>
            </a:r>
          </a:p>
          <a:p>
            <a:pPr marL="1257300" marR="0" lvl="2" indent="-381000" algn="l" rtl="0">
              <a:lnSpc>
                <a:spcPct val="90000"/>
              </a:lnSpc>
              <a:spcBef>
                <a:spcPts val="1000"/>
              </a:spcBef>
              <a:spcAft>
                <a:spcPts val="0"/>
              </a:spcAft>
              <a:buClr>
                <a:schemeClr val="dk1"/>
              </a:buClr>
              <a:buSzPct val="75000"/>
              <a:buFont typeface="Arial"/>
              <a:buChar char="•"/>
            </a:pPr>
            <a:r>
              <a:rPr lang="en-US" sz="3000" b="0" i="0" u="none" strike="noStrike" cap="none">
                <a:solidFill>
                  <a:srgbClr val="000000"/>
                </a:solidFill>
                <a:latin typeface="Calibri"/>
                <a:ea typeface="Calibri"/>
                <a:cs typeface="Calibri"/>
                <a:sym typeface="Calibri"/>
              </a:rPr>
              <a:t>Mondays: 6:30 – 8:00 PM</a:t>
            </a:r>
          </a:p>
          <a:p>
            <a:pPr marL="1257300" marR="0" lvl="2" indent="-381000" algn="l" rtl="0">
              <a:lnSpc>
                <a:spcPct val="90000"/>
              </a:lnSpc>
              <a:spcBef>
                <a:spcPts val="1000"/>
              </a:spcBef>
              <a:spcAft>
                <a:spcPts val="0"/>
              </a:spcAft>
              <a:buClr>
                <a:schemeClr val="dk1"/>
              </a:buClr>
              <a:buSzPct val="75000"/>
              <a:buFont typeface="Arial"/>
              <a:buChar char="•"/>
            </a:pPr>
            <a:r>
              <a:rPr lang="en-US" sz="3000" b="0" i="0" u="none" strike="noStrike" cap="none">
                <a:solidFill>
                  <a:srgbClr val="000000"/>
                </a:solidFill>
                <a:latin typeface="Calibri"/>
                <a:ea typeface="Calibri"/>
                <a:cs typeface="Calibri"/>
                <a:sym typeface="Calibri"/>
              </a:rPr>
              <a:t>Other evenings as needed.</a:t>
            </a:r>
          </a:p>
        </p:txBody>
      </p:sp>
      <p:sp>
        <p:nvSpPr>
          <p:cNvPr id="369" name="Shape 369"/>
          <p:cNvSpPr txBox="1">
            <a:spLocks noGrp="1"/>
          </p:cNvSpPr>
          <p:nvPr>
            <p:ph type="title"/>
          </p:nvPr>
        </p:nvSpPr>
        <p:spPr>
          <a:xfrm>
            <a:off x="1056375" y="609833"/>
            <a:ext cx="7696200" cy="1142999"/>
          </a:xfrm>
          <a:prstGeom prst="rect">
            <a:avLst/>
          </a:prstGeom>
          <a:noFill/>
          <a:ln>
            <a:noFill/>
          </a:ln>
        </p:spPr>
        <p:txBody>
          <a:bodyPr lIns="91425" tIns="91425" rIns="91425" bIns="91425" anchor="ctr" anchorCtr="0">
            <a:noAutofit/>
          </a:bodyPr>
          <a:lstStyle/>
          <a:p>
            <a:pPr marL="0" marR="0" lvl="0" indent="0" algn="ctr" rtl="0">
              <a:lnSpc>
                <a:spcPct val="120000"/>
              </a:lnSpc>
              <a:spcBef>
                <a:spcPts val="0"/>
              </a:spcBef>
              <a:spcAft>
                <a:spcPts val="0"/>
              </a:spcAft>
              <a:buClr>
                <a:schemeClr val="dk1"/>
              </a:buClr>
              <a:buSzPct val="25000"/>
              <a:buFont typeface="PT Sans"/>
              <a:buNone/>
            </a:pPr>
            <a:r>
              <a:rPr lang="en-US" sz="4400" b="1" i="0" u="none" strike="noStrike" cap="none">
                <a:solidFill>
                  <a:schemeClr val="dk1"/>
                </a:solidFill>
                <a:latin typeface="PT Sans"/>
                <a:ea typeface="PT Sans"/>
                <a:cs typeface="PT Sans"/>
                <a:sym typeface="PT Sans"/>
              </a:rPr>
              <a:t>Senator Report</a:t>
            </a:r>
          </a:p>
        </p:txBody>
      </p:sp>
      <p:sp>
        <p:nvSpPr>
          <p:cNvPr id="370" name="Shape 370"/>
          <p:cNvSpPr txBox="1"/>
          <p:nvPr/>
        </p:nvSpPr>
        <p:spPr>
          <a:xfrm>
            <a:off x="7127165" y="-135502"/>
            <a:ext cx="3000000" cy="885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600" b="1" i="0" u="sng" strike="noStrike" cap="none" dirty="0">
              <a:solidFill>
                <a:schemeClr val="dk1"/>
              </a:solidFill>
              <a:latin typeface="PT Sans"/>
              <a:ea typeface="PT Sans"/>
              <a:cs typeface="PT Sans"/>
              <a:sym typeface="PT Sans"/>
            </a:endParaRPr>
          </a:p>
          <a:p>
            <a:pPr marL="0" marR="0" lvl="0" indent="0" algn="l" rtl="0">
              <a:lnSpc>
                <a:spcPct val="100000"/>
              </a:lnSpc>
              <a:spcBef>
                <a:spcPts val="0"/>
              </a:spcBef>
              <a:spcAft>
                <a:spcPts val="0"/>
              </a:spcAft>
              <a:buClr>
                <a:schemeClr val="dk1"/>
              </a:buClr>
              <a:buSzPct val="25000"/>
              <a:buFont typeface="PT Sans"/>
              <a:buNone/>
            </a:pPr>
            <a:r>
              <a:rPr lang="en-US" sz="1600" b="1" i="0" u="sng" strike="noStrike" cap="none" dirty="0">
                <a:solidFill>
                  <a:schemeClr val="dk1"/>
                </a:solidFill>
                <a:latin typeface="PT Sans"/>
                <a:ea typeface="PT Sans"/>
                <a:cs typeface="PT Sans"/>
                <a:sym typeface="PT Sans"/>
              </a:rPr>
              <a:t>Officer:</a:t>
            </a:r>
          </a:p>
          <a:p>
            <a:pPr marL="0" marR="0" lvl="0" indent="0" algn="l" rtl="0">
              <a:lnSpc>
                <a:spcPct val="100000"/>
              </a:lnSpc>
              <a:spcBef>
                <a:spcPts val="0"/>
              </a:spcBef>
              <a:spcAft>
                <a:spcPts val="0"/>
              </a:spcAft>
              <a:buClr>
                <a:schemeClr val="dk1"/>
              </a:buClr>
              <a:buSzPct val="25000"/>
              <a:buFont typeface="PT Sans"/>
              <a:buNone/>
            </a:pPr>
            <a:r>
              <a:rPr lang="en-US" sz="1600" b="0" i="0" u="none" strike="noStrike" cap="none" dirty="0">
                <a:solidFill>
                  <a:schemeClr val="dk1"/>
                </a:solidFill>
                <a:latin typeface="PT Sans"/>
                <a:ea typeface="PT Sans"/>
                <a:cs typeface="PT Sans"/>
                <a:sym typeface="PT Sans"/>
              </a:rPr>
              <a:t>Tim Kemper</a:t>
            </a:r>
          </a:p>
          <a:p>
            <a:pPr marL="0" marR="0" lvl="0" indent="0" algn="l" rtl="0">
              <a:lnSpc>
                <a:spcPct val="100000"/>
              </a:lnSpc>
              <a:spcBef>
                <a:spcPts val="0"/>
              </a:spcBef>
              <a:spcAft>
                <a:spcPts val="0"/>
              </a:spcAft>
              <a:buClr>
                <a:schemeClr val="dk1"/>
              </a:buClr>
              <a:buSzPct val="25000"/>
              <a:buFont typeface="PT Sans"/>
              <a:buNone/>
            </a:pPr>
            <a:r>
              <a:rPr lang="en-US" sz="1600" b="0" i="0" u="none" strike="noStrike" cap="none" dirty="0">
                <a:solidFill>
                  <a:schemeClr val="dk1"/>
                </a:solidFill>
                <a:latin typeface="PT Sans"/>
                <a:ea typeface="PT Sans"/>
                <a:cs typeface="PT Sans"/>
                <a:sym typeface="PT Sans"/>
              </a:rPr>
              <a:t>Khaled </a:t>
            </a:r>
            <a:r>
              <a:rPr lang="en-US" sz="1600" b="0" i="0" u="none" strike="noStrike" cap="none" dirty="0" err="1">
                <a:solidFill>
                  <a:schemeClr val="dk1"/>
                </a:solidFill>
                <a:latin typeface="PT Sans"/>
                <a:ea typeface="PT Sans"/>
                <a:cs typeface="PT Sans"/>
                <a:sym typeface="PT Sans"/>
              </a:rPr>
              <a:t>Aboumehri</a:t>
            </a:r>
            <a:endParaRPr lang="en-US" sz="1600" b="0" i="0" u="none" strike="noStrike" cap="none" dirty="0">
              <a:solidFill>
                <a:schemeClr val="dk1"/>
              </a:solidFill>
              <a:latin typeface="PT Sans"/>
              <a:ea typeface="PT Sans"/>
              <a:cs typeface="PT Sans"/>
              <a:sym typeface="PT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title"/>
          </p:nvPr>
        </p:nvSpPr>
        <p:spPr>
          <a:xfrm>
            <a:off x="990600" y="2514600"/>
            <a:ext cx="7696199"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6000" b="1" i="0" u="none" strike="noStrike" cap="none">
                <a:solidFill>
                  <a:schemeClr val="dk2"/>
                </a:solidFill>
                <a:latin typeface="PT Sans"/>
                <a:ea typeface="PT Sans"/>
                <a:cs typeface="PT Sans"/>
                <a:sym typeface="PT Sans"/>
              </a:rPr>
              <a:t>Committee Reports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1190850" y="461683"/>
            <a:ext cx="7696200" cy="1143300"/>
          </a:xfrm>
          <a:prstGeom prst="rect">
            <a:avLst/>
          </a:prstGeom>
        </p:spPr>
        <p:txBody>
          <a:bodyPr lIns="91425" tIns="91425" rIns="91425" bIns="91425" anchor="ctr" anchorCtr="0">
            <a:noAutofit/>
          </a:bodyPr>
          <a:lstStyle/>
          <a:p>
            <a:pPr lvl="0" rtl="0">
              <a:spcBef>
                <a:spcPts val="0"/>
              </a:spcBef>
              <a:buNone/>
            </a:pPr>
            <a:r>
              <a:rPr lang="en-US" sz="4400" b="1">
                <a:latin typeface="PT Sans"/>
                <a:ea typeface="PT Sans"/>
                <a:cs typeface="PT Sans"/>
                <a:sym typeface="PT Sans"/>
              </a:rPr>
              <a:t>Collegiate Affairs</a:t>
            </a:r>
          </a:p>
        </p:txBody>
      </p:sp>
      <p:sp>
        <p:nvSpPr>
          <p:cNvPr id="381" name="Shape 381"/>
          <p:cNvSpPr txBox="1">
            <a:spLocks noGrp="1"/>
          </p:cNvSpPr>
          <p:nvPr>
            <p:ph type="body" idx="1"/>
          </p:nvPr>
        </p:nvSpPr>
        <p:spPr>
          <a:xfrm>
            <a:off x="1295400" y="1653451"/>
            <a:ext cx="7696200" cy="3551100"/>
          </a:xfrm>
          <a:prstGeom prst="rect">
            <a:avLst/>
          </a:prstGeom>
        </p:spPr>
        <p:txBody>
          <a:bodyPr lIns="91425" tIns="91425" rIns="91425" bIns="91425" anchor="t" anchorCtr="0">
            <a:noAutofit/>
          </a:bodyPr>
          <a:lstStyle/>
          <a:p>
            <a:pPr lvl="0" algn="ctr" rtl="0">
              <a:spcBef>
                <a:spcPts val="0"/>
              </a:spcBef>
              <a:buNone/>
            </a:pPr>
            <a:r>
              <a:rPr lang="en-US" sz="3600" b="1" u="sng">
                <a:latin typeface="Calibri"/>
                <a:ea typeface="Calibri"/>
                <a:cs typeface="Calibri"/>
                <a:sym typeface="Calibri"/>
              </a:rPr>
              <a:t>Open Forum Today!</a:t>
            </a:r>
          </a:p>
          <a:p>
            <a:pPr lvl="0" rtl="0">
              <a:spcBef>
                <a:spcPts val="0"/>
              </a:spcBef>
              <a:buNone/>
            </a:pPr>
            <a:endParaRPr sz="3000">
              <a:latin typeface="Calibri"/>
              <a:ea typeface="Calibri"/>
              <a:cs typeface="Calibri"/>
              <a:sym typeface="Calibri"/>
            </a:endParaRPr>
          </a:p>
          <a:p>
            <a:pPr lvl="0" rtl="0">
              <a:spcBef>
                <a:spcPts val="0"/>
              </a:spcBef>
              <a:buNone/>
            </a:pPr>
            <a:r>
              <a:rPr lang="en-US" sz="3000" b="1">
                <a:latin typeface="Calibri"/>
                <a:ea typeface="Calibri"/>
                <a:cs typeface="Calibri"/>
                <a:sym typeface="Calibri"/>
              </a:rPr>
              <a:t>Where:</a:t>
            </a:r>
            <a:r>
              <a:rPr lang="en-US" sz="3000">
                <a:latin typeface="Calibri"/>
                <a:ea typeface="Calibri"/>
                <a:cs typeface="Calibri"/>
                <a:sym typeface="Calibri"/>
              </a:rPr>
              <a:t> Baldwin 644/544</a:t>
            </a:r>
          </a:p>
          <a:p>
            <a:pPr lvl="0" rtl="0">
              <a:spcBef>
                <a:spcPts val="0"/>
              </a:spcBef>
              <a:buNone/>
            </a:pPr>
            <a:r>
              <a:rPr lang="en-US" sz="3000" b="1">
                <a:latin typeface="Calibri"/>
                <a:ea typeface="Calibri"/>
                <a:cs typeface="Calibri"/>
                <a:sym typeface="Calibri"/>
              </a:rPr>
              <a:t>When:</a:t>
            </a:r>
            <a:r>
              <a:rPr lang="en-US" sz="3000">
                <a:latin typeface="Calibri"/>
                <a:ea typeface="Calibri"/>
                <a:cs typeface="Calibri"/>
                <a:sym typeface="Calibri"/>
              </a:rPr>
              <a:t> 4:30pm</a:t>
            </a:r>
          </a:p>
          <a:p>
            <a:pPr lvl="0" rtl="0">
              <a:spcBef>
                <a:spcPts val="0"/>
              </a:spcBef>
              <a:buNone/>
            </a:pPr>
            <a:r>
              <a:rPr lang="en-US" sz="3000" b="1">
                <a:latin typeface="Calibri"/>
                <a:ea typeface="Calibri"/>
                <a:cs typeface="Calibri"/>
                <a:sym typeface="Calibri"/>
              </a:rPr>
              <a:t>Why:</a:t>
            </a:r>
            <a:r>
              <a:rPr lang="en-US" sz="3000">
                <a:latin typeface="Calibri"/>
                <a:ea typeface="Calibri"/>
                <a:cs typeface="Calibri"/>
                <a:sym typeface="Calibri"/>
              </a:rPr>
              <a:t> To improve your college experience! </a:t>
            </a:r>
          </a:p>
          <a:p>
            <a:pPr lvl="0" rtl="0">
              <a:spcBef>
                <a:spcPts val="0"/>
              </a:spcBef>
              <a:buNone/>
            </a:pPr>
            <a:endParaRPr sz="3000">
              <a:latin typeface="Calibri"/>
              <a:ea typeface="Calibri"/>
              <a:cs typeface="Calibri"/>
              <a:sym typeface="Calibri"/>
            </a:endParaRPr>
          </a:p>
          <a:p>
            <a:pPr lvl="0" algn="ctr" rtl="0">
              <a:spcBef>
                <a:spcPts val="0"/>
              </a:spcBef>
              <a:buNone/>
            </a:pPr>
            <a:r>
              <a:rPr lang="en-US" sz="3000">
                <a:latin typeface="Calibri"/>
                <a:ea typeface="Calibri"/>
                <a:cs typeface="Calibri"/>
                <a:sym typeface="Calibri"/>
              </a:rPr>
              <a:t>Come voice your concerns about professors, courses, etc.!</a:t>
            </a:r>
          </a:p>
        </p:txBody>
      </p:sp>
      <p:sp>
        <p:nvSpPr>
          <p:cNvPr id="382" name="Shape 382"/>
          <p:cNvSpPr txBox="1"/>
          <p:nvPr/>
        </p:nvSpPr>
        <p:spPr>
          <a:xfrm>
            <a:off x="7363425" y="0"/>
            <a:ext cx="1780500" cy="819000"/>
          </a:xfrm>
          <a:prstGeom prst="rect">
            <a:avLst/>
          </a:prstGeom>
          <a:noFill/>
          <a:ln>
            <a:noFill/>
          </a:ln>
        </p:spPr>
        <p:txBody>
          <a:bodyPr lIns="91425" tIns="91425" rIns="91425" bIns="91425" anchor="ctr" anchorCtr="0">
            <a:noAutofit/>
          </a:bodyPr>
          <a:lstStyle/>
          <a:p>
            <a:pPr lvl="0" rtl="0">
              <a:spcBef>
                <a:spcPts val="0"/>
              </a:spcBef>
              <a:buNone/>
            </a:pPr>
            <a:r>
              <a:rPr lang="en-US" sz="1600" b="1" u="sng">
                <a:solidFill>
                  <a:schemeClr val="dk1"/>
                </a:solidFill>
                <a:latin typeface="PT Sans"/>
                <a:ea typeface="PT Sans"/>
                <a:cs typeface="PT Sans"/>
                <a:sym typeface="PT Sans"/>
              </a:rPr>
              <a:t>Committee Chair:</a:t>
            </a:r>
          </a:p>
          <a:p>
            <a:pPr lvl="0" rtl="0">
              <a:spcBef>
                <a:spcPts val="0"/>
              </a:spcBef>
              <a:buNone/>
            </a:pPr>
            <a:r>
              <a:rPr lang="en-US" sz="1600">
                <a:solidFill>
                  <a:schemeClr val="dk1"/>
                </a:solidFill>
                <a:latin typeface="PT Sans"/>
                <a:ea typeface="PT Sans"/>
                <a:cs typeface="PT Sans"/>
                <a:sym typeface="PT Sans"/>
              </a:rPr>
              <a:t>Emma Lowe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817275" y="1492425"/>
            <a:ext cx="8174400" cy="3969600"/>
          </a:xfrm>
          <a:prstGeom prst="rect">
            <a:avLst/>
          </a:prstGeom>
          <a:noFill/>
          <a:ln>
            <a:noFill/>
          </a:ln>
        </p:spPr>
        <p:txBody>
          <a:bodyPr lIns="91425" tIns="91425" rIns="91425" bIns="91425" anchor="t" anchorCtr="0">
            <a:noAutofit/>
          </a:bodyPr>
          <a:lstStyle/>
          <a:p>
            <a:pPr marL="476250" marR="0" lvl="1" indent="-6350" algn="l" rtl="0">
              <a:lnSpc>
                <a:spcPct val="90000"/>
              </a:lnSpc>
              <a:spcBef>
                <a:spcPts val="0"/>
              </a:spcBef>
              <a:spcAft>
                <a:spcPts val="0"/>
              </a:spcAft>
              <a:buClr>
                <a:schemeClr val="dk1"/>
              </a:buClr>
              <a:buSzPct val="25000"/>
              <a:buFont typeface="PT Sans"/>
              <a:buNone/>
            </a:pPr>
            <a:r>
              <a:rPr lang="en-US" sz="2800" b="1" i="0" u="none" strike="noStrike" cap="none">
                <a:solidFill>
                  <a:srgbClr val="FF0000"/>
                </a:solidFill>
                <a:latin typeface="Arial"/>
                <a:ea typeface="Arial"/>
                <a:cs typeface="Arial"/>
                <a:sym typeface="Arial"/>
              </a:rPr>
              <a:t>Events This Summer</a:t>
            </a:r>
          </a:p>
          <a:p>
            <a:pPr marL="1333500" marR="0" lvl="2" indent="-457200" algn="l" rtl="0">
              <a:lnSpc>
                <a:spcPct val="90000"/>
              </a:lnSpc>
              <a:spcBef>
                <a:spcPts val="1000"/>
              </a:spcBef>
              <a:spcAft>
                <a:spcPts val="0"/>
              </a:spcAft>
              <a:buClr>
                <a:schemeClr val="dk1"/>
              </a:buClr>
              <a:buSzPct val="75000"/>
              <a:buFont typeface="Arial"/>
              <a:buChar char="•"/>
            </a:pPr>
            <a:r>
              <a:rPr lang="en-US" sz="2000" b="0" i="0" u="none" strike="noStrike" cap="none">
                <a:solidFill>
                  <a:schemeClr val="dk1"/>
                </a:solidFill>
                <a:latin typeface="Calibri"/>
                <a:ea typeface="Calibri"/>
                <a:cs typeface="Calibri"/>
                <a:sym typeface="Calibri"/>
              </a:rPr>
              <a:t>Kings Island Day (Saturday July 23rd)</a:t>
            </a:r>
          </a:p>
          <a:p>
            <a:pPr marL="1333500" marR="0" lvl="2" indent="-457200" algn="l" rtl="0">
              <a:lnSpc>
                <a:spcPct val="90000"/>
              </a:lnSpc>
              <a:spcBef>
                <a:spcPts val="1000"/>
              </a:spcBef>
              <a:spcAft>
                <a:spcPts val="0"/>
              </a:spcAft>
              <a:buClr>
                <a:schemeClr val="dk1"/>
              </a:buClr>
              <a:buSzPct val="75000"/>
              <a:buFont typeface="Arial"/>
              <a:buChar char="•"/>
            </a:pPr>
            <a:r>
              <a:rPr lang="en-US" sz="2000" b="0" i="0" u="none" strike="noStrike" cap="none">
                <a:solidFill>
                  <a:schemeClr val="dk1"/>
                </a:solidFill>
                <a:latin typeface="Calibri"/>
                <a:ea typeface="Calibri"/>
                <a:cs typeface="Calibri"/>
                <a:sym typeface="Calibri"/>
              </a:rPr>
              <a:t>Exam Week Breakfast (Finals Week)</a:t>
            </a:r>
          </a:p>
          <a:p>
            <a:pPr marL="1333500" marR="0" lvl="2" indent="-457200" algn="l" rtl="0">
              <a:lnSpc>
                <a:spcPct val="90000"/>
              </a:lnSpc>
              <a:spcBef>
                <a:spcPts val="1000"/>
              </a:spcBef>
              <a:spcAft>
                <a:spcPts val="0"/>
              </a:spcAft>
              <a:buClr>
                <a:schemeClr val="dk1"/>
              </a:buClr>
              <a:buSzPct val="75000"/>
              <a:buFont typeface="Arial"/>
              <a:buChar char="•"/>
            </a:pPr>
            <a:r>
              <a:rPr lang="en-US" sz="2000" b="0" i="0" u="none" strike="noStrike" cap="none">
                <a:solidFill>
                  <a:srgbClr val="FF0000"/>
                </a:solidFill>
                <a:latin typeface="Calibri"/>
                <a:ea typeface="Calibri"/>
                <a:cs typeface="Calibri"/>
                <a:sym typeface="Calibri"/>
              </a:rPr>
              <a:t>Goetta Fest (Saturday August 6</a:t>
            </a:r>
            <a:r>
              <a:rPr lang="en-US" sz="2000" b="0" i="0" u="none" strike="noStrike" cap="none" baseline="30000">
                <a:solidFill>
                  <a:srgbClr val="FF0000"/>
                </a:solidFill>
                <a:latin typeface="Calibri"/>
                <a:ea typeface="Calibri"/>
                <a:cs typeface="Calibri"/>
                <a:sym typeface="Calibri"/>
              </a:rPr>
              <a:t>th</a:t>
            </a:r>
            <a:r>
              <a:rPr lang="en-US" sz="2000" b="0" i="0" u="none" strike="noStrike" cap="none">
                <a:solidFill>
                  <a:srgbClr val="FF0000"/>
                </a:solidFill>
                <a:latin typeface="Calibri"/>
                <a:ea typeface="Calibri"/>
                <a:cs typeface="Calibri"/>
                <a:sym typeface="Calibri"/>
              </a:rPr>
              <a:t>)??????</a:t>
            </a:r>
          </a:p>
          <a:p>
            <a:pPr marL="76200" marR="0" lvl="0" indent="0" algn="l" rtl="0">
              <a:lnSpc>
                <a:spcPct val="90000"/>
              </a:lnSpc>
              <a:spcBef>
                <a:spcPts val="1000"/>
              </a:spcBef>
              <a:spcAft>
                <a:spcPts val="0"/>
              </a:spcAft>
              <a:buClr>
                <a:schemeClr val="dk1"/>
              </a:buClr>
              <a:buSzPct val="25000"/>
              <a:buFont typeface="PT Sans"/>
              <a:buNone/>
            </a:pPr>
            <a:r>
              <a:rPr lang="en-US" sz="2800" b="0" i="0" u="none" strike="noStrike" cap="none">
                <a:solidFill>
                  <a:schemeClr val="dk1"/>
                </a:solidFill>
                <a:latin typeface="Calibri"/>
                <a:ea typeface="Calibri"/>
                <a:cs typeface="Calibri"/>
                <a:sym typeface="Calibri"/>
              </a:rPr>
              <a:t>    </a:t>
            </a:r>
          </a:p>
        </p:txBody>
      </p:sp>
      <p:sp>
        <p:nvSpPr>
          <p:cNvPr id="389" name="Shape 389"/>
          <p:cNvSpPr txBox="1">
            <a:spLocks noGrp="1"/>
          </p:cNvSpPr>
          <p:nvPr>
            <p:ph type="title"/>
          </p:nvPr>
        </p:nvSpPr>
        <p:spPr>
          <a:xfrm>
            <a:off x="1056375" y="609833"/>
            <a:ext cx="7696200" cy="1142999"/>
          </a:xfrm>
          <a:prstGeom prst="rect">
            <a:avLst/>
          </a:prstGeom>
          <a:noFill/>
          <a:ln>
            <a:noFill/>
          </a:ln>
        </p:spPr>
        <p:txBody>
          <a:bodyPr lIns="91425" tIns="91425" rIns="91425" bIns="91425" anchor="ctr" anchorCtr="0">
            <a:noAutofit/>
          </a:bodyPr>
          <a:lstStyle/>
          <a:p>
            <a:pPr marL="0" marR="0" lvl="0" indent="0" algn="ctr" rtl="0">
              <a:lnSpc>
                <a:spcPct val="120000"/>
              </a:lnSpc>
              <a:spcBef>
                <a:spcPts val="0"/>
              </a:spcBef>
              <a:spcAft>
                <a:spcPts val="0"/>
              </a:spcAft>
              <a:buClr>
                <a:schemeClr val="dk1"/>
              </a:buClr>
              <a:buSzPct val="25000"/>
              <a:buFont typeface="PT Sans"/>
              <a:buNone/>
            </a:pPr>
            <a:r>
              <a:rPr lang="en-US" sz="4400" b="1" i="0" u="none" strike="noStrike" cap="none">
                <a:solidFill>
                  <a:schemeClr val="dk1"/>
                </a:solidFill>
                <a:latin typeface="PT Sans"/>
                <a:ea typeface="PT Sans"/>
                <a:cs typeface="PT Sans"/>
                <a:sym typeface="PT Sans"/>
              </a:rPr>
              <a:t>Special Events</a:t>
            </a:r>
          </a:p>
        </p:txBody>
      </p:sp>
      <p:sp>
        <p:nvSpPr>
          <p:cNvPr id="390" name="Shape 390"/>
          <p:cNvSpPr txBox="1"/>
          <p:nvPr/>
        </p:nvSpPr>
        <p:spPr>
          <a:xfrm>
            <a:off x="6640635" y="0"/>
            <a:ext cx="3000000" cy="885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PT Sans"/>
              <a:buNone/>
            </a:pPr>
            <a:r>
              <a:rPr lang="en-US" sz="1600" b="1" i="0" u="sng" strike="noStrike" cap="none">
                <a:solidFill>
                  <a:schemeClr val="dk1"/>
                </a:solidFill>
                <a:latin typeface="PT Sans"/>
                <a:ea typeface="PT Sans"/>
                <a:cs typeface="PT Sans"/>
                <a:sym typeface="PT Sans"/>
              </a:rPr>
              <a:t>Committee Chair:</a:t>
            </a:r>
          </a:p>
          <a:p>
            <a:pPr marL="0" marR="0" lvl="0" indent="0" algn="l" rtl="0">
              <a:lnSpc>
                <a:spcPct val="100000"/>
              </a:lnSpc>
              <a:spcBef>
                <a:spcPts val="0"/>
              </a:spcBef>
              <a:spcAft>
                <a:spcPts val="0"/>
              </a:spcAft>
              <a:buClr>
                <a:schemeClr val="dk1"/>
              </a:buClr>
              <a:buSzPct val="25000"/>
              <a:buFont typeface="PT Sans"/>
              <a:buNone/>
            </a:pPr>
            <a:r>
              <a:rPr lang="en-US" sz="1600" b="0" i="0" u="none" strike="noStrike" cap="none">
                <a:solidFill>
                  <a:schemeClr val="dk1"/>
                </a:solidFill>
                <a:latin typeface="PT Sans"/>
                <a:ea typeface="PT Sans"/>
                <a:cs typeface="PT Sans"/>
                <a:sym typeface="PT Sans"/>
              </a:rPr>
              <a:t>Steven Ankney</a:t>
            </a:r>
          </a:p>
          <a:p>
            <a:pPr marL="0" marR="0" lvl="0" indent="0" algn="l" rtl="0">
              <a:lnSpc>
                <a:spcPct val="100000"/>
              </a:lnSpc>
              <a:spcBef>
                <a:spcPts val="0"/>
              </a:spcBef>
              <a:spcAft>
                <a:spcPts val="0"/>
              </a:spcAft>
              <a:buClr>
                <a:schemeClr val="dk1"/>
              </a:buClr>
              <a:buSzPct val="25000"/>
              <a:buFont typeface="Arial"/>
              <a:buNone/>
            </a:pPr>
            <a:r>
              <a:rPr lang="en-US" sz="1600" b="0" i="0" u="none" strike="noStrike" cap="none">
                <a:solidFill>
                  <a:schemeClr val="dk1"/>
                </a:solidFill>
                <a:latin typeface="PT Sans"/>
                <a:ea typeface="PT Sans"/>
                <a:cs typeface="PT Sans"/>
                <a:sym typeface="PT Sans"/>
              </a:rPr>
              <a:t>ankneysb@mail.uc.edu</a:t>
            </a: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789625" y="1462250"/>
            <a:ext cx="8261700" cy="4762500"/>
          </a:xfrm>
          <a:prstGeom prst="rect">
            <a:avLst/>
          </a:prstGeom>
          <a:noFill/>
          <a:ln>
            <a:noFill/>
          </a:ln>
        </p:spPr>
        <p:txBody>
          <a:bodyPr lIns="91425" tIns="91425" rIns="91425" bIns="91425" anchor="t" anchorCtr="0">
            <a:noAutofit/>
          </a:bodyPr>
          <a:lstStyle/>
          <a:p>
            <a:pPr marL="457200" marR="0" lvl="0" indent="-342900" algn="l" rtl="0">
              <a:lnSpc>
                <a:spcPct val="90000"/>
              </a:lnSpc>
              <a:spcBef>
                <a:spcPts val="1000"/>
              </a:spcBef>
              <a:spcAft>
                <a:spcPts val="0"/>
              </a:spcAft>
              <a:buClr>
                <a:schemeClr val="dk1"/>
              </a:buClr>
              <a:buSzPct val="60000"/>
              <a:buFont typeface="Arial"/>
            </a:pPr>
            <a:r>
              <a:rPr lang="en-US" sz="3000">
                <a:solidFill>
                  <a:schemeClr val="dk1"/>
                </a:solidFill>
                <a:latin typeface="Calibri"/>
                <a:ea typeface="Calibri"/>
                <a:cs typeface="Calibri"/>
                <a:sym typeface="Calibri"/>
              </a:rPr>
              <a:t>Please discuss any other concerns regarding questions, concerns, etc. about the constitution and bylaw changes.</a:t>
            </a:r>
          </a:p>
          <a:p>
            <a:pPr marL="457200" marR="0" lvl="0" indent="-342900" algn="l" rtl="0">
              <a:lnSpc>
                <a:spcPct val="90000"/>
              </a:lnSpc>
              <a:spcBef>
                <a:spcPts val="1000"/>
              </a:spcBef>
              <a:spcAft>
                <a:spcPts val="0"/>
              </a:spcAft>
              <a:buClr>
                <a:schemeClr val="dk1"/>
              </a:buClr>
              <a:buSzPct val="56250"/>
              <a:buFont typeface="Calibri"/>
            </a:pPr>
            <a:r>
              <a:rPr lang="en-US" sz="3200">
                <a:solidFill>
                  <a:schemeClr val="dk1"/>
                </a:solidFill>
                <a:latin typeface="Calibri"/>
                <a:ea typeface="Calibri"/>
                <a:cs typeface="Calibri"/>
                <a:sym typeface="Calibri"/>
              </a:rPr>
              <a:t>Vote on Constitution and Bylaw changes.</a:t>
            </a:r>
          </a:p>
        </p:txBody>
      </p:sp>
      <p:sp>
        <p:nvSpPr>
          <p:cNvPr id="397" name="Shape 397"/>
          <p:cNvSpPr txBox="1">
            <a:spLocks noGrp="1"/>
          </p:cNvSpPr>
          <p:nvPr>
            <p:ph type="title"/>
          </p:nvPr>
        </p:nvSpPr>
        <p:spPr>
          <a:xfrm>
            <a:off x="1056375" y="609833"/>
            <a:ext cx="7696200" cy="1142999"/>
          </a:xfrm>
          <a:prstGeom prst="rect">
            <a:avLst/>
          </a:prstGeom>
          <a:noFill/>
          <a:ln>
            <a:noFill/>
          </a:ln>
        </p:spPr>
        <p:txBody>
          <a:bodyPr lIns="91425" tIns="91425" rIns="91425" bIns="91425" anchor="ctr" anchorCtr="0">
            <a:noAutofit/>
          </a:bodyPr>
          <a:lstStyle/>
          <a:p>
            <a:pPr marL="0" marR="0" lvl="0" indent="0" algn="ctr" rtl="0">
              <a:lnSpc>
                <a:spcPct val="120000"/>
              </a:lnSpc>
              <a:spcBef>
                <a:spcPts val="0"/>
              </a:spcBef>
              <a:spcAft>
                <a:spcPts val="0"/>
              </a:spcAft>
              <a:buClr>
                <a:schemeClr val="dk1"/>
              </a:buClr>
              <a:buSzPct val="25000"/>
              <a:buFont typeface="PT Sans"/>
              <a:buNone/>
            </a:pPr>
            <a:r>
              <a:rPr lang="en-US" sz="4400" b="1" i="0" u="none" strike="noStrike" cap="none">
                <a:solidFill>
                  <a:schemeClr val="dk1"/>
                </a:solidFill>
                <a:latin typeface="PT Sans"/>
                <a:ea typeface="PT Sans"/>
                <a:cs typeface="PT Sans"/>
                <a:sym typeface="PT Sans"/>
              </a:rPr>
              <a:t>C</a:t>
            </a:r>
            <a:r>
              <a:rPr lang="en-US" sz="4400" b="1">
                <a:solidFill>
                  <a:schemeClr val="dk1"/>
                </a:solidFill>
                <a:latin typeface="PT Sans"/>
                <a:ea typeface="PT Sans"/>
                <a:cs typeface="PT Sans"/>
                <a:sym typeface="PT Sans"/>
              </a:rPr>
              <a:t>onstitution and Bylaws</a:t>
            </a:r>
          </a:p>
        </p:txBody>
      </p:sp>
      <p:sp>
        <p:nvSpPr>
          <p:cNvPr id="398" name="Shape 398"/>
          <p:cNvSpPr txBox="1"/>
          <p:nvPr/>
        </p:nvSpPr>
        <p:spPr>
          <a:xfrm>
            <a:off x="7152700" y="-90250"/>
            <a:ext cx="3000000" cy="885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PT Sans"/>
              <a:buNone/>
            </a:pPr>
            <a:r>
              <a:rPr lang="en-US" sz="1600" b="1" i="0" u="sng" strike="noStrike" cap="none">
                <a:solidFill>
                  <a:schemeClr val="dk1"/>
                </a:solidFill>
                <a:latin typeface="PT Sans"/>
                <a:ea typeface="PT Sans"/>
                <a:cs typeface="PT Sans"/>
                <a:sym typeface="PT Sans"/>
              </a:rPr>
              <a:t>Committee Chairs:</a:t>
            </a:r>
          </a:p>
          <a:p>
            <a:pPr marL="0" marR="0" lvl="0" indent="0" algn="l" rtl="0">
              <a:lnSpc>
                <a:spcPct val="100000"/>
              </a:lnSpc>
              <a:spcBef>
                <a:spcPts val="0"/>
              </a:spcBef>
              <a:spcAft>
                <a:spcPts val="0"/>
              </a:spcAft>
              <a:buClr>
                <a:schemeClr val="dk1"/>
              </a:buClr>
              <a:buSzPct val="25000"/>
              <a:buFont typeface="PT Sans"/>
              <a:buNone/>
            </a:pPr>
            <a:r>
              <a:rPr lang="en-US" sz="1600">
                <a:solidFill>
                  <a:schemeClr val="dk1"/>
                </a:solidFill>
                <a:latin typeface="PT Sans"/>
                <a:ea typeface="PT Sans"/>
                <a:cs typeface="PT Sans"/>
                <a:sym typeface="PT Sans"/>
              </a:rPr>
              <a:t>Troy 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body" idx="1"/>
          </p:nvPr>
        </p:nvSpPr>
        <p:spPr>
          <a:xfrm>
            <a:off x="789625" y="1462250"/>
            <a:ext cx="8261700" cy="4762500"/>
          </a:xfrm>
          <a:prstGeom prst="rect">
            <a:avLst/>
          </a:prstGeom>
          <a:noFill/>
          <a:ln>
            <a:noFill/>
          </a:ln>
        </p:spPr>
        <p:txBody>
          <a:bodyPr lIns="91425" tIns="91425" rIns="91425" bIns="91425" anchor="t" anchorCtr="0">
            <a:noAutofit/>
          </a:bodyPr>
          <a:lstStyle/>
          <a:p>
            <a:pPr marL="457200" marR="0" lvl="0" indent="-381000" algn="l" rtl="0">
              <a:lnSpc>
                <a:spcPct val="90000"/>
              </a:lnSpc>
              <a:spcBef>
                <a:spcPts val="1000"/>
              </a:spcBef>
              <a:spcAft>
                <a:spcPts val="0"/>
              </a:spcAft>
              <a:buClr>
                <a:schemeClr val="dk1"/>
              </a:buClr>
              <a:buSzPct val="100000"/>
              <a:buFont typeface="Calibri"/>
            </a:pPr>
            <a:r>
              <a:rPr lang="en-US" sz="2400">
                <a:solidFill>
                  <a:schemeClr val="dk1"/>
                </a:solidFill>
                <a:latin typeface="Calibri"/>
                <a:ea typeface="Calibri"/>
                <a:cs typeface="Calibri"/>
                <a:sym typeface="Calibri"/>
              </a:rPr>
              <a:t>The C&amp;B are technically not approved until Senate approves them</a:t>
            </a:r>
          </a:p>
          <a:p>
            <a:pPr marR="0" lvl="1" algn="l" rtl="0">
              <a:lnSpc>
                <a:spcPct val="90000"/>
              </a:lnSpc>
              <a:spcBef>
                <a:spcPts val="1000"/>
              </a:spcBef>
              <a:spcAft>
                <a:spcPts val="0"/>
              </a:spcAft>
              <a:buClr>
                <a:schemeClr val="dk1"/>
              </a:buClr>
              <a:buSzPct val="100000"/>
              <a:buFont typeface="Calibri"/>
            </a:pPr>
            <a:r>
              <a:rPr lang="en-US" sz="1800">
                <a:solidFill>
                  <a:schemeClr val="dk1"/>
                </a:solidFill>
                <a:latin typeface="Calibri"/>
                <a:ea typeface="Calibri"/>
                <a:cs typeface="Calibri"/>
                <a:sym typeface="Calibri"/>
              </a:rPr>
              <a:t>Senate does not meet until Fall Semester </a:t>
            </a:r>
          </a:p>
          <a:p>
            <a:pPr marR="0" lvl="1" algn="l" rtl="0">
              <a:lnSpc>
                <a:spcPct val="90000"/>
              </a:lnSpc>
              <a:spcBef>
                <a:spcPts val="1000"/>
              </a:spcBef>
              <a:spcAft>
                <a:spcPts val="0"/>
              </a:spcAft>
              <a:buClr>
                <a:schemeClr val="dk1"/>
              </a:buClr>
              <a:buSzPct val="100000"/>
              <a:buFont typeface="Calibri"/>
            </a:pPr>
            <a:r>
              <a:rPr lang="en-US" sz="1800">
                <a:solidFill>
                  <a:schemeClr val="dk1"/>
                </a:solidFill>
                <a:latin typeface="Calibri"/>
                <a:ea typeface="Calibri"/>
                <a:cs typeface="Calibri"/>
                <a:sym typeface="Calibri"/>
              </a:rPr>
              <a:t>Historically, Senate always approves Tribunal C&amp;B’s</a:t>
            </a:r>
          </a:p>
          <a:p>
            <a:pPr marR="0" lvl="1" algn="l" rtl="0">
              <a:lnSpc>
                <a:spcPct val="90000"/>
              </a:lnSpc>
              <a:spcBef>
                <a:spcPts val="1000"/>
              </a:spcBef>
              <a:spcAft>
                <a:spcPts val="0"/>
              </a:spcAft>
              <a:buClr>
                <a:schemeClr val="dk1"/>
              </a:buClr>
              <a:buSzPct val="100000"/>
              <a:buFont typeface="Calibri"/>
            </a:pPr>
            <a:r>
              <a:rPr lang="en-US" sz="1800">
                <a:solidFill>
                  <a:schemeClr val="dk1"/>
                </a:solidFill>
                <a:latin typeface="Calibri"/>
                <a:ea typeface="Calibri"/>
                <a:cs typeface="Calibri"/>
                <a:sym typeface="Calibri"/>
              </a:rPr>
              <a:t>Tribunal general members are for C&amp;B changes seeing C&amp;B were approved</a:t>
            </a:r>
          </a:p>
          <a:p>
            <a:pPr marL="457200" marR="0" lvl="0" indent="-381000" algn="l" rtl="0">
              <a:lnSpc>
                <a:spcPct val="90000"/>
              </a:lnSpc>
              <a:spcBef>
                <a:spcPts val="1000"/>
              </a:spcBef>
              <a:spcAft>
                <a:spcPts val="0"/>
              </a:spcAft>
              <a:buClr>
                <a:schemeClr val="dk1"/>
              </a:buClr>
              <a:buSzPct val="100000"/>
              <a:buFont typeface="Calibri"/>
            </a:pPr>
            <a:r>
              <a:rPr lang="en-US" sz="2400">
                <a:solidFill>
                  <a:schemeClr val="dk1"/>
                </a:solidFill>
                <a:latin typeface="Calibri"/>
                <a:ea typeface="Calibri"/>
                <a:cs typeface="Calibri"/>
                <a:sym typeface="Calibri"/>
              </a:rPr>
              <a:t>Tribunal officers/exec would like to see new positions take into affect during spring semester</a:t>
            </a:r>
          </a:p>
          <a:p>
            <a:pPr marL="457200" marR="0" lvl="0" indent="-381000" algn="l" rtl="0">
              <a:lnSpc>
                <a:spcPct val="90000"/>
              </a:lnSpc>
              <a:spcBef>
                <a:spcPts val="1000"/>
              </a:spcBef>
              <a:spcAft>
                <a:spcPts val="0"/>
              </a:spcAft>
              <a:buClr>
                <a:schemeClr val="dk1"/>
              </a:buClr>
              <a:buSzPct val="100000"/>
              <a:buFont typeface="Calibri"/>
            </a:pPr>
            <a:r>
              <a:rPr lang="en-US" sz="2400">
                <a:solidFill>
                  <a:schemeClr val="dk1"/>
                </a:solidFill>
                <a:latin typeface="Calibri"/>
                <a:ea typeface="Calibri"/>
                <a:cs typeface="Calibri"/>
                <a:sym typeface="Calibri"/>
              </a:rPr>
              <a:t>So, Tribunal officers/exec want to vote on new C&amp;B positions before they are fully approved</a:t>
            </a:r>
          </a:p>
          <a:p>
            <a:pPr marL="457200" marR="0" lvl="0" indent="-381000" algn="l" rtl="0">
              <a:lnSpc>
                <a:spcPct val="90000"/>
              </a:lnSpc>
              <a:spcBef>
                <a:spcPts val="1000"/>
              </a:spcBef>
              <a:spcAft>
                <a:spcPts val="0"/>
              </a:spcAft>
              <a:buClr>
                <a:schemeClr val="dk1"/>
              </a:buClr>
              <a:buSzPct val="100000"/>
              <a:buFont typeface="Calibri"/>
            </a:pPr>
            <a:r>
              <a:rPr lang="en-US" sz="2400">
                <a:solidFill>
                  <a:schemeClr val="dk1"/>
                </a:solidFill>
                <a:latin typeface="Calibri"/>
                <a:ea typeface="Calibri"/>
                <a:cs typeface="Calibri"/>
                <a:sym typeface="Calibri"/>
              </a:rPr>
              <a:t>Would allow for seasoned execs and officers implementing new structure - </a:t>
            </a:r>
            <a:r>
              <a:rPr lang="en-US" sz="2400" u="sng">
                <a:solidFill>
                  <a:schemeClr val="dk1"/>
                </a:solidFill>
                <a:latin typeface="Calibri"/>
                <a:ea typeface="Calibri"/>
                <a:cs typeface="Calibri"/>
                <a:sym typeface="Calibri"/>
              </a:rPr>
              <a:t>seamless transition</a:t>
            </a:r>
          </a:p>
        </p:txBody>
      </p:sp>
      <p:sp>
        <p:nvSpPr>
          <p:cNvPr id="405" name="Shape 405"/>
          <p:cNvSpPr txBox="1">
            <a:spLocks noGrp="1"/>
          </p:cNvSpPr>
          <p:nvPr>
            <p:ph type="title"/>
          </p:nvPr>
        </p:nvSpPr>
        <p:spPr>
          <a:xfrm>
            <a:off x="1056375" y="609833"/>
            <a:ext cx="7696200" cy="1142999"/>
          </a:xfrm>
          <a:prstGeom prst="rect">
            <a:avLst/>
          </a:prstGeom>
          <a:noFill/>
          <a:ln>
            <a:noFill/>
          </a:ln>
        </p:spPr>
        <p:txBody>
          <a:bodyPr lIns="91425" tIns="91425" rIns="91425" bIns="91425" anchor="ctr" anchorCtr="0">
            <a:noAutofit/>
          </a:bodyPr>
          <a:lstStyle/>
          <a:p>
            <a:pPr marL="0" marR="0" lvl="0" indent="0" algn="ctr" rtl="0">
              <a:lnSpc>
                <a:spcPct val="120000"/>
              </a:lnSpc>
              <a:spcBef>
                <a:spcPts val="0"/>
              </a:spcBef>
              <a:spcAft>
                <a:spcPts val="0"/>
              </a:spcAft>
              <a:buClr>
                <a:schemeClr val="dk1"/>
              </a:buClr>
              <a:buSzPct val="25000"/>
              <a:buFont typeface="PT Sans"/>
              <a:buNone/>
            </a:pPr>
            <a:r>
              <a:rPr lang="en-US" sz="4400" b="1">
                <a:solidFill>
                  <a:schemeClr val="dk1"/>
                </a:solidFill>
                <a:latin typeface="PT Sans"/>
                <a:ea typeface="PT Sans"/>
                <a:cs typeface="PT Sans"/>
                <a:sym typeface="PT Sans"/>
              </a:rPr>
              <a:t>Upcoming Elections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body" idx="1"/>
          </p:nvPr>
        </p:nvSpPr>
        <p:spPr>
          <a:xfrm>
            <a:off x="789625" y="969650"/>
            <a:ext cx="8261700" cy="4762500"/>
          </a:xfrm>
          <a:prstGeom prst="rect">
            <a:avLst/>
          </a:prstGeom>
          <a:noFill/>
          <a:ln>
            <a:noFill/>
          </a:ln>
        </p:spPr>
        <p:txBody>
          <a:bodyPr lIns="91425" tIns="91425" rIns="91425" bIns="91425" anchor="t" anchorCtr="0">
            <a:noAutofit/>
          </a:bodyPr>
          <a:lstStyle/>
          <a:p>
            <a:pPr marL="457200" marR="0" lvl="0" indent="-381000" algn="l" rtl="0">
              <a:lnSpc>
                <a:spcPct val="90000"/>
              </a:lnSpc>
              <a:spcBef>
                <a:spcPts val="1000"/>
              </a:spcBef>
              <a:spcAft>
                <a:spcPts val="0"/>
              </a:spcAft>
              <a:buClr>
                <a:schemeClr val="dk1"/>
              </a:buClr>
              <a:buSzPct val="100000"/>
              <a:buFont typeface="Calibri"/>
            </a:pPr>
            <a:r>
              <a:rPr lang="en-US" sz="2400" dirty="0">
                <a:solidFill>
                  <a:schemeClr val="dk1"/>
                </a:solidFill>
                <a:latin typeface="Calibri"/>
                <a:ea typeface="Calibri"/>
                <a:cs typeface="Calibri"/>
                <a:sym typeface="Calibri"/>
              </a:rPr>
              <a:t>Hold two separate election processes for Vice President Configurations</a:t>
            </a:r>
          </a:p>
          <a:p>
            <a:pPr marL="457200" marR="0" lvl="0" indent="0" algn="l" rtl="0">
              <a:lnSpc>
                <a:spcPct val="90000"/>
              </a:lnSpc>
              <a:spcBef>
                <a:spcPts val="1000"/>
              </a:spcBef>
              <a:spcAft>
                <a:spcPts val="0"/>
              </a:spcAft>
              <a:buNone/>
            </a:pPr>
            <a:r>
              <a:rPr lang="en-US" sz="1800" b="1" dirty="0">
                <a:solidFill>
                  <a:schemeClr val="dk1"/>
                </a:solidFill>
                <a:latin typeface="Calibri"/>
                <a:ea typeface="Calibri"/>
                <a:cs typeface="Calibri"/>
                <a:sym typeface="Calibri"/>
              </a:rPr>
              <a:t>Old Configuration Vote</a:t>
            </a:r>
            <a:r>
              <a:rPr lang="en-US" sz="1800" dirty="0">
                <a:solidFill>
                  <a:schemeClr val="dk1"/>
                </a:solidFill>
                <a:latin typeface="Calibri"/>
                <a:ea typeface="Calibri"/>
                <a:cs typeface="Calibri"/>
                <a:sym typeface="Calibri"/>
              </a:rPr>
              <a:t>: Vice President and Associate Vice President</a:t>
            </a:r>
          </a:p>
          <a:p>
            <a:pPr marL="457200" marR="0" lvl="0" indent="0" algn="l" rtl="0">
              <a:lnSpc>
                <a:spcPct val="90000"/>
              </a:lnSpc>
              <a:spcBef>
                <a:spcPts val="1000"/>
              </a:spcBef>
              <a:spcAft>
                <a:spcPts val="0"/>
              </a:spcAft>
              <a:buNone/>
            </a:pPr>
            <a:r>
              <a:rPr lang="en-US" sz="1800" b="1" dirty="0">
                <a:solidFill>
                  <a:schemeClr val="dk1"/>
                </a:solidFill>
                <a:latin typeface="Calibri"/>
                <a:ea typeface="Calibri"/>
                <a:cs typeface="Calibri"/>
                <a:sym typeface="Calibri"/>
              </a:rPr>
              <a:t>New Configuration Vote</a:t>
            </a:r>
            <a:r>
              <a:rPr lang="en-US" sz="1800" dirty="0">
                <a:solidFill>
                  <a:schemeClr val="dk1"/>
                </a:solidFill>
                <a:latin typeface="Calibri"/>
                <a:ea typeface="Calibri"/>
                <a:cs typeface="Calibri"/>
                <a:sym typeface="Calibri"/>
              </a:rPr>
              <a:t>: Vice President of College Affairs and Vice President of Events</a:t>
            </a:r>
          </a:p>
          <a:p>
            <a:pPr marL="457200" marR="0" lvl="0" indent="-381000" algn="l" rtl="0">
              <a:lnSpc>
                <a:spcPct val="90000"/>
              </a:lnSpc>
              <a:spcBef>
                <a:spcPts val="1000"/>
              </a:spcBef>
              <a:spcAft>
                <a:spcPts val="0"/>
              </a:spcAft>
              <a:buClr>
                <a:schemeClr val="dk1"/>
              </a:buClr>
              <a:buSzPct val="100000"/>
              <a:buFont typeface="Calibri"/>
            </a:pPr>
            <a:r>
              <a:rPr lang="en-US" sz="2400" dirty="0">
                <a:solidFill>
                  <a:schemeClr val="dk1"/>
                </a:solidFill>
                <a:latin typeface="Calibri"/>
                <a:ea typeface="Calibri"/>
                <a:cs typeface="Calibri"/>
                <a:sym typeface="Calibri"/>
              </a:rPr>
              <a:t>Why are we recommending this… it seems confusing?</a:t>
            </a:r>
          </a:p>
          <a:p>
            <a:pPr marL="0" marR="0" lvl="0" indent="0" algn="l" rtl="0">
              <a:lnSpc>
                <a:spcPct val="90000"/>
              </a:lnSpc>
              <a:spcBef>
                <a:spcPts val="1000"/>
              </a:spcBef>
              <a:spcAft>
                <a:spcPts val="0"/>
              </a:spcAft>
              <a:buNone/>
            </a:pPr>
            <a:r>
              <a:rPr lang="en-US" sz="2400" dirty="0">
                <a:solidFill>
                  <a:schemeClr val="dk1"/>
                </a:solidFill>
                <a:latin typeface="Calibri"/>
                <a:ea typeface="Calibri"/>
                <a:cs typeface="Calibri"/>
                <a:sym typeface="Calibri"/>
              </a:rPr>
              <a:t>	</a:t>
            </a:r>
            <a:r>
              <a:rPr lang="en-US" sz="1800" dirty="0">
                <a:solidFill>
                  <a:schemeClr val="dk1"/>
                </a:solidFill>
                <a:latin typeface="Calibri"/>
                <a:ea typeface="Calibri"/>
                <a:cs typeface="Calibri"/>
                <a:sym typeface="Calibri"/>
              </a:rPr>
              <a:t>You’re right it is. Our current constitution and bylaws have not been completely approved so the old configuration is still currently Tribunal law. So, while we want the new configuration in the spring semester, we cannot just vote on the new configuration, because the current constitution and bylaws calls out Vice President and Associate Vice President (old configuration). So we will hold two separate elections with separate nomination process for the vice presidential positions.</a:t>
            </a:r>
          </a:p>
          <a:p>
            <a:pPr marL="457200" lvl="0" indent="-381000" rtl="0">
              <a:lnSpc>
                <a:spcPct val="90000"/>
              </a:lnSpc>
              <a:spcBef>
                <a:spcPts val="1000"/>
              </a:spcBef>
              <a:buSzPct val="100000"/>
              <a:buFont typeface="Calibri"/>
            </a:pPr>
            <a:r>
              <a:rPr lang="en-US" sz="2400" dirty="0">
                <a:solidFill>
                  <a:schemeClr val="dk1"/>
                </a:solidFill>
                <a:latin typeface="Calibri"/>
                <a:ea typeface="Calibri"/>
                <a:cs typeface="Calibri"/>
                <a:sym typeface="Calibri"/>
              </a:rPr>
              <a:t>Treasurer and Secretary will be voted on as usual</a:t>
            </a:r>
          </a:p>
          <a:p>
            <a:pPr marL="914400" lvl="1" indent="-342900" rtl="0">
              <a:lnSpc>
                <a:spcPct val="90000"/>
              </a:lnSpc>
              <a:spcBef>
                <a:spcPts val="1000"/>
              </a:spcBef>
              <a:buSzPct val="100000"/>
              <a:buFont typeface="Calibri"/>
            </a:pPr>
            <a:r>
              <a:rPr lang="en-US" sz="1800" dirty="0">
                <a:solidFill>
                  <a:schemeClr val="dk1"/>
                </a:solidFill>
                <a:latin typeface="Calibri"/>
                <a:ea typeface="Calibri"/>
                <a:cs typeface="Calibri"/>
                <a:sym typeface="Calibri"/>
              </a:rPr>
              <a:t>Secretary no longer voted on in new configuration</a:t>
            </a:r>
          </a:p>
          <a:p>
            <a:pPr marL="914400" lvl="1" indent="-342900" rtl="0">
              <a:lnSpc>
                <a:spcPct val="90000"/>
              </a:lnSpc>
              <a:spcBef>
                <a:spcPts val="1000"/>
              </a:spcBef>
              <a:buSzPct val="100000"/>
              <a:buFont typeface="Calibri"/>
            </a:pPr>
            <a:r>
              <a:rPr lang="en-US" sz="1800" dirty="0">
                <a:solidFill>
                  <a:schemeClr val="dk1"/>
                </a:solidFill>
                <a:latin typeface="Calibri"/>
                <a:ea typeface="Calibri"/>
                <a:cs typeface="Calibri"/>
                <a:sym typeface="Calibri"/>
              </a:rPr>
              <a:t>Secretary that is voted in will be appointed as the spring secretary</a:t>
            </a:r>
          </a:p>
        </p:txBody>
      </p:sp>
      <p:sp>
        <p:nvSpPr>
          <p:cNvPr id="412" name="Shape 412"/>
          <p:cNvSpPr txBox="1">
            <a:spLocks noGrp="1"/>
          </p:cNvSpPr>
          <p:nvPr>
            <p:ph type="title"/>
          </p:nvPr>
        </p:nvSpPr>
        <p:spPr>
          <a:xfrm>
            <a:off x="541176" y="32558"/>
            <a:ext cx="8548624" cy="1143000"/>
          </a:xfrm>
          <a:prstGeom prst="rect">
            <a:avLst/>
          </a:prstGeom>
          <a:noFill/>
          <a:ln>
            <a:noFill/>
          </a:ln>
        </p:spPr>
        <p:txBody>
          <a:bodyPr lIns="91425" tIns="91425" rIns="91425" bIns="91425" anchor="ctr" anchorCtr="0">
            <a:noAutofit/>
          </a:bodyPr>
          <a:lstStyle/>
          <a:p>
            <a:pPr marL="0" marR="0" lvl="0" indent="0" algn="ctr" rtl="0">
              <a:lnSpc>
                <a:spcPct val="120000"/>
              </a:lnSpc>
              <a:spcBef>
                <a:spcPts val="0"/>
              </a:spcBef>
              <a:spcAft>
                <a:spcPts val="0"/>
              </a:spcAft>
              <a:buClr>
                <a:schemeClr val="dk1"/>
              </a:buClr>
              <a:buSzPct val="25000"/>
              <a:buFont typeface="PT Sans"/>
              <a:buNone/>
            </a:pPr>
            <a:r>
              <a:rPr lang="en-US" sz="4400" b="1" dirty="0">
                <a:solidFill>
                  <a:schemeClr val="dk1"/>
                </a:solidFill>
                <a:latin typeface="PT Sans"/>
                <a:ea typeface="PT Sans"/>
                <a:cs typeface="PT Sans"/>
                <a:sym typeface="PT Sans"/>
              </a:rPr>
              <a:t>Upcoming Elections: Proposal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1295400" y="609833"/>
            <a:ext cx="7696244"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PT Sans"/>
                <a:ea typeface="PT Sans"/>
                <a:cs typeface="PT Sans"/>
                <a:sym typeface="PT Sans"/>
              </a:rPr>
              <a:t>Agenda:</a:t>
            </a:r>
          </a:p>
        </p:txBody>
      </p:sp>
      <p:sp>
        <p:nvSpPr>
          <p:cNvPr id="249" name="Shape 249"/>
          <p:cNvSpPr txBox="1">
            <a:spLocks noGrp="1"/>
          </p:cNvSpPr>
          <p:nvPr>
            <p:ph type="body" idx="1"/>
          </p:nvPr>
        </p:nvSpPr>
        <p:spPr>
          <a:xfrm>
            <a:off x="1295400" y="1935202"/>
            <a:ext cx="7696244" cy="3550966"/>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320"/>
              </a:spcBef>
              <a:spcAft>
                <a:spcPts val="0"/>
              </a:spcAft>
              <a:buSzPct val="100000"/>
            </a:pPr>
            <a:r>
              <a:rPr lang="en-US" sz="3600">
                <a:solidFill>
                  <a:schemeClr val="dk1"/>
                </a:solidFill>
                <a:latin typeface="PT Sans"/>
                <a:ea typeface="PT Sans"/>
                <a:cs typeface="PT Sans"/>
                <a:sym typeface="PT Sans"/>
              </a:rPr>
              <a:t>Committee Reports</a:t>
            </a:r>
          </a:p>
          <a:p>
            <a:pPr marL="457200" marR="0" lvl="0" indent="-457200" algn="l" rtl="0">
              <a:lnSpc>
                <a:spcPct val="100000"/>
              </a:lnSpc>
              <a:spcBef>
                <a:spcPts val="320"/>
              </a:spcBef>
              <a:spcAft>
                <a:spcPts val="0"/>
              </a:spcAft>
              <a:buClr>
                <a:schemeClr val="dk1"/>
              </a:buClr>
              <a:buSzPct val="100000"/>
              <a:buFont typeface="PT Sans"/>
            </a:pPr>
            <a:r>
              <a:rPr lang="en-US" sz="3600">
                <a:solidFill>
                  <a:schemeClr val="dk1"/>
                </a:solidFill>
                <a:latin typeface="PT Sans"/>
                <a:ea typeface="PT Sans"/>
                <a:cs typeface="PT Sans"/>
                <a:sym typeface="PT Sans"/>
              </a:rPr>
              <a:t>Constitution and Bylaws Discussion</a:t>
            </a:r>
          </a:p>
          <a:p>
            <a:pPr marL="457200" marR="0" lvl="0" indent="-457200" algn="l" rtl="0">
              <a:lnSpc>
                <a:spcPct val="100000"/>
              </a:lnSpc>
              <a:spcBef>
                <a:spcPts val="320"/>
              </a:spcBef>
              <a:spcAft>
                <a:spcPts val="0"/>
              </a:spcAft>
              <a:buSzPct val="112500"/>
            </a:pPr>
            <a:r>
              <a:rPr lang="en-US" sz="3200">
                <a:solidFill>
                  <a:schemeClr val="dk1"/>
                </a:solidFill>
                <a:latin typeface="PT Sans"/>
                <a:ea typeface="PT Sans"/>
                <a:cs typeface="PT Sans"/>
                <a:sym typeface="PT Sans"/>
              </a:rPr>
              <a:t>Constitution and Bylaws Vote</a:t>
            </a:r>
          </a:p>
          <a:p>
            <a:pPr marL="457200" marR="0" lvl="0" indent="-431800" algn="l" rtl="0">
              <a:lnSpc>
                <a:spcPct val="100000"/>
              </a:lnSpc>
              <a:spcBef>
                <a:spcPts val="320"/>
              </a:spcBef>
              <a:spcAft>
                <a:spcPts val="0"/>
              </a:spcAft>
              <a:buClr>
                <a:schemeClr val="dk1"/>
              </a:buClr>
              <a:buSzPct val="100000"/>
              <a:buFont typeface="PT Sans"/>
            </a:pPr>
            <a:r>
              <a:rPr lang="en-US" sz="3200">
                <a:solidFill>
                  <a:schemeClr val="dk1"/>
                </a:solidFill>
                <a:latin typeface="PT Sans"/>
                <a:ea typeface="PT Sans"/>
                <a:cs typeface="PT Sans"/>
                <a:sym typeface="PT Sans"/>
              </a:rPr>
              <a:t>Vote on Election Process</a:t>
            </a:r>
          </a:p>
          <a:p>
            <a:pPr marL="457200" marR="0" lvl="0" indent="-431800" algn="l" rtl="0">
              <a:lnSpc>
                <a:spcPct val="100000"/>
              </a:lnSpc>
              <a:spcBef>
                <a:spcPts val="320"/>
              </a:spcBef>
              <a:spcAft>
                <a:spcPts val="0"/>
              </a:spcAft>
              <a:buClr>
                <a:schemeClr val="dk1"/>
              </a:buClr>
              <a:buSzPct val="100000"/>
              <a:buFont typeface="PT Sans"/>
            </a:pPr>
            <a:r>
              <a:rPr lang="en-US" sz="3200">
                <a:solidFill>
                  <a:schemeClr val="dk1"/>
                </a:solidFill>
                <a:latin typeface="PT Sans"/>
                <a:ea typeface="PT Sans"/>
                <a:cs typeface="PT Sans"/>
                <a:sym typeface="PT Sans"/>
              </a:rPr>
              <a:t>Nominations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body" idx="1"/>
          </p:nvPr>
        </p:nvSpPr>
        <p:spPr>
          <a:xfrm>
            <a:off x="882300" y="2009460"/>
            <a:ext cx="8261700" cy="4762500"/>
          </a:xfrm>
          <a:prstGeom prst="rect">
            <a:avLst/>
          </a:prstGeom>
          <a:noFill/>
          <a:ln>
            <a:noFill/>
          </a:ln>
        </p:spPr>
        <p:txBody>
          <a:bodyPr lIns="91425" tIns="91425" rIns="91425" bIns="91425" anchor="t" anchorCtr="0">
            <a:noAutofit/>
          </a:bodyPr>
          <a:lstStyle/>
          <a:p>
            <a:pPr marL="457200" marR="0" lvl="0" indent="-381000" algn="l" rtl="0">
              <a:lnSpc>
                <a:spcPct val="90000"/>
              </a:lnSpc>
              <a:spcBef>
                <a:spcPts val="1000"/>
              </a:spcBef>
              <a:spcAft>
                <a:spcPts val="0"/>
              </a:spcAft>
              <a:buClr>
                <a:schemeClr val="dk1"/>
              </a:buClr>
              <a:buSzPct val="100000"/>
              <a:buFont typeface="Calibri"/>
            </a:pPr>
            <a:r>
              <a:rPr lang="en-US" sz="2400" dirty="0">
                <a:solidFill>
                  <a:schemeClr val="dk1"/>
                </a:solidFill>
                <a:latin typeface="Calibri"/>
                <a:ea typeface="Calibri"/>
                <a:cs typeface="Calibri"/>
                <a:sym typeface="Calibri"/>
              </a:rPr>
              <a:t>But most importantly, it was decided that the general body must approve this election process by a majority vote to allow for transparency.</a:t>
            </a:r>
          </a:p>
          <a:p>
            <a:pPr marL="457200" marR="0" lvl="0" indent="-381000" algn="l" rtl="0">
              <a:lnSpc>
                <a:spcPct val="90000"/>
              </a:lnSpc>
              <a:spcBef>
                <a:spcPts val="1000"/>
              </a:spcBef>
              <a:spcAft>
                <a:spcPts val="0"/>
              </a:spcAft>
              <a:buClr>
                <a:schemeClr val="dk1"/>
              </a:buClr>
              <a:buSzPct val="100000"/>
              <a:buFont typeface="Calibri"/>
            </a:pPr>
            <a:r>
              <a:rPr lang="en-US" sz="2400" dirty="0">
                <a:solidFill>
                  <a:schemeClr val="dk1"/>
                </a:solidFill>
                <a:latin typeface="Calibri"/>
                <a:ea typeface="Calibri"/>
                <a:cs typeface="Calibri"/>
                <a:sym typeface="Calibri"/>
              </a:rPr>
              <a:t>Questions, concerns, and discussions are welcomed.</a:t>
            </a:r>
          </a:p>
          <a:p>
            <a:pPr marL="457200" marR="0" lvl="0" indent="-381000" algn="l" rtl="0">
              <a:lnSpc>
                <a:spcPct val="90000"/>
              </a:lnSpc>
              <a:spcBef>
                <a:spcPts val="1000"/>
              </a:spcBef>
              <a:spcAft>
                <a:spcPts val="0"/>
              </a:spcAft>
              <a:buClr>
                <a:schemeClr val="dk1"/>
              </a:buClr>
              <a:buSzPct val="100000"/>
              <a:buFont typeface="Calibri"/>
            </a:pPr>
            <a:r>
              <a:rPr lang="en-US" sz="2400" dirty="0">
                <a:solidFill>
                  <a:schemeClr val="dk1"/>
                </a:solidFill>
                <a:latin typeface="Calibri"/>
                <a:ea typeface="Calibri"/>
                <a:cs typeface="Calibri"/>
                <a:sym typeface="Calibri"/>
              </a:rPr>
              <a:t>Once discussion is over, vote.</a:t>
            </a:r>
          </a:p>
          <a:p>
            <a:pPr marL="457200" marR="0" lvl="0" indent="0" algn="l" rtl="0">
              <a:lnSpc>
                <a:spcPct val="90000"/>
              </a:lnSpc>
              <a:spcBef>
                <a:spcPts val="1000"/>
              </a:spcBef>
              <a:spcAft>
                <a:spcPts val="0"/>
              </a:spcAft>
              <a:buNone/>
            </a:pPr>
            <a:r>
              <a:rPr lang="en-US" sz="2400" b="1" dirty="0">
                <a:solidFill>
                  <a:schemeClr val="dk1"/>
                </a:solidFill>
                <a:latin typeface="Calibri"/>
                <a:ea typeface="Calibri"/>
                <a:cs typeface="Calibri"/>
                <a:sym typeface="Calibri"/>
              </a:rPr>
              <a:t>Yes Vote </a:t>
            </a:r>
            <a:r>
              <a:rPr lang="en-US" sz="2400" dirty="0">
                <a:solidFill>
                  <a:schemeClr val="dk1"/>
                </a:solidFill>
                <a:latin typeface="Calibri"/>
                <a:ea typeface="Calibri"/>
                <a:cs typeface="Calibri"/>
                <a:sym typeface="Calibri"/>
              </a:rPr>
              <a:t>- Allows for proposed election process</a:t>
            </a:r>
          </a:p>
          <a:p>
            <a:pPr marL="457200" marR="0" lvl="0" indent="0" algn="l" rtl="0">
              <a:lnSpc>
                <a:spcPct val="90000"/>
              </a:lnSpc>
              <a:spcBef>
                <a:spcPts val="1000"/>
              </a:spcBef>
              <a:spcAft>
                <a:spcPts val="0"/>
              </a:spcAft>
              <a:buNone/>
            </a:pPr>
            <a:r>
              <a:rPr lang="en-US" sz="2400" b="1" dirty="0">
                <a:solidFill>
                  <a:schemeClr val="dk1"/>
                </a:solidFill>
                <a:latin typeface="Calibri"/>
                <a:ea typeface="Calibri"/>
                <a:cs typeface="Calibri"/>
                <a:sym typeface="Calibri"/>
              </a:rPr>
              <a:t>No Vote</a:t>
            </a:r>
            <a:r>
              <a:rPr lang="en-US" sz="2400" dirty="0">
                <a:solidFill>
                  <a:schemeClr val="dk1"/>
                </a:solidFill>
                <a:latin typeface="Calibri"/>
                <a:ea typeface="Calibri"/>
                <a:cs typeface="Calibri"/>
                <a:sym typeface="Calibri"/>
              </a:rPr>
              <a:t> - Does not allow for proposed election process</a:t>
            </a:r>
          </a:p>
          <a:p>
            <a:pPr marL="457200" marR="0" lvl="0" indent="0" algn="l" rtl="0">
              <a:lnSpc>
                <a:spcPct val="90000"/>
              </a:lnSpc>
              <a:spcBef>
                <a:spcPts val="1000"/>
              </a:spcBef>
              <a:spcAft>
                <a:spcPts val="0"/>
              </a:spcAft>
              <a:buNone/>
            </a:pPr>
            <a:endParaRPr sz="2400"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None/>
            </a:pPr>
            <a:endParaRPr sz="2400" dirty="0">
              <a:solidFill>
                <a:schemeClr val="dk1"/>
              </a:solidFill>
              <a:latin typeface="Calibri"/>
              <a:ea typeface="Calibri"/>
              <a:cs typeface="Calibri"/>
              <a:sym typeface="Calibri"/>
            </a:endParaRPr>
          </a:p>
        </p:txBody>
      </p:sp>
      <p:sp>
        <p:nvSpPr>
          <p:cNvPr id="419" name="Shape 419"/>
          <p:cNvSpPr txBox="1">
            <a:spLocks noGrp="1"/>
          </p:cNvSpPr>
          <p:nvPr>
            <p:ph type="title"/>
          </p:nvPr>
        </p:nvSpPr>
        <p:spPr>
          <a:xfrm>
            <a:off x="1355125" y="517458"/>
            <a:ext cx="7696200" cy="1142999"/>
          </a:xfrm>
          <a:prstGeom prst="rect">
            <a:avLst/>
          </a:prstGeom>
          <a:noFill/>
          <a:ln>
            <a:noFill/>
          </a:ln>
        </p:spPr>
        <p:txBody>
          <a:bodyPr lIns="91425" tIns="91425" rIns="91425" bIns="91425" anchor="ctr" anchorCtr="0">
            <a:noAutofit/>
          </a:bodyPr>
          <a:lstStyle/>
          <a:p>
            <a:pPr marL="0" marR="0" lvl="0" indent="0" algn="ctr" rtl="0">
              <a:lnSpc>
                <a:spcPct val="120000"/>
              </a:lnSpc>
              <a:spcBef>
                <a:spcPts val="0"/>
              </a:spcBef>
              <a:spcAft>
                <a:spcPts val="0"/>
              </a:spcAft>
              <a:buClr>
                <a:schemeClr val="dk1"/>
              </a:buClr>
              <a:buSzPct val="25000"/>
              <a:buFont typeface="PT Sans"/>
              <a:buNone/>
            </a:pPr>
            <a:r>
              <a:rPr lang="en-US" sz="4400" b="1">
                <a:solidFill>
                  <a:schemeClr val="dk1"/>
                </a:solidFill>
                <a:latin typeface="PT Sans"/>
                <a:ea typeface="PT Sans"/>
                <a:cs typeface="PT Sans"/>
                <a:sym typeface="PT Sans"/>
              </a:rPr>
              <a:t>Upcoming Elections: Proposal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body" idx="1"/>
          </p:nvPr>
        </p:nvSpPr>
        <p:spPr>
          <a:xfrm>
            <a:off x="789625" y="1775900"/>
            <a:ext cx="8261700" cy="4762500"/>
          </a:xfrm>
          <a:prstGeom prst="rect">
            <a:avLst/>
          </a:prstGeom>
          <a:noFill/>
          <a:ln>
            <a:noFill/>
          </a:ln>
        </p:spPr>
        <p:txBody>
          <a:bodyPr lIns="91425" tIns="91425" rIns="91425" bIns="91425" anchor="t" anchorCtr="0">
            <a:noAutofit/>
          </a:bodyPr>
          <a:lstStyle/>
          <a:p>
            <a:pPr marL="457200" marR="0" lvl="0" indent="0" algn="l" rtl="0">
              <a:lnSpc>
                <a:spcPct val="90000"/>
              </a:lnSpc>
              <a:spcBef>
                <a:spcPts val="1000"/>
              </a:spcBef>
              <a:spcAft>
                <a:spcPts val="0"/>
              </a:spcAft>
              <a:buNone/>
            </a:pPr>
            <a:endParaRPr sz="2400">
              <a:solidFill>
                <a:schemeClr val="dk1"/>
              </a:solidFill>
              <a:latin typeface="Calibri"/>
              <a:ea typeface="Calibri"/>
              <a:cs typeface="Calibri"/>
              <a:sym typeface="Calibri"/>
            </a:endParaRPr>
          </a:p>
          <a:p>
            <a:pPr marL="457200" marR="0" lvl="0" indent="0" algn="l" rtl="0">
              <a:lnSpc>
                <a:spcPct val="90000"/>
              </a:lnSpc>
              <a:spcBef>
                <a:spcPts val="1000"/>
              </a:spcBef>
              <a:spcAft>
                <a:spcPts val="0"/>
              </a:spcAft>
              <a:buNone/>
            </a:pPr>
            <a:r>
              <a:rPr lang="en-US" sz="2400">
                <a:solidFill>
                  <a:schemeClr val="dk1"/>
                </a:solidFill>
                <a:latin typeface="Calibri"/>
                <a:ea typeface="Calibri"/>
                <a:cs typeface="Calibri"/>
                <a:sym typeface="Calibri"/>
              </a:rPr>
              <a:t>Spring Vice President Nominees:</a:t>
            </a:r>
          </a:p>
          <a:p>
            <a:pPr marL="457200" marR="0" lvl="0" indent="0" algn="l" rtl="0">
              <a:lnSpc>
                <a:spcPct val="90000"/>
              </a:lnSpc>
              <a:spcBef>
                <a:spcPts val="1000"/>
              </a:spcBef>
              <a:spcAft>
                <a:spcPts val="0"/>
              </a:spcAft>
              <a:buNone/>
            </a:pPr>
            <a:endParaRPr sz="2400">
              <a:solidFill>
                <a:schemeClr val="dk1"/>
              </a:solidFill>
              <a:latin typeface="Calibri"/>
              <a:ea typeface="Calibri"/>
              <a:cs typeface="Calibri"/>
              <a:sym typeface="Calibri"/>
            </a:endParaRPr>
          </a:p>
          <a:p>
            <a:pPr marL="457200" marR="0" lvl="0" indent="0" algn="l" rtl="0">
              <a:lnSpc>
                <a:spcPct val="90000"/>
              </a:lnSpc>
              <a:spcBef>
                <a:spcPts val="1000"/>
              </a:spcBef>
              <a:spcAft>
                <a:spcPts val="0"/>
              </a:spcAft>
              <a:buNone/>
            </a:pPr>
            <a:r>
              <a:rPr lang="en-US" sz="2400">
                <a:solidFill>
                  <a:schemeClr val="dk1"/>
                </a:solidFill>
                <a:latin typeface="Calibri"/>
                <a:ea typeface="Calibri"/>
                <a:cs typeface="Calibri"/>
                <a:sym typeface="Calibri"/>
              </a:rPr>
              <a:t>Spring Associate Vice President Nominees: </a:t>
            </a:r>
          </a:p>
          <a:p>
            <a:pPr marL="457200" marR="0" lvl="0" indent="0" algn="l" rtl="0">
              <a:lnSpc>
                <a:spcPct val="90000"/>
              </a:lnSpc>
              <a:spcBef>
                <a:spcPts val="1000"/>
              </a:spcBef>
              <a:spcAft>
                <a:spcPts val="0"/>
              </a:spcAft>
              <a:buNone/>
            </a:pP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None/>
            </a:pPr>
            <a:endParaRPr sz="2400">
              <a:solidFill>
                <a:schemeClr val="dk1"/>
              </a:solidFill>
              <a:latin typeface="Calibri"/>
              <a:ea typeface="Calibri"/>
              <a:cs typeface="Calibri"/>
              <a:sym typeface="Calibri"/>
            </a:endParaRPr>
          </a:p>
        </p:txBody>
      </p:sp>
      <p:sp>
        <p:nvSpPr>
          <p:cNvPr id="426" name="Shape 426"/>
          <p:cNvSpPr txBox="1">
            <a:spLocks noGrp="1"/>
          </p:cNvSpPr>
          <p:nvPr>
            <p:ph type="title"/>
          </p:nvPr>
        </p:nvSpPr>
        <p:spPr>
          <a:xfrm>
            <a:off x="1355125" y="517433"/>
            <a:ext cx="7696200" cy="1142999"/>
          </a:xfrm>
          <a:prstGeom prst="rect">
            <a:avLst/>
          </a:prstGeom>
          <a:noFill/>
          <a:ln>
            <a:noFill/>
          </a:ln>
        </p:spPr>
        <p:txBody>
          <a:bodyPr lIns="91425" tIns="91425" rIns="91425" bIns="91425" anchor="ctr" anchorCtr="0">
            <a:noAutofit/>
          </a:bodyPr>
          <a:lstStyle/>
          <a:p>
            <a:pPr marL="0" marR="0" lvl="0" indent="0" algn="ctr" rtl="0">
              <a:lnSpc>
                <a:spcPct val="120000"/>
              </a:lnSpc>
              <a:spcBef>
                <a:spcPts val="0"/>
              </a:spcBef>
              <a:spcAft>
                <a:spcPts val="0"/>
              </a:spcAft>
              <a:buClr>
                <a:schemeClr val="dk1"/>
              </a:buClr>
              <a:buSzPct val="25000"/>
              <a:buFont typeface="PT Sans"/>
              <a:buNone/>
            </a:pPr>
            <a:r>
              <a:rPr lang="en-US" sz="4400" b="1">
                <a:solidFill>
                  <a:schemeClr val="dk1"/>
                </a:solidFill>
                <a:latin typeface="PT Sans"/>
                <a:ea typeface="PT Sans"/>
                <a:cs typeface="PT Sans"/>
                <a:sym typeface="PT Sans"/>
              </a:rPr>
              <a:t>Nominations (Old Configuration)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body" idx="1"/>
          </p:nvPr>
        </p:nvSpPr>
        <p:spPr>
          <a:xfrm>
            <a:off x="789625" y="1775900"/>
            <a:ext cx="8261700" cy="4762500"/>
          </a:xfrm>
          <a:prstGeom prst="rect">
            <a:avLst/>
          </a:prstGeom>
          <a:noFill/>
          <a:ln>
            <a:noFill/>
          </a:ln>
        </p:spPr>
        <p:txBody>
          <a:bodyPr lIns="91425" tIns="91425" rIns="91425" bIns="91425" anchor="t" anchorCtr="0">
            <a:noAutofit/>
          </a:bodyPr>
          <a:lstStyle/>
          <a:p>
            <a:pPr marL="457200" marR="0" lvl="0" indent="0" algn="l" rtl="0">
              <a:lnSpc>
                <a:spcPct val="90000"/>
              </a:lnSpc>
              <a:spcBef>
                <a:spcPts val="1000"/>
              </a:spcBef>
              <a:spcAft>
                <a:spcPts val="0"/>
              </a:spcAft>
              <a:buNone/>
            </a:pPr>
            <a:endParaRPr sz="2400">
              <a:solidFill>
                <a:schemeClr val="dk1"/>
              </a:solidFill>
              <a:latin typeface="Calibri"/>
              <a:ea typeface="Calibri"/>
              <a:cs typeface="Calibri"/>
              <a:sym typeface="Calibri"/>
            </a:endParaRPr>
          </a:p>
          <a:p>
            <a:pPr marL="457200" marR="0" lvl="0" indent="0" algn="l" rtl="0">
              <a:lnSpc>
                <a:spcPct val="90000"/>
              </a:lnSpc>
              <a:spcBef>
                <a:spcPts val="1000"/>
              </a:spcBef>
              <a:spcAft>
                <a:spcPts val="0"/>
              </a:spcAft>
              <a:buNone/>
            </a:pPr>
            <a:r>
              <a:rPr lang="en-US" sz="2400">
                <a:solidFill>
                  <a:schemeClr val="dk1"/>
                </a:solidFill>
                <a:latin typeface="Calibri"/>
                <a:ea typeface="Calibri"/>
                <a:cs typeface="Calibri"/>
                <a:sym typeface="Calibri"/>
              </a:rPr>
              <a:t>Spring Vice President of College Affairs Nominees:</a:t>
            </a:r>
          </a:p>
          <a:p>
            <a:pPr marL="457200" marR="0" lvl="0" indent="0" algn="l" rtl="0">
              <a:lnSpc>
                <a:spcPct val="90000"/>
              </a:lnSpc>
              <a:spcBef>
                <a:spcPts val="1000"/>
              </a:spcBef>
              <a:spcAft>
                <a:spcPts val="0"/>
              </a:spcAft>
              <a:buNone/>
            </a:pPr>
            <a:endParaRPr sz="2400">
              <a:solidFill>
                <a:schemeClr val="dk1"/>
              </a:solidFill>
              <a:latin typeface="Calibri"/>
              <a:ea typeface="Calibri"/>
              <a:cs typeface="Calibri"/>
              <a:sym typeface="Calibri"/>
            </a:endParaRPr>
          </a:p>
          <a:p>
            <a:pPr marL="457200" marR="0" lvl="0" indent="0" algn="l" rtl="0">
              <a:lnSpc>
                <a:spcPct val="90000"/>
              </a:lnSpc>
              <a:spcBef>
                <a:spcPts val="1000"/>
              </a:spcBef>
              <a:spcAft>
                <a:spcPts val="0"/>
              </a:spcAft>
              <a:buNone/>
            </a:pPr>
            <a:r>
              <a:rPr lang="en-US" sz="2400">
                <a:solidFill>
                  <a:schemeClr val="dk1"/>
                </a:solidFill>
                <a:latin typeface="Calibri"/>
                <a:ea typeface="Calibri"/>
                <a:cs typeface="Calibri"/>
                <a:sym typeface="Calibri"/>
              </a:rPr>
              <a:t>Spring Vice President of Events Nominees: </a:t>
            </a:r>
          </a:p>
          <a:p>
            <a:pPr marL="457200" marR="0" lvl="0" indent="0" algn="l" rtl="0">
              <a:lnSpc>
                <a:spcPct val="90000"/>
              </a:lnSpc>
              <a:spcBef>
                <a:spcPts val="1000"/>
              </a:spcBef>
              <a:spcAft>
                <a:spcPts val="0"/>
              </a:spcAft>
              <a:buNone/>
            </a:pP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None/>
            </a:pPr>
            <a:endParaRPr sz="2400">
              <a:solidFill>
                <a:schemeClr val="dk1"/>
              </a:solidFill>
              <a:latin typeface="Calibri"/>
              <a:ea typeface="Calibri"/>
              <a:cs typeface="Calibri"/>
              <a:sym typeface="Calibri"/>
            </a:endParaRPr>
          </a:p>
        </p:txBody>
      </p:sp>
      <p:sp>
        <p:nvSpPr>
          <p:cNvPr id="433" name="Shape 433"/>
          <p:cNvSpPr txBox="1">
            <a:spLocks noGrp="1"/>
          </p:cNvSpPr>
          <p:nvPr>
            <p:ph type="title"/>
          </p:nvPr>
        </p:nvSpPr>
        <p:spPr>
          <a:xfrm>
            <a:off x="1355125" y="517433"/>
            <a:ext cx="7696200" cy="1142999"/>
          </a:xfrm>
          <a:prstGeom prst="rect">
            <a:avLst/>
          </a:prstGeom>
          <a:noFill/>
          <a:ln>
            <a:noFill/>
          </a:ln>
        </p:spPr>
        <p:txBody>
          <a:bodyPr lIns="91425" tIns="91425" rIns="91425" bIns="91425" anchor="ctr" anchorCtr="0">
            <a:noAutofit/>
          </a:bodyPr>
          <a:lstStyle/>
          <a:p>
            <a:pPr marL="0" marR="0" lvl="0" indent="0" algn="ctr" rtl="0">
              <a:lnSpc>
                <a:spcPct val="120000"/>
              </a:lnSpc>
              <a:spcBef>
                <a:spcPts val="0"/>
              </a:spcBef>
              <a:spcAft>
                <a:spcPts val="0"/>
              </a:spcAft>
              <a:buClr>
                <a:schemeClr val="dk1"/>
              </a:buClr>
              <a:buSzPct val="25000"/>
              <a:buFont typeface="PT Sans"/>
              <a:buNone/>
            </a:pPr>
            <a:r>
              <a:rPr lang="en-US" sz="4400" b="1">
                <a:solidFill>
                  <a:schemeClr val="dk1"/>
                </a:solidFill>
                <a:latin typeface="PT Sans"/>
                <a:ea typeface="PT Sans"/>
                <a:cs typeface="PT Sans"/>
                <a:sym typeface="PT Sans"/>
              </a:rPr>
              <a:t>Nominations (New Configuration)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body" idx="1"/>
          </p:nvPr>
        </p:nvSpPr>
        <p:spPr>
          <a:xfrm>
            <a:off x="789625" y="1775900"/>
            <a:ext cx="8261700" cy="4762500"/>
          </a:xfrm>
          <a:prstGeom prst="rect">
            <a:avLst/>
          </a:prstGeom>
          <a:noFill/>
          <a:ln>
            <a:noFill/>
          </a:ln>
        </p:spPr>
        <p:txBody>
          <a:bodyPr lIns="91425" tIns="91425" rIns="91425" bIns="91425" anchor="t" anchorCtr="0">
            <a:noAutofit/>
          </a:bodyPr>
          <a:lstStyle/>
          <a:p>
            <a:pPr marL="457200" marR="0" lvl="0" indent="0" algn="l" rtl="0">
              <a:lnSpc>
                <a:spcPct val="90000"/>
              </a:lnSpc>
              <a:spcBef>
                <a:spcPts val="1000"/>
              </a:spcBef>
              <a:spcAft>
                <a:spcPts val="0"/>
              </a:spcAft>
              <a:buNone/>
            </a:pPr>
            <a:r>
              <a:rPr lang="en-US" sz="2400">
                <a:solidFill>
                  <a:schemeClr val="dk1"/>
                </a:solidFill>
                <a:latin typeface="Calibri"/>
                <a:ea typeface="Calibri"/>
                <a:cs typeface="Calibri"/>
                <a:sym typeface="Calibri"/>
              </a:rPr>
              <a:t>Spring Treasurer Nominees:</a:t>
            </a:r>
          </a:p>
          <a:p>
            <a:pPr marL="457200" marR="0" lvl="0" indent="0" algn="l" rtl="0">
              <a:lnSpc>
                <a:spcPct val="90000"/>
              </a:lnSpc>
              <a:spcBef>
                <a:spcPts val="1000"/>
              </a:spcBef>
              <a:spcAft>
                <a:spcPts val="0"/>
              </a:spcAft>
              <a:buNone/>
            </a:pPr>
            <a:endParaRPr sz="2400">
              <a:solidFill>
                <a:schemeClr val="dk1"/>
              </a:solidFill>
              <a:latin typeface="Calibri"/>
              <a:ea typeface="Calibri"/>
              <a:cs typeface="Calibri"/>
              <a:sym typeface="Calibri"/>
            </a:endParaRPr>
          </a:p>
          <a:p>
            <a:pPr marL="457200" marR="0" lvl="0" indent="0" algn="l" rtl="0">
              <a:lnSpc>
                <a:spcPct val="90000"/>
              </a:lnSpc>
              <a:spcBef>
                <a:spcPts val="1000"/>
              </a:spcBef>
              <a:spcAft>
                <a:spcPts val="0"/>
              </a:spcAft>
              <a:buNone/>
            </a:pPr>
            <a:r>
              <a:rPr lang="en-US" sz="2400">
                <a:solidFill>
                  <a:schemeClr val="dk1"/>
                </a:solidFill>
                <a:latin typeface="Calibri"/>
                <a:ea typeface="Calibri"/>
                <a:cs typeface="Calibri"/>
                <a:sym typeface="Calibri"/>
              </a:rPr>
              <a:t>Spring Secretary Nominees:</a:t>
            </a:r>
          </a:p>
          <a:p>
            <a:pPr marL="457200" marR="0" lvl="0" indent="0" algn="l" rtl="0">
              <a:lnSpc>
                <a:spcPct val="90000"/>
              </a:lnSpc>
              <a:spcBef>
                <a:spcPts val="1000"/>
              </a:spcBef>
              <a:spcAft>
                <a:spcPts val="0"/>
              </a:spcAft>
              <a:buNone/>
            </a:pPr>
            <a:endParaRPr sz="2400">
              <a:solidFill>
                <a:schemeClr val="dk1"/>
              </a:solidFill>
              <a:latin typeface="Calibri"/>
              <a:ea typeface="Calibri"/>
              <a:cs typeface="Calibri"/>
              <a:sym typeface="Calibri"/>
            </a:endParaRPr>
          </a:p>
          <a:p>
            <a:pPr marL="457200" marR="0" lvl="0" indent="0" algn="l" rtl="0">
              <a:lnSpc>
                <a:spcPct val="90000"/>
              </a:lnSpc>
              <a:spcBef>
                <a:spcPts val="1000"/>
              </a:spcBef>
              <a:spcAft>
                <a:spcPts val="0"/>
              </a:spcAft>
              <a:buNone/>
            </a:pPr>
            <a:endParaRPr sz="2400">
              <a:solidFill>
                <a:schemeClr val="dk1"/>
              </a:solidFill>
              <a:latin typeface="Calibri"/>
              <a:ea typeface="Calibri"/>
              <a:cs typeface="Calibri"/>
              <a:sym typeface="Calibri"/>
            </a:endParaRPr>
          </a:p>
          <a:p>
            <a:pPr marL="457200" marR="0" lvl="0" indent="0" algn="l" rtl="0">
              <a:lnSpc>
                <a:spcPct val="90000"/>
              </a:lnSpc>
              <a:spcBef>
                <a:spcPts val="1000"/>
              </a:spcBef>
              <a:spcAft>
                <a:spcPts val="0"/>
              </a:spcAft>
              <a:buNone/>
            </a:pP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None/>
            </a:pPr>
            <a:endParaRPr sz="2400">
              <a:solidFill>
                <a:schemeClr val="dk1"/>
              </a:solidFill>
              <a:latin typeface="Calibri"/>
              <a:ea typeface="Calibri"/>
              <a:cs typeface="Calibri"/>
              <a:sym typeface="Calibri"/>
            </a:endParaRPr>
          </a:p>
        </p:txBody>
      </p:sp>
      <p:sp>
        <p:nvSpPr>
          <p:cNvPr id="440" name="Shape 440"/>
          <p:cNvSpPr txBox="1">
            <a:spLocks noGrp="1"/>
          </p:cNvSpPr>
          <p:nvPr>
            <p:ph type="title"/>
          </p:nvPr>
        </p:nvSpPr>
        <p:spPr>
          <a:xfrm>
            <a:off x="1355125" y="517433"/>
            <a:ext cx="7696200" cy="1142999"/>
          </a:xfrm>
          <a:prstGeom prst="rect">
            <a:avLst/>
          </a:prstGeom>
          <a:noFill/>
          <a:ln>
            <a:noFill/>
          </a:ln>
        </p:spPr>
        <p:txBody>
          <a:bodyPr lIns="91425" tIns="91425" rIns="91425" bIns="91425" anchor="ctr" anchorCtr="0">
            <a:noAutofit/>
          </a:bodyPr>
          <a:lstStyle/>
          <a:p>
            <a:pPr marL="0" marR="0" lvl="0" indent="0" algn="ctr" rtl="0">
              <a:lnSpc>
                <a:spcPct val="120000"/>
              </a:lnSpc>
              <a:spcBef>
                <a:spcPts val="0"/>
              </a:spcBef>
              <a:spcAft>
                <a:spcPts val="0"/>
              </a:spcAft>
              <a:buClr>
                <a:schemeClr val="dk1"/>
              </a:buClr>
              <a:buSzPct val="25000"/>
              <a:buFont typeface="PT Sans"/>
              <a:buNone/>
            </a:pPr>
            <a:r>
              <a:rPr lang="en-US" sz="4400" b="1">
                <a:solidFill>
                  <a:schemeClr val="dk1"/>
                </a:solidFill>
                <a:latin typeface="PT Sans"/>
                <a:ea typeface="PT Sans"/>
                <a:cs typeface="PT Sans"/>
                <a:sym typeface="PT Sans"/>
              </a:rPr>
              <a:t>Nominations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a:spLocks noGrp="1"/>
          </p:cNvSpPr>
          <p:nvPr>
            <p:ph type="body" idx="1"/>
          </p:nvPr>
        </p:nvSpPr>
        <p:spPr>
          <a:xfrm>
            <a:off x="1295400" y="1935202"/>
            <a:ext cx="7696244" cy="3550966"/>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PT Sans"/>
              <a:buNone/>
            </a:pPr>
            <a:r>
              <a:rPr lang="en-US" sz="7200" b="0" i="0" u="none" strike="noStrike" cap="none">
                <a:solidFill>
                  <a:schemeClr val="dk1"/>
                </a:solidFill>
                <a:latin typeface="PT Sans"/>
                <a:ea typeface="PT Sans"/>
                <a:cs typeface="PT Sans"/>
                <a:sym typeface="PT Sans"/>
              </a:rPr>
              <a:t>Other Announcements</a:t>
            </a:r>
          </a:p>
          <a:p>
            <a:pPr marL="341313" marR="0" lvl="0" indent="-341313" algn="l" rtl="0">
              <a:spcBef>
                <a:spcPts val="640"/>
              </a:spcBef>
              <a:spcAft>
                <a:spcPts val="0"/>
              </a:spcAft>
              <a:buClr>
                <a:schemeClr val="dk1"/>
              </a:buClr>
              <a:buSzPct val="100000"/>
              <a:buFont typeface="PT Sans"/>
              <a:buNone/>
            </a:pPr>
            <a:endParaRPr sz="3200" b="0" i="0" u="none" strike="noStrike" cap="none">
              <a:solidFill>
                <a:schemeClr val="dk1"/>
              </a:solidFill>
              <a:latin typeface="PT Sans"/>
              <a:ea typeface="PT Sans"/>
              <a:cs typeface="PT Sans"/>
              <a:sym typeface="PT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xfrm>
            <a:off x="670560" y="8382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1" i="0" u="none" strike="noStrike" cap="none">
                <a:solidFill>
                  <a:schemeClr val="dk2"/>
                </a:solidFill>
                <a:latin typeface="PT Sans"/>
                <a:ea typeface="PT Sans"/>
                <a:cs typeface="PT Sans"/>
                <a:sym typeface="PT Sans"/>
              </a:rPr>
              <a:t>Constructive Criticism</a:t>
            </a:r>
          </a:p>
        </p:txBody>
      </p:sp>
      <p:sp>
        <p:nvSpPr>
          <p:cNvPr id="452" name="Shape 452"/>
          <p:cNvSpPr txBox="1">
            <a:spLocks noGrp="1"/>
          </p:cNvSpPr>
          <p:nvPr>
            <p:ph type="body" idx="1"/>
          </p:nvPr>
        </p:nvSpPr>
        <p:spPr>
          <a:xfrm>
            <a:off x="441960" y="2362200"/>
            <a:ext cx="8686800" cy="22097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PT Sans"/>
              <a:buNone/>
            </a:pPr>
            <a:r>
              <a:rPr lang="en-US" sz="3200" b="0" i="0" u="none" strike="noStrike" cap="none">
                <a:solidFill>
                  <a:schemeClr val="dk1"/>
                </a:solidFill>
                <a:latin typeface="PT Sans"/>
                <a:ea typeface="PT Sans"/>
                <a:cs typeface="PT Sans"/>
                <a:sym typeface="PT Sans"/>
              </a:rPr>
              <a:t>What do you like/dislike about the college?</a:t>
            </a:r>
          </a:p>
          <a:p>
            <a:pPr marL="0" marR="0" lvl="0" indent="0" algn="ctr" rtl="0">
              <a:spcBef>
                <a:spcPts val="640"/>
              </a:spcBef>
              <a:spcAft>
                <a:spcPts val="0"/>
              </a:spcAft>
              <a:buClr>
                <a:schemeClr val="dk1"/>
              </a:buClr>
              <a:buSzPct val="25000"/>
              <a:buFont typeface="PT Sans"/>
              <a:buNone/>
            </a:pPr>
            <a:r>
              <a:rPr lang="en-US" sz="3200" b="0" i="0" u="none" strike="noStrike" cap="none">
                <a:solidFill>
                  <a:schemeClr val="dk1"/>
                </a:solidFill>
                <a:latin typeface="PT Sans"/>
                <a:ea typeface="PT Sans"/>
                <a:cs typeface="PT Sans"/>
                <a:sym typeface="PT Sans"/>
              </a:rPr>
              <a:t>Comments / Questions?</a:t>
            </a:r>
          </a:p>
          <a:p>
            <a:pPr marL="0" marR="0" lvl="0" indent="0" algn="ctr" rtl="0">
              <a:spcBef>
                <a:spcPts val="480"/>
              </a:spcBef>
              <a:spcAft>
                <a:spcPts val="0"/>
              </a:spcAft>
              <a:buClr>
                <a:srgbClr val="FF0000"/>
              </a:buClr>
              <a:buSzPct val="25000"/>
              <a:buFont typeface="PT Sans"/>
              <a:buNone/>
            </a:pPr>
            <a:r>
              <a:rPr lang="en-US" sz="2400" b="0" i="0" u="none" strike="noStrike" cap="none">
                <a:solidFill>
                  <a:srgbClr val="FF0000"/>
                </a:solidFill>
                <a:latin typeface="PT Sans"/>
                <a:ea typeface="PT Sans"/>
                <a:cs typeface="PT Sans"/>
                <a:sym typeface="PT Sans"/>
              </a:rPr>
              <a:t>questions.ceastribunal@gmail.com</a:t>
            </a:r>
          </a:p>
          <a:p>
            <a:pPr marL="0" marR="0" lvl="0" indent="0" algn="ctr" rtl="0">
              <a:spcBef>
                <a:spcPts val="480"/>
              </a:spcBef>
              <a:spcAft>
                <a:spcPts val="0"/>
              </a:spcAft>
              <a:buClr>
                <a:schemeClr val="dk1"/>
              </a:buClr>
              <a:buSzPct val="25000"/>
              <a:buFont typeface="PT Sans"/>
              <a:buNone/>
            </a:pPr>
            <a:endParaRPr sz="2400" b="0" i="0" u="none" strike="noStrike" cap="none">
              <a:solidFill>
                <a:srgbClr val="FF0000"/>
              </a:solidFill>
              <a:latin typeface="PT Sans"/>
              <a:ea typeface="PT Sans"/>
              <a:cs typeface="PT Sans"/>
              <a:sym typeface="PT Sans"/>
            </a:endParaRPr>
          </a:p>
          <a:p>
            <a:pPr marL="0" marR="0" lvl="0" indent="0" algn="ctr" rtl="0">
              <a:spcBef>
                <a:spcPts val="640"/>
              </a:spcBef>
              <a:spcAft>
                <a:spcPts val="0"/>
              </a:spcAft>
              <a:buClr>
                <a:schemeClr val="dk1"/>
              </a:buClr>
              <a:buSzPct val="25000"/>
              <a:buFont typeface="PT Sans"/>
              <a:buNone/>
            </a:pPr>
            <a:endParaRPr sz="3200" b="0" i="0" u="none" strike="noStrike" cap="none">
              <a:solidFill>
                <a:schemeClr val="dk1"/>
              </a:solidFill>
              <a:latin typeface="PT Sans"/>
              <a:ea typeface="PT Sans"/>
              <a:cs typeface="PT Sans"/>
              <a:sym typeface="PT Sans"/>
            </a:endParaRPr>
          </a:p>
          <a:p>
            <a:pPr marL="0" marR="0" lvl="0" indent="0" algn="ctr" rtl="0">
              <a:spcBef>
                <a:spcPts val="640"/>
              </a:spcBef>
              <a:spcAft>
                <a:spcPts val="0"/>
              </a:spcAft>
              <a:buClr>
                <a:schemeClr val="dk1"/>
              </a:buClr>
              <a:buSzPct val="25000"/>
              <a:buFont typeface="PT Sans"/>
              <a:buNone/>
            </a:pPr>
            <a:r>
              <a:rPr lang="en-US" sz="3200" b="0" i="0" u="none" strike="noStrike" cap="none">
                <a:solidFill>
                  <a:schemeClr val="dk1"/>
                </a:solidFill>
                <a:latin typeface="PT Sans"/>
                <a:ea typeface="PT Sans"/>
                <a:cs typeface="PT Sans"/>
                <a:sym typeface="PT Sans"/>
              </a:rPr>
              <a:t>What would you like to see Tribunal do next?</a:t>
            </a:r>
          </a:p>
          <a:p>
            <a:pPr marL="0" marR="0" lvl="0" indent="0" algn="ctr" rtl="0">
              <a:spcBef>
                <a:spcPts val="640"/>
              </a:spcBef>
              <a:spcAft>
                <a:spcPts val="0"/>
              </a:spcAft>
              <a:buClr>
                <a:schemeClr val="dk1"/>
              </a:buClr>
              <a:buSzPct val="25000"/>
              <a:buFont typeface="PT Sans"/>
              <a:buNone/>
            </a:pPr>
            <a:endParaRPr sz="3200" b="0" i="0" u="none" strike="noStrike" cap="none">
              <a:solidFill>
                <a:schemeClr val="dk1"/>
              </a:solidFill>
              <a:latin typeface="PT Sans"/>
              <a:ea typeface="PT Sans"/>
              <a:cs typeface="PT Sans"/>
              <a:sym typeface="PT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ctrTitle"/>
          </p:nvPr>
        </p:nvSpPr>
        <p:spPr>
          <a:xfrm>
            <a:off x="914400" y="2362201"/>
            <a:ext cx="7619999" cy="99060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PT Sans"/>
                <a:ea typeface="PT Sans"/>
                <a:cs typeface="PT Sans"/>
                <a:sym typeface="PT Sans"/>
              </a:rPr>
              <a:t>Next Meeting:</a:t>
            </a:r>
          </a:p>
        </p:txBody>
      </p:sp>
      <p:sp>
        <p:nvSpPr>
          <p:cNvPr id="458" name="Shape 458"/>
          <p:cNvSpPr txBox="1">
            <a:spLocks noGrp="1"/>
          </p:cNvSpPr>
          <p:nvPr>
            <p:ph type="subTitle" idx="1"/>
          </p:nvPr>
        </p:nvSpPr>
        <p:spPr>
          <a:xfrm>
            <a:off x="1447800" y="3352801"/>
            <a:ext cx="6400799" cy="1752600"/>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r>
              <a:rPr lang="en-US" sz="3200">
                <a:solidFill>
                  <a:schemeClr val="dk1"/>
                </a:solidFill>
                <a:latin typeface="PT Sans"/>
                <a:ea typeface="PT Sans"/>
                <a:cs typeface="PT Sans"/>
                <a:sym typeface="PT Sans"/>
              </a:rPr>
              <a:t>August 1, 2016</a:t>
            </a:r>
          </a:p>
          <a:p>
            <a:pPr marL="0" marR="0" lvl="0" indent="0" algn="ctr" rtl="0">
              <a:spcBef>
                <a:spcPts val="0"/>
              </a:spcBef>
              <a:spcAft>
                <a:spcPts val="0"/>
              </a:spcAft>
              <a:buClr>
                <a:schemeClr val="dk1"/>
              </a:buClr>
              <a:buSzPct val="25000"/>
              <a:buFont typeface="PT Sans"/>
              <a:buNone/>
            </a:pPr>
            <a:r>
              <a:rPr lang="en-US" sz="3200">
                <a:solidFill>
                  <a:schemeClr val="dk1"/>
                </a:solidFill>
                <a:latin typeface="PT Sans"/>
                <a:ea typeface="PT Sans"/>
                <a:cs typeface="PT Sans"/>
                <a:sym typeface="PT Sans"/>
              </a:rPr>
              <a:t>5:30pm</a:t>
            </a:r>
          </a:p>
          <a:p>
            <a:pPr marL="0" marR="0" lvl="0" indent="0" algn="ctr" rtl="0">
              <a:spcBef>
                <a:spcPts val="640"/>
              </a:spcBef>
              <a:spcAft>
                <a:spcPts val="0"/>
              </a:spcAft>
              <a:buClr>
                <a:schemeClr val="dk1"/>
              </a:buClr>
              <a:buSzPct val="25000"/>
              <a:buFont typeface="PT Sans"/>
              <a:buNone/>
            </a:pPr>
            <a:r>
              <a:rPr lang="en-US" sz="3200">
                <a:solidFill>
                  <a:schemeClr val="dk1"/>
                </a:solidFill>
                <a:latin typeface="PT Sans"/>
                <a:ea typeface="PT Sans"/>
                <a:cs typeface="PT Sans"/>
                <a:sym typeface="PT Sans"/>
              </a:rPr>
              <a:t>644/544 Baldwin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p:nvPr/>
        </p:nvSpPr>
        <p:spPr>
          <a:xfrm>
            <a:off x="1447800" y="381000"/>
            <a:ext cx="73152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1" i="0" u="none" strike="noStrike" cap="none">
                <a:solidFill>
                  <a:srgbClr val="000000"/>
                </a:solidFill>
                <a:latin typeface="PT Sans"/>
                <a:ea typeface="PT Sans"/>
                <a:cs typeface="PT Sans"/>
                <a:sym typeface="PT Sans"/>
              </a:rPr>
              <a:t>Purpose</a:t>
            </a:r>
          </a:p>
        </p:txBody>
      </p:sp>
      <p:sp>
        <p:nvSpPr>
          <p:cNvPr id="255" name="Shape 255"/>
          <p:cNvSpPr/>
          <p:nvPr/>
        </p:nvSpPr>
        <p:spPr>
          <a:xfrm>
            <a:off x="1168400" y="1752600"/>
            <a:ext cx="7594599" cy="3809999"/>
          </a:xfrm>
          <a:prstGeom prst="rect">
            <a:avLst/>
          </a:prstGeom>
          <a:noFill/>
          <a:ln>
            <a:noFill/>
          </a:ln>
        </p:spPr>
        <p:txBody>
          <a:bodyPr lIns="91425" tIns="45700" rIns="91425" bIns="45700" anchor="t" anchorCtr="0">
            <a:noAutofit/>
          </a:bodyPr>
          <a:lstStyle/>
          <a:p>
            <a:pPr marL="0" marR="0" lvl="0" indent="0" algn="just" rtl="0">
              <a:spcBef>
                <a:spcPts val="0"/>
              </a:spcBef>
              <a:spcAft>
                <a:spcPts val="0"/>
              </a:spcAft>
              <a:buClr>
                <a:schemeClr val="lt1"/>
              </a:buClr>
              <a:buFont typeface="Calibri"/>
              <a:buNone/>
            </a:pPr>
            <a:endParaRPr sz="4400" b="0" i="0" u="none" strike="noStrike" cap="none">
              <a:solidFill>
                <a:srgbClr val="000000"/>
              </a:solidFill>
              <a:latin typeface="PT Sans"/>
              <a:ea typeface="PT Sans"/>
              <a:cs typeface="PT Sans"/>
              <a:sym typeface="PT Sans"/>
            </a:endParaRPr>
          </a:p>
        </p:txBody>
      </p:sp>
      <p:sp>
        <p:nvSpPr>
          <p:cNvPr id="256" name="Shape 256"/>
          <p:cNvSpPr txBox="1"/>
          <p:nvPr/>
        </p:nvSpPr>
        <p:spPr>
          <a:xfrm>
            <a:off x="895675" y="1524000"/>
            <a:ext cx="8001000" cy="3293099"/>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Arial"/>
              <a:buChar char="•"/>
            </a:pPr>
            <a:r>
              <a:rPr lang="en-US" sz="2800" b="0" i="0" u="none" strike="noStrike" cap="none">
                <a:solidFill>
                  <a:schemeClr val="dk1"/>
                </a:solidFill>
                <a:latin typeface="PT Sans"/>
                <a:ea typeface="PT Sans"/>
                <a:cs typeface="PT Sans"/>
                <a:sym typeface="PT Sans"/>
              </a:rPr>
              <a:t>What we are: CEAS Branch of Student Government</a:t>
            </a:r>
          </a:p>
          <a:p>
            <a:pPr marL="285750" marR="0" lvl="0" indent="-285750" algn="l" rtl="0">
              <a:spcBef>
                <a:spcPts val="0"/>
              </a:spcBef>
              <a:buClr>
                <a:schemeClr val="dk1"/>
              </a:buClr>
              <a:buSzPct val="100000"/>
              <a:buFont typeface="Arial"/>
              <a:buChar char="•"/>
            </a:pPr>
            <a:r>
              <a:rPr lang="en-US" sz="2800" b="0" i="0" u="none" strike="noStrike" cap="none">
                <a:solidFill>
                  <a:schemeClr val="dk1"/>
                </a:solidFill>
                <a:latin typeface="PT Sans"/>
                <a:ea typeface="PT Sans"/>
                <a:cs typeface="PT Sans"/>
                <a:sym typeface="PT Sans"/>
              </a:rPr>
              <a:t>What we do:</a:t>
            </a:r>
          </a:p>
          <a:p>
            <a:pPr marL="1028700" marR="0" lvl="1" indent="-571500" algn="l" rtl="0">
              <a:spcBef>
                <a:spcPts val="0"/>
              </a:spcBef>
              <a:buClr>
                <a:schemeClr val="dk1"/>
              </a:buClr>
              <a:buSzPct val="100000"/>
              <a:buFont typeface="Courier New"/>
              <a:buChar char="o"/>
            </a:pPr>
            <a:r>
              <a:rPr lang="en-US" sz="2800" b="0" i="0" u="none" strike="noStrike" cap="none">
                <a:solidFill>
                  <a:schemeClr val="dk1"/>
                </a:solidFill>
                <a:latin typeface="PT Sans"/>
                <a:ea typeface="PT Sans"/>
                <a:cs typeface="PT Sans"/>
                <a:sym typeface="PT Sans"/>
              </a:rPr>
              <a:t>Host programs for the college</a:t>
            </a:r>
          </a:p>
          <a:p>
            <a:pPr marL="1028700" marR="0" lvl="1" indent="-571500" algn="l" rtl="0">
              <a:spcBef>
                <a:spcPts val="0"/>
              </a:spcBef>
              <a:buClr>
                <a:schemeClr val="dk1"/>
              </a:buClr>
              <a:buSzPct val="100000"/>
              <a:buFont typeface="Courier New"/>
              <a:buChar char="o"/>
            </a:pPr>
            <a:r>
              <a:rPr lang="en-US" sz="2800" b="0" i="0" u="none" strike="noStrike" cap="none">
                <a:solidFill>
                  <a:schemeClr val="dk1"/>
                </a:solidFill>
                <a:latin typeface="PT Sans"/>
                <a:ea typeface="PT Sans"/>
                <a:cs typeface="PT Sans"/>
                <a:sym typeface="PT Sans"/>
              </a:rPr>
              <a:t>Input on curriculum, grievances, and student/faculty relations</a:t>
            </a:r>
          </a:p>
          <a:p>
            <a:pPr marL="1028700" marR="0" lvl="1" indent="-571500" algn="l" rtl="0">
              <a:spcBef>
                <a:spcPts val="0"/>
              </a:spcBef>
              <a:buClr>
                <a:schemeClr val="dk1"/>
              </a:buClr>
              <a:buSzPct val="100000"/>
              <a:buFont typeface="Courier New"/>
              <a:buChar char="o"/>
            </a:pPr>
            <a:r>
              <a:rPr lang="en-US" sz="2800" b="0" i="0" u="none" strike="noStrike" cap="none">
                <a:solidFill>
                  <a:schemeClr val="dk1"/>
                </a:solidFill>
                <a:latin typeface="PT Sans"/>
                <a:ea typeface="PT Sans"/>
                <a:cs typeface="PT Sans"/>
                <a:sym typeface="PT Sans"/>
              </a:rPr>
              <a:t>Improve student experience in the college</a:t>
            </a:r>
          </a:p>
          <a:p>
            <a:pPr marL="1028700" marR="0" lvl="1" indent="-571500" algn="l" rtl="0">
              <a:spcBef>
                <a:spcPts val="0"/>
              </a:spcBef>
              <a:buClr>
                <a:schemeClr val="dk1"/>
              </a:buClr>
              <a:buFont typeface="Courier New"/>
              <a:buNone/>
            </a:pPr>
            <a:endParaRPr sz="4000" b="0" i="0" u="none" strike="noStrike" cap="none">
              <a:solidFill>
                <a:schemeClr val="dk1"/>
              </a:solidFill>
              <a:latin typeface="PT Sans"/>
              <a:ea typeface="PT Sans"/>
              <a:cs typeface="PT Sans"/>
              <a:sym typeface="PT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ctrTitle"/>
          </p:nvPr>
        </p:nvSpPr>
        <p:spPr>
          <a:xfrm>
            <a:off x="3717632" y="1090995"/>
            <a:ext cx="2325300" cy="4158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300" b="1" i="0" u="none" strike="noStrike" cap="none">
                <a:solidFill>
                  <a:schemeClr val="dk2"/>
                </a:solidFill>
                <a:latin typeface="PT Sans"/>
                <a:ea typeface="PT Sans"/>
                <a:cs typeface="PT Sans"/>
                <a:sym typeface="PT Sans"/>
              </a:rPr>
              <a:t>President</a:t>
            </a:r>
          </a:p>
        </p:txBody>
      </p:sp>
      <p:cxnSp>
        <p:nvCxnSpPr>
          <p:cNvPr id="262" name="Shape 262"/>
          <p:cNvCxnSpPr/>
          <p:nvPr/>
        </p:nvCxnSpPr>
        <p:spPr>
          <a:xfrm>
            <a:off x="4880260" y="1506775"/>
            <a:ext cx="0" cy="304799"/>
          </a:xfrm>
          <a:prstGeom prst="straightConnector1">
            <a:avLst/>
          </a:prstGeom>
          <a:noFill/>
          <a:ln w="9525" cap="flat" cmpd="sng">
            <a:solidFill>
              <a:schemeClr val="dk1"/>
            </a:solidFill>
            <a:prstDash val="solid"/>
            <a:round/>
            <a:headEnd type="none" w="med" len="med"/>
            <a:tailEnd type="none" w="med" len="med"/>
          </a:ln>
        </p:spPr>
      </p:cxnSp>
      <p:cxnSp>
        <p:nvCxnSpPr>
          <p:cNvPr id="263" name="Shape 263"/>
          <p:cNvCxnSpPr/>
          <p:nvPr/>
        </p:nvCxnSpPr>
        <p:spPr>
          <a:xfrm rot="10800000">
            <a:off x="1162567" y="1802334"/>
            <a:ext cx="3948600" cy="0"/>
          </a:xfrm>
          <a:prstGeom prst="straightConnector1">
            <a:avLst/>
          </a:prstGeom>
          <a:noFill/>
          <a:ln w="9525" cap="flat" cmpd="sng">
            <a:solidFill>
              <a:schemeClr val="dk1"/>
            </a:solidFill>
            <a:prstDash val="solid"/>
            <a:round/>
            <a:headEnd type="none" w="med" len="med"/>
            <a:tailEnd type="none" w="med" len="med"/>
          </a:ln>
        </p:spPr>
      </p:cxnSp>
      <p:cxnSp>
        <p:nvCxnSpPr>
          <p:cNvPr id="264" name="Shape 264"/>
          <p:cNvCxnSpPr/>
          <p:nvPr/>
        </p:nvCxnSpPr>
        <p:spPr>
          <a:xfrm rot="10800000">
            <a:off x="5114667" y="1802334"/>
            <a:ext cx="3146100" cy="0"/>
          </a:xfrm>
          <a:prstGeom prst="straightConnector1">
            <a:avLst/>
          </a:prstGeom>
          <a:noFill/>
          <a:ln w="9525" cap="flat" cmpd="sng">
            <a:solidFill>
              <a:schemeClr val="dk1"/>
            </a:solidFill>
            <a:prstDash val="solid"/>
            <a:round/>
            <a:headEnd type="none" w="med" len="med"/>
            <a:tailEnd type="none" w="med" len="med"/>
          </a:ln>
        </p:spPr>
      </p:cxnSp>
      <p:sp>
        <p:nvSpPr>
          <p:cNvPr id="265" name="Shape 265"/>
          <p:cNvSpPr txBox="1"/>
          <p:nvPr/>
        </p:nvSpPr>
        <p:spPr>
          <a:xfrm>
            <a:off x="2701628" y="2342590"/>
            <a:ext cx="2325300" cy="4158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PT Sans"/>
              <a:buNone/>
            </a:pPr>
            <a:r>
              <a:rPr lang="en-US" sz="1350" b="1" i="0" u="none" strike="noStrike" cap="none">
                <a:solidFill>
                  <a:schemeClr val="dk1"/>
                </a:solidFill>
                <a:latin typeface="PT Sans"/>
                <a:ea typeface="PT Sans"/>
                <a:cs typeface="PT Sans"/>
                <a:sym typeface="PT Sans"/>
              </a:rPr>
              <a:t>Vice President</a:t>
            </a:r>
          </a:p>
        </p:txBody>
      </p:sp>
      <p:sp>
        <p:nvSpPr>
          <p:cNvPr id="266" name="Shape 266"/>
          <p:cNvSpPr txBox="1"/>
          <p:nvPr/>
        </p:nvSpPr>
        <p:spPr>
          <a:xfrm>
            <a:off x="4926441" y="2342590"/>
            <a:ext cx="2325300" cy="4158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PT Sans"/>
              <a:buNone/>
            </a:pPr>
            <a:r>
              <a:rPr lang="en-US" sz="1350" b="1" i="0" u="none" strike="noStrike" cap="none">
                <a:solidFill>
                  <a:schemeClr val="dk1"/>
                </a:solidFill>
                <a:latin typeface="PT Sans"/>
                <a:ea typeface="PT Sans"/>
                <a:cs typeface="PT Sans"/>
                <a:sym typeface="PT Sans"/>
              </a:rPr>
              <a:t>Associate Vice President</a:t>
            </a:r>
          </a:p>
        </p:txBody>
      </p:sp>
      <p:sp>
        <p:nvSpPr>
          <p:cNvPr id="267" name="Shape 267"/>
          <p:cNvSpPr txBox="1"/>
          <p:nvPr/>
        </p:nvSpPr>
        <p:spPr>
          <a:xfrm>
            <a:off x="-7" y="2342589"/>
            <a:ext cx="2325300" cy="4158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PT Sans"/>
              <a:buNone/>
            </a:pPr>
            <a:r>
              <a:rPr lang="en-US" sz="1350" b="1" i="0" u="none" strike="noStrike" cap="none">
                <a:solidFill>
                  <a:schemeClr val="dk1"/>
                </a:solidFill>
                <a:latin typeface="PT Sans"/>
                <a:ea typeface="PT Sans"/>
                <a:cs typeface="PT Sans"/>
                <a:sym typeface="PT Sans"/>
              </a:rPr>
              <a:t>Secretary</a:t>
            </a:r>
          </a:p>
        </p:txBody>
      </p:sp>
      <p:sp>
        <p:nvSpPr>
          <p:cNvPr id="268" name="Shape 268"/>
          <p:cNvSpPr txBox="1"/>
          <p:nvPr/>
        </p:nvSpPr>
        <p:spPr>
          <a:xfrm>
            <a:off x="1183400" y="2342589"/>
            <a:ext cx="2325300" cy="4158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PT Sans"/>
              <a:buNone/>
            </a:pPr>
            <a:r>
              <a:rPr lang="en-US" sz="1350" b="1" i="0" u="none" strike="noStrike" cap="none">
                <a:solidFill>
                  <a:schemeClr val="dk1"/>
                </a:solidFill>
                <a:latin typeface="PT Sans"/>
                <a:ea typeface="PT Sans"/>
                <a:cs typeface="PT Sans"/>
                <a:sym typeface="PT Sans"/>
              </a:rPr>
              <a:t>Treasurer</a:t>
            </a:r>
          </a:p>
        </p:txBody>
      </p:sp>
      <p:sp>
        <p:nvSpPr>
          <p:cNvPr id="269" name="Shape 269"/>
          <p:cNvSpPr txBox="1"/>
          <p:nvPr/>
        </p:nvSpPr>
        <p:spPr>
          <a:xfrm>
            <a:off x="7098140" y="2342588"/>
            <a:ext cx="2325300" cy="4158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PT Sans"/>
              <a:buNone/>
            </a:pPr>
            <a:r>
              <a:rPr lang="en-US" sz="1350" b="1" i="0" u="none" strike="noStrike" cap="none">
                <a:solidFill>
                  <a:schemeClr val="dk1"/>
                </a:solidFill>
                <a:latin typeface="PT Sans"/>
                <a:ea typeface="PT Sans"/>
                <a:cs typeface="PT Sans"/>
                <a:sym typeface="PT Sans"/>
              </a:rPr>
              <a:t>Senators (X2)</a:t>
            </a:r>
          </a:p>
        </p:txBody>
      </p:sp>
      <p:cxnSp>
        <p:nvCxnSpPr>
          <p:cNvPr id="270" name="Shape 270"/>
          <p:cNvCxnSpPr>
            <a:endCxn id="267" idx="0"/>
          </p:cNvCxnSpPr>
          <p:nvPr/>
        </p:nvCxnSpPr>
        <p:spPr>
          <a:xfrm>
            <a:off x="1162642" y="1802289"/>
            <a:ext cx="0" cy="540300"/>
          </a:xfrm>
          <a:prstGeom prst="straightConnector1">
            <a:avLst/>
          </a:prstGeom>
          <a:noFill/>
          <a:ln w="9525" cap="flat" cmpd="sng">
            <a:solidFill>
              <a:schemeClr val="dk1"/>
            </a:solidFill>
            <a:prstDash val="solid"/>
            <a:round/>
            <a:headEnd type="none" w="med" len="med"/>
            <a:tailEnd type="triangle" w="lg" len="lg"/>
          </a:ln>
        </p:spPr>
      </p:cxnSp>
      <p:cxnSp>
        <p:nvCxnSpPr>
          <p:cNvPr id="271" name="Shape 271"/>
          <p:cNvCxnSpPr/>
          <p:nvPr/>
        </p:nvCxnSpPr>
        <p:spPr>
          <a:xfrm>
            <a:off x="2346028" y="1793098"/>
            <a:ext cx="0" cy="540300"/>
          </a:xfrm>
          <a:prstGeom prst="straightConnector1">
            <a:avLst/>
          </a:prstGeom>
          <a:noFill/>
          <a:ln w="9525" cap="flat" cmpd="sng">
            <a:solidFill>
              <a:schemeClr val="dk1"/>
            </a:solidFill>
            <a:prstDash val="solid"/>
            <a:round/>
            <a:headEnd type="none" w="med" len="med"/>
            <a:tailEnd type="triangle" w="lg" len="lg"/>
          </a:ln>
        </p:spPr>
      </p:cxnSp>
      <p:cxnSp>
        <p:nvCxnSpPr>
          <p:cNvPr id="272" name="Shape 272"/>
          <p:cNvCxnSpPr/>
          <p:nvPr/>
        </p:nvCxnSpPr>
        <p:spPr>
          <a:xfrm>
            <a:off x="3861942" y="1802334"/>
            <a:ext cx="0" cy="540300"/>
          </a:xfrm>
          <a:prstGeom prst="straightConnector1">
            <a:avLst/>
          </a:prstGeom>
          <a:noFill/>
          <a:ln w="9525" cap="flat" cmpd="sng">
            <a:solidFill>
              <a:schemeClr val="dk1"/>
            </a:solidFill>
            <a:prstDash val="solid"/>
            <a:round/>
            <a:headEnd type="none" w="med" len="med"/>
            <a:tailEnd type="triangle" w="lg" len="lg"/>
          </a:ln>
        </p:spPr>
      </p:cxnSp>
      <p:cxnSp>
        <p:nvCxnSpPr>
          <p:cNvPr id="273" name="Shape 273"/>
          <p:cNvCxnSpPr/>
          <p:nvPr/>
        </p:nvCxnSpPr>
        <p:spPr>
          <a:xfrm>
            <a:off x="6062512" y="1802333"/>
            <a:ext cx="0" cy="540300"/>
          </a:xfrm>
          <a:prstGeom prst="straightConnector1">
            <a:avLst/>
          </a:prstGeom>
          <a:noFill/>
          <a:ln w="9525" cap="flat" cmpd="sng">
            <a:solidFill>
              <a:schemeClr val="dk1"/>
            </a:solidFill>
            <a:prstDash val="solid"/>
            <a:round/>
            <a:headEnd type="none" w="med" len="med"/>
            <a:tailEnd type="triangle" w="lg" len="lg"/>
          </a:ln>
        </p:spPr>
      </p:cxnSp>
      <p:cxnSp>
        <p:nvCxnSpPr>
          <p:cNvPr id="274" name="Shape 274"/>
          <p:cNvCxnSpPr/>
          <p:nvPr/>
        </p:nvCxnSpPr>
        <p:spPr>
          <a:xfrm>
            <a:off x="8260767" y="1811432"/>
            <a:ext cx="0" cy="540300"/>
          </a:xfrm>
          <a:prstGeom prst="straightConnector1">
            <a:avLst/>
          </a:prstGeom>
          <a:noFill/>
          <a:ln w="9525" cap="flat" cmpd="sng">
            <a:solidFill>
              <a:schemeClr val="dk1"/>
            </a:solidFill>
            <a:prstDash val="solid"/>
            <a:round/>
            <a:headEnd type="none" w="med" len="med"/>
            <a:tailEnd type="triangle" w="lg" len="lg"/>
          </a:ln>
        </p:spPr>
      </p:cxnSp>
      <p:cxnSp>
        <p:nvCxnSpPr>
          <p:cNvPr id="275" name="Shape 275"/>
          <p:cNvCxnSpPr/>
          <p:nvPr/>
        </p:nvCxnSpPr>
        <p:spPr>
          <a:xfrm>
            <a:off x="3864260" y="2756166"/>
            <a:ext cx="0" cy="1133699"/>
          </a:xfrm>
          <a:prstGeom prst="straightConnector1">
            <a:avLst/>
          </a:prstGeom>
          <a:noFill/>
          <a:ln w="9525" cap="flat" cmpd="sng">
            <a:solidFill>
              <a:schemeClr val="dk1"/>
            </a:solidFill>
            <a:prstDash val="solid"/>
            <a:round/>
            <a:headEnd type="none" w="med" len="med"/>
            <a:tailEnd type="none" w="med" len="med"/>
          </a:ln>
        </p:spPr>
      </p:cxnSp>
      <p:cxnSp>
        <p:nvCxnSpPr>
          <p:cNvPr id="276" name="Shape 276"/>
          <p:cNvCxnSpPr/>
          <p:nvPr/>
        </p:nvCxnSpPr>
        <p:spPr>
          <a:xfrm>
            <a:off x="6058473" y="2756166"/>
            <a:ext cx="0" cy="1133699"/>
          </a:xfrm>
          <a:prstGeom prst="straightConnector1">
            <a:avLst/>
          </a:prstGeom>
          <a:noFill/>
          <a:ln w="9525" cap="flat" cmpd="sng">
            <a:solidFill>
              <a:schemeClr val="dk1"/>
            </a:solidFill>
            <a:prstDash val="solid"/>
            <a:round/>
            <a:headEnd type="none" w="med" len="med"/>
            <a:tailEnd type="none" w="med" len="med"/>
          </a:ln>
        </p:spPr>
      </p:cxnSp>
      <p:cxnSp>
        <p:nvCxnSpPr>
          <p:cNvPr id="277" name="Shape 277"/>
          <p:cNvCxnSpPr/>
          <p:nvPr/>
        </p:nvCxnSpPr>
        <p:spPr>
          <a:xfrm rot="10800000">
            <a:off x="745842" y="3878651"/>
            <a:ext cx="3116100" cy="11100"/>
          </a:xfrm>
          <a:prstGeom prst="straightConnector1">
            <a:avLst/>
          </a:prstGeom>
          <a:noFill/>
          <a:ln w="9525" cap="flat" cmpd="sng">
            <a:solidFill>
              <a:schemeClr val="dk1"/>
            </a:solidFill>
            <a:prstDash val="solid"/>
            <a:round/>
            <a:headEnd type="none" w="med" len="med"/>
            <a:tailEnd type="none" w="med" len="med"/>
          </a:ln>
        </p:spPr>
      </p:cxnSp>
      <p:sp>
        <p:nvSpPr>
          <p:cNvPr id="278" name="Shape 278"/>
          <p:cNvSpPr txBox="1"/>
          <p:nvPr/>
        </p:nvSpPr>
        <p:spPr>
          <a:xfrm>
            <a:off x="342299" y="4662074"/>
            <a:ext cx="877800" cy="5079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FF0000"/>
              </a:buClr>
              <a:buSzPct val="25000"/>
              <a:buFont typeface="PT Sans"/>
              <a:buNone/>
            </a:pPr>
            <a:r>
              <a:rPr lang="en-US" sz="1350" b="1" i="0" u="none" strike="noStrike" cap="none">
                <a:solidFill>
                  <a:srgbClr val="FF0000"/>
                </a:solidFill>
                <a:latin typeface="PT Sans"/>
                <a:ea typeface="PT Sans"/>
                <a:cs typeface="PT Sans"/>
                <a:sym typeface="PT Sans"/>
              </a:rPr>
              <a:t>Career Fair (X2)</a:t>
            </a:r>
          </a:p>
        </p:txBody>
      </p:sp>
      <p:sp>
        <p:nvSpPr>
          <p:cNvPr id="279" name="Shape 279"/>
          <p:cNvSpPr txBox="1"/>
          <p:nvPr/>
        </p:nvSpPr>
        <p:spPr>
          <a:xfrm>
            <a:off x="1126824" y="4642525"/>
            <a:ext cx="730499" cy="5403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FF0000"/>
              </a:buClr>
              <a:buSzPct val="25000"/>
              <a:buFont typeface="PT Sans"/>
              <a:buNone/>
            </a:pPr>
            <a:r>
              <a:rPr lang="en-US" sz="1350" b="1" i="0" u="none" strike="noStrike" cap="none">
                <a:solidFill>
                  <a:srgbClr val="FF0000"/>
                </a:solidFill>
                <a:latin typeface="PT Sans"/>
                <a:ea typeface="PT Sans"/>
                <a:cs typeface="PT Sans"/>
                <a:sym typeface="PT Sans"/>
              </a:rPr>
              <a:t>EWeek (</a:t>
            </a:r>
            <a:r>
              <a:rPr lang="en-US" sz="1350" b="1">
                <a:solidFill>
                  <a:srgbClr val="FF0000"/>
                </a:solidFill>
                <a:latin typeface="PT Sans"/>
                <a:ea typeface="PT Sans"/>
                <a:cs typeface="PT Sans"/>
                <a:sym typeface="PT Sans"/>
              </a:rPr>
              <a:t>X2)</a:t>
            </a:r>
          </a:p>
        </p:txBody>
      </p:sp>
      <p:sp>
        <p:nvSpPr>
          <p:cNvPr id="280" name="Shape 280"/>
          <p:cNvSpPr txBox="1"/>
          <p:nvPr/>
        </p:nvSpPr>
        <p:spPr>
          <a:xfrm>
            <a:off x="1898074" y="4607824"/>
            <a:ext cx="634200" cy="3693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FF0000"/>
              </a:buClr>
              <a:buSzPct val="25000"/>
              <a:buFont typeface="PT Sans"/>
              <a:buNone/>
            </a:pPr>
            <a:r>
              <a:rPr lang="en-US" sz="1350" b="1" i="0" u="none" strike="noStrike" cap="none">
                <a:solidFill>
                  <a:srgbClr val="FF0000"/>
                </a:solidFill>
                <a:latin typeface="PT Sans"/>
                <a:ea typeface="PT Sans"/>
                <a:cs typeface="PT Sans"/>
                <a:sym typeface="PT Sans"/>
              </a:rPr>
              <a:t>Luau</a:t>
            </a:r>
          </a:p>
        </p:txBody>
      </p:sp>
      <p:sp>
        <p:nvSpPr>
          <p:cNvPr id="281" name="Shape 281"/>
          <p:cNvSpPr txBox="1"/>
          <p:nvPr/>
        </p:nvSpPr>
        <p:spPr>
          <a:xfrm>
            <a:off x="2580974" y="4717699"/>
            <a:ext cx="877799" cy="5079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FF0000"/>
              </a:buClr>
              <a:buSzPct val="25000"/>
              <a:buFont typeface="PT Sans"/>
              <a:buNone/>
            </a:pPr>
            <a:r>
              <a:rPr lang="en-US" sz="1350" b="1" i="0" u="none" strike="noStrike" cap="none">
                <a:solidFill>
                  <a:srgbClr val="FF0000"/>
                </a:solidFill>
                <a:latin typeface="PT Sans"/>
                <a:ea typeface="PT Sans"/>
                <a:cs typeface="PT Sans"/>
                <a:sym typeface="PT Sans"/>
              </a:rPr>
              <a:t>Special Events</a:t>
            </a:r>
          </a:p>
        </p:txBody>
      </p:sp>
      <p:cxnSp>
        <p:nvCxnSpPr>
          <p:cNvPr id="282" name="Shape 282"/>
          <p:cNvCxnSpPr>
            <a:endCxn id="283" idx="0"/>
          </p:cNvCxnSpPr>
          <p:nvPr/>
        </p:nvCxnSpPr>
        <p:spPr>
          <a:xfrm>
            <a:off x="5702704" y="3870818"/>
            <a:ext cx="9900" cy="575400"/>
          </a:xfrm>
          <a:prstGeom prst="straightConnector1">
            <a:avLst/>
          </a:prstGeom>
          <a:noFill/>
          <a:ln w="9525" cap="flat" cmpd="sng">
            <a:solidFill>
              <a:schemeClr val="dk1"/>
            </a:solidFill>
            <a:prstDash val="solid"/>
            <a:round/>
            <a:headEnd type="none" w="med" len="med"/>
            <a:tailEnd type="triangle" w="lg" len="lg"/>
          </a:ln>
        </p:spPr>
      </p:cxnSp>
      <p:cxnSp>
        <p:nvCxnSpPr>
          <p:cNvPr id="284" name="Shape 284"/>
          <p:cNvCxnSpPr/>
          <p:nvPr/>
        </p:nvCxnSpPr>
        <p:spPr>
          <a:xfrm>
            <a:off x="6603900" y="3889746"/>
            <a:ext cx="6900" cy="581400"/>
          </a:xfrm>
          <a:prstGeom prst="straightConnector1">
            <a:avLst/>
          </a:prstGeom>
          <a:noFill/>
          <a:ln w="9525" cap="flat" cmpd="sng">
            <a:solidFill>
              <a:schemeClr val="dk1"/>
            </a:solidFill>
            <a:prstDash val="solid"/>
            <a:round/>
            <a:headEnd type="none" w="med" len="med"/>
            <a:tailEnd type="triangle" w="lg" len="lg"/>
          </a:ln>
        </p:spPr>
      </p:cxnSp>
      <p:cxnSp>
        <p:nvCxnSpPr>
          <p:cNvPr id="285" name="Shape 285"/>
          <p:cNvCxnSpPr/>
          <p:nvPr/>
        </p:nvCxnSpPr>
        <p:spPr>
          <a:xfrm rot="10800000" flipH="1">
            <a:off x="6042887" y="3878653"/>
            <a:ext cx="1984199" cy="11100"/>
          </a:xfrm>
          <a:prstGeom prst="straightConnector1">
            <a:avLst/>
          </a:prstGeom>
          <a:noFill/>
          <a:ln w="9525" cap="flat" cmpd="sng">
            <a:solidFill>
              <a:schemeClr val="dk1"/>
            </a:solidFill>
            <a:prstDash val="solid"/>
            <a:round/>
            <a:headEnd type="none" w="med" len="med"/>
            <a:tailEnd type="none" w="med" len="med"/>
          </a:ln>
        </p:spPr>
      </p:cxnSp>
      <p:sp>
        <p:nvSpPr>
          <p:cNvPr id="283" name="Shape 283"/>
          <p:cNvSpPr txBox="1"/>
          <p:nvPr/>
        </p:nvSpPr>
        <p:spPr>
          <a:xfrm>
            <a:off x="5077654" y="4446218"/>
            <a:ext cx="1269900" cy="6819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FF0000"/>
              </a:buClr>
              <a:buSzPct val="25000"/>
              <a:buFont typeface="PT Sans"/>
              <a:buNone/>
            </a:pPr>
            <a:r>
              <a:rPr lang="en-US" sz="1350" b="1" i="0" u="none" strike="noStrike" cap="none">
                <a:solidFill>
                  <a:srgbClr val="FF0000"/>
                </a:solidFill>
                <a:latin typeface="PT Sans"/>
                <a:ea typeface="PT Sans"/>
                <a:cs typeface="PT Sans"/>
                <a:sym typeface="PT Sans"/>
              </a:rPr>
              <a:t>Collegiate Affairs</a:t>
            </a:r>
          </a:p>
        </p:txBody>
      </p:sp>
      <p:sp>
        <p:nvSpPr>
          <p:cNvPr id="286" name="Shape 286"/>
          <p:cNvSpPr txBox="1"/>
          <p:nvPr/>
        </p:nvSpPr>
        <p:spPr>
          <a:xfrm>
            <a:off x="6195150" y="4654125"/>
            <a:ext cx="817500" cy="3048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FF0000"/>
              </a:buClr>
              <a:buSzPct val="25000"/>
              <a:buFont typeface="PT Sans"/>
              <a:buNone/>
            </a:pPr>
            <a:r>
              <a:rPr lang="en-US" sz="1350" b="1" i="0" u="none" strike="noStrike" cap="none">
                <a:solidFill>
                  <a:srgbClr val="FF0000"/>
                </a:solidFill>
                <a:latin typeface="PT Sans"/>
                <a:ea typeface="PT Sans"/>
                <a:cs typeface="PT Sans"/>
                <a:sym typeface="PT Sans"/>
              </a:rPr>
              <a:t>SOCC</a:t>
            </a:r>
          </a:p>
        </p:txBody>
      </p:sp>
      <p:sp>
        <p:nvSpPr>
          <p:cNvPr id="287" name="Shape 287"/>
          <p:cNvSpPr txBox="1"/>
          <p:nvPr/>
        </p:nvSpPr>
        <p:spPr>
          <a:xfrm>
            <a:off x="6872975" y="4654125"/>
            <a:ext cx="817500" cy="3048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FF0000"/>
              </a:buClr>
              <a:buSzPct val="25000"/>
              <a:buFont typeface="PT Sans"/>
              <a:buNone/>
            </a:pPr>
            <a:r>
              <a:rPr lang="en-US" sz="1350" b="1" i="0" u="none" strike="noStrike" cap="none">
                <a:solidFill>
                  <a:srgbClr val="FF0000"/>
                </a:solidFill>
                <a:latin typeface="PT Sans"/>
                <a:ea typeface="PT Sans"/>
                <a:cs typeface="PT Sans"/>
                <a:sym typeface="PT Sans"/>
              </a:rPr>
              <a:t>FELD</a:t>
            </a:r>
          </a:p>
        </p:txBody>
      </p:sp>
      <p:sp>
        <p:nvSpPr>
          <p:cNvPr id="288" name="Shape 288"/>
          <p:cNvSpPr txBox="1"/>
          <p:nvPr/>
        </p:nvSpPr>
        <p:spPr>
          <a:xfrm>
            <a:off x="7627024" y="4557925"/>
            <a:ext cx="1171800" cy="3693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FF0000"/>
              </a:buClr>
              <a:buSzPct val="25000"/>
              <a:buFont typeface="PT Sans"/>
              <a:buNone/>
            </a:pPr>
            <a:r>
              <a:rPr lang="en-US" sz="1350" b="1" i="0" u="none" strike="noStrike" cap="none">
                <a:solidFill>
                  <a:srgbClr val="FF0000"/>
                </a:solidFill>
                <a:latin typeface="PT Sans"/>
                <a:ea typeface="PT Sans"/>
                <a:cs typeface="PT Sans"/>
                <a:sym typeface="PT Sans"/>
              </a:rPr>
              <a:t>Public Affairs</a:t>
            </a:r>
          </a:p>
        </p:txBody>
      </p:sp>
      <p:cxnSp>
        <p:nvCxnSpPr>
          <p:cNvPr id="289" name="Shape 289"/>
          <p:cNvCxnSpPr/>
          <p:nvPr/>
        </p:nvCxnSpPr>
        <p:spPr>
          <a:xfrm>
            <a:off x="4727857" y="1797716"/>
            <a:ext cx="0" cy="1392300"/>
          </a:xfrm>
          <a:prstGeom prst="straightConnector1">
            <a:avLst/>
          </a:prstGeom>
          <a:noFill/>
          <a:ln w="9525" cap="flat" cmpd="sng">
            <a:solidFill>
              <a:schemeClr val="dk1"/>
            </a:solidFill>
            <a:prstDash val="solid"/>
            <a:round/>
            <a:headEnd type="none" w="med" len="med"/>
            <a:tailEnd type="triangle" w="lg" len="lg"/>
          </a:ln>
        </p:spPr>
      </p:cxnSp>
      <p:sp>
        <p:nvSpPr>
          <p:cNvPr id="290" name="Shape 290"/>
          <p:cNvSpPr txBox="1"/>
          <p:nvPr/>
        </p:nvSpPr>
        <p:spPr>
          <a:xfrm>
            <a:off x="4008049" y="3164649"/>
            <a:ext cx="1368600" cy="304799"/>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FF0000"/>
              </a:buClr>
              <a:buSzPct val="25000"/>
              <a:buFont typeface="PT Sans"/>
              <a:buNone/>
            </a:pPr>
            <a:r>
              <a:rPr lang="en-US" sz="1350" b="1" i="0" u="none" strike="noStrike" cap="none">
                <a:solidFill>
                  <a:srgbClr val="FF0000"/>
                </a:solidFill>
                <a:latin typeface="PT Sans"/>
                <a:ea typeface="PT Sans"/>
                <a:cs typeface="PT Sans"/>
                <a:sym typeface="PT Sans"/>
              </a:rPr>
              <a:t>Technology</a:t>
            </a:r>
          </a:p>
        </p:txBody>
      </p:sp>
      <p:sp>
        <p:nvSpPr>
          <p:cNvPr id="291" name="Shape 291"/>
          <p:cNvSpPr txBox="1"/>
          <p:nvPr/>
        </p:nvSpPr>
        <p:spPr>
          <a:xfrm>
            <a:off x="1246350" y="6081080"/>
            <a:ext cx="7307100" cy="3693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a:solidFill>
                  <a:schemeClr val="dk1"/>
                </a:solidFill>
                <a:latin typeface="PT Sans"/>
                <a:ea typeface="PT Sans"/>
                <a:cs typeface="PT Sans"/>
                <a:sym typeface="PT Sans"/>
              </a:rPr>
              <a:t>OFFICERS are in black. </a:t>
            </a:r>
            <a:r>
              <a:rPr lang="en-US" sz="1800" b="1" i="0" u="none" strike="noStrike" cap="none">
                <a:solidFill>
                  <a:srgbClr val="FF0000"/>
                </a:solidFill>
                <a:latin typeface="PT Sans"/>
                <a:ea typeface="PT Sans"/>
                <a:cs typeface="PT Sans"/>
                <a:sym typeface="PT Sans"/>
              </a:rPr>
              <a:t>COMMITTEE CHAIRS are in red.</a:t>
            </a:r>
          </a:p>
        </p:txBody>
      </p:sp>
      <p:sp>
        <p:nvSpPr>
          <p:cNvPr id="292" name="Shape 292"/>
          <p:cNvSpPr txBox="1"/>
          <p:nvPr/>
        </p:nvSpPr>
        <p:spPr>
          <a:xfrm>
            <a:off x="1275769" y="270254"/>
            <a:ext cx="7637400" cy="5847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b="1" i="0" u="none" strike="noStrike" cap="none">
                <a:solidFill>
                  <a:schemeClr val="dk1"/>
                </a:solidFill>
                <a:latin typeface="PT Sans"/>
                <a:ea typeface="PT Sans"/>
                <a:cs typeface="PT Sans"/>
                <a:sym typeface="PT Sans"/>
              </a:rPr>
              <a:t>CEAS TRIBUNAL EXECUTIVE STRUCTURE</a:t>
            </a:r>
          </a:p>
        </p:txBody>
      </p:sp>
      <p:sp>
        <p:nvSpPr>
          <p:cNvPr id="293" name="Shape 293"/>
          <p:cNvSpPr txBox="1"/>
          <p:nvPr/>
        </p:nvSpPr>
        <p:spPr>
          <a:xfrm>
            <a:off x="3299671" y="4563975"/>
            <a:ext cx="1055400" cy="4158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FF0000"/>
              </a:buClr>
              <a:buSzPct val="25000"/>
              <a:buFont typeface="PT Sans"/>
              <a:buNone/>
            </a:pPr>
            <a:r>
              <a:rPr lang="en-US" sz="1350" b="1">
                <a:solidFill>
                  <a:srgbClr val="FF0000"/>
                </a:solidFill>
                <a:latin typeface="PT Sans"/>
                <a:ea typeface="PT Sans"/>
                <a:cs typeface="PT Sans"/>
                <a:sym typeface="PT Sans"/>
              </a:rPr>
              <a:t>Innovation</a:t>
            </a:r>
          </a:p>
        </p:txBody>
      </p:sp>
      <p:cxnSp>
        <p:nvCxnSpPr>
          <p:cNvPr id="294" name="Shape 294"/>
          <p:cNvCxnSpPr/>
          <p:nvPr/>
        </p:nvCxnSpPr>
        <p:spPr>
          <a:xfrm>
            <a:off x="5573175" y="3888800"/>
            <a:ext cx="485400" cy="900"/>
          </a:xfrm>
          <a:prstGeom prst="straightConnector1">
            <a:avLst/>
          </a:prstGeom>
          <a:noFill/>
          <a:ln w="9525" cap="flat" cmpd="sng">
            <a:solidFill>
              <a:schemeClr val="dk1"/>
            </a:solidFill>
            <a:prstDash val="solid"/>
            <a:round/>
            <a:headEnd type="none" w="med" len="med"/>
            <a:tailEnd type="none" w="med" len="med"/>
          </a:ln>
        </p:spPr>
      </p:cxnSp>
      <p:cxnSp>
        <p:nvCxnSpPr>
          <p:cNvPr id="295" name="Shape 295"/>
          <p:cNvCxnSpPr/>
          <p:nvPr/>
        </p:nvCxnSpPr>
        <p:spPr>
          <a:xfrm rot="10800000" flipH="1">
            <a:off x="4693850" y="3886300"/>
            <a:ext cx="877800" cy="3300"/>
          </a:xfrm>
          <a:prstGeom prst="straightConnector1">
            <a:avLst/>
          </a:prstGeom>
          <a:noFill/>
          <a:ln w="9525" cap="flat" cmpd="sng">
            <a:solidFill>
              <a:schemeClr val="dk1"/>
            </a:solidFill>
            <a:prstDash val="solid"/>
            <a:round/>
            <a:headEnd type="none" w="med" len="med"/>
            <a:tailEnd type="none" w="med" len="med"/>
          </a:ln>
        </p:spPr>
      </p:cxnSp>
      <p:sp>
        <p:nvSpPr>
          <p:cNvPr id="296" name="Shape 296"/>
          <p:cNvSpPr txBox="1"/>
          <p:nvPr/>
        </p:nvSpPr>
        <p:spPr>
          <a:xfrm>
            <a:off x="4180374" y="4615927"/>
            <a:ext cx="1171800" cy="5403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FF0000"/>
              </a:buClr>
              <a:buSzPct val="25000"/>
              <a:buFont typeface="PT Sans"/>
              <a:buNone/>
            </a:pPr>
            <a:r>
              <a:rPr lang="en-US" sz="1350" b="1">
                <a:solidFill>
                  <a:srgbClr val="FF0000"/>
                </a:solidFill>
                <a:latin typeface="PT Sans"/>
                <a:ea typeface="PT Sans"/>
                <a:cs typeface="PT Sans"/>
                <a:sym typeface="PT Sans"/>
              </a:rPr>
              <a:t>Constitution &amp; Bylaws</a:t>
            </a:r>
          </a:p>
        </p:txBody>
      </p:sp>
      <p:cxnSp>
        <p:nvCxnSpPr>
          <p:cNvPr id="297" name="Shape 297"/>
          <p:cNvCxnSpPr/>
          <p:nvPr/>
        </p:nvCxnSpPr>
        <p:spPr>
          <a:xfrm>
            <a:off x="7278275" y="3867821"/>
            <a:ext cx="6900" cy="581400"/>
          </a:xfrm>
          <a:prstGeom prst="straightConnector1">
            <a:avLst/>
          </a:prstGeom>
          <a:noFill/>
          <a:ln w="9525" cap="flat" cmpd="sng">
            <a:solidFill>
              <a:schemeClr val="dk1"/>
            </a:solidFill>
            <a:prstDash val="solid"/>
            <a:round/>
            <a:headEnd type="none" w="med" len="med"/>
            <a:tailEnd type="triangle" w="lg" len="lg"/>
          </a:ln>
        </p:spPr>
      </p:cxnSp>
      <p:cxnSp>
        <p:nvCxnSpPr>
          <p:cNvPr id="298" name="Shape 298"/>
          <p:cNvCxnSpPr/>
          <p:nvPr/>
        </p:nvCxnSpPr>
        <p:spPr>
          <a:xfrm>
            <a:off x="8027075" y="3867821"/>
            <a:ext cx="6900" cy="581400"/>
          </a:xfrm>
          <a:prstGeom prst="straightConnector1">
            <a:avLst/>
          </a:prstGeom>
          <a:noFill/>
          <a:ln w="9525" cap="flat" cmpd="sng">
            <a:solidFill>
              <a:schemeClr val="dk1"/>
            </a:solidFill>
            <a:prstDash val="solid"/>
            <a:round/>
            <a:headEnd type="none" w="med" len="med"/>
            <a:tailEnd type="triangle" w="lg" len="lg"/>
          </a:ln>
        </p:spPr>
      </p:cxnSp>
      <p:cxnSp>
        <p:nvCxnSpPr>
          <p:cNvPr id="299" name="Shape 299"/>
          <p:cNvCxnSpPr/>
          <p:nvPr/>
        </p:nvCxnSpPr>
        <p:spPr>
          <a:xfrm>
            <a:off x="4714054" y="3870818"/>
            <a:ext cx="9900" cy="575400"/>
          </a:xfrm>
          <a:prstGeom prst="straightConnector1">
            <a:avLst/>
          </a:prstGeom>
          <a:noFill/>
          <a:ln w="9525" cap="flat" cmpd="sng">
            <a:solidFill>
              <a:schemeClr val="dk1"/>
            </a:solidFill>
            <a:prstDash val="solid"/>
            <a:round/>
            <a:headEnd type="none" w="med" len="med"/>
            <a:tailEnd type="triangle" w="lg" len="lg"/>
          </a:ln>
        </p:spPr>
      </p:cxnSp>
      <p:cxnSp>
        <p:nvCxnSpPr>
          <p:cNvPr id="300" name="Shape 300"/>
          <p:cNvCxnSpPr/>
          <p:nvPr/>
        </p:nvCxnSpPr>
        <p:spPr>
          <a:xfrm>
            <a:off x="776254" y="3870818"/>
            <a:ext cx="9900" cy="575400"/>
          </a:xfrm>
          <a:prstGeom prst="straightConnector1">
            <a:avLst/>
          </a:prstGeom>
          <a:noFill/>
          <a:ln w="9525" cap="flat" cmpd="sng">
            <a:solidFill>
              <a:schemeClr val="dk1"/>
            </a:solidFill>
            <a:prstDash val="solid"/>
            <a:round/>
            <a:headEnd type="none" w="med" len="med"/>
            <a:tailEnd type="triangle" w="lg" len="lg"/>
          </a:ln>
        </p:spPr>
      </p:cxnSp>
      <p:cxnSp>
        <p:nvCxnSpPr>
          <p:cNvPr id="301" name="Shape 301"/>
          <p:cNvCxnSpPr/>
          <p:nvPr/>
        </p:nvCxnSpPr>
        <p:spPr>
          <a:xfrm>
            <a:off x="1493241" y="3895743"/>
            <a:ext cx="9900" cy="575400"/>
          </a:xfrm>
          <a:prstGeom prst="straightConnector1">
            <a:avLst/>
          </a:prstGeom>
          <a:noFill/>
          <a:ln w="9525" cap="flat" cmpd="sng">
            <a:solidFill>
              <a:schemeClr val="dk1"/>
            </a:solidFill>
            <a:prstDash val="solid"/>
            <a:round/>
            <a:headEnd type="none" w="med" len="med"/>
            <a:tailEnd type="triangle" w="lg" len="lg"/>
          </a:ln>
        </p:spPr>
      </p:cxnSp>
      <p:cxnSp>
        <p:nvCxnSpPr>
          <p:cNvPr id="302" name="Shape 302"/>
          <p:cNvCxnSpPr/>
          <p:nvPr/>
        </p:nvCxnSpPr>
        <p:spPr>
          <a:xfrm>
            <a:off x="2210229" y="3878643"/>
            <a:ext cx="9900" cy="575400"/>
          </a:xfrm>
          <a:prstGeom prst="straightConnector1">
            <a:avLst/>
          </a:prstGeom>
          <a:noFill/>
          <a:ln w="9525" cap="flat" cmpd="sng">
            <a:solidFill>
              <a:schemeClr val="dk1"/>
            </a:solidFill>
            <a:prstDash val="solid"/>
            <a:round/>
            <a:headEnd type="none" w="med" len="med"/>
            <a:tailEnd type="triangle" w="lg" len="lg"/>
          </a:ln>
        </p:spPr>
      </p:cxnSp>
      <p:cxnSp>
        <p:nvCxnSpPr>
          <p:cNvPr id="303" name="Shape 303"/>
          <p:cNvCxnSpPr/>
          <p:nvPr/>
        </p:nvCxnSpPr>
        <p:spPr>
          <a:xfrm>
            <a:off x="3003154" y="3895743"/>
            <a:ext cx="9900" cy="575400"/>
          </a:xfrm>
          <a:prstGeom prst="straightConnector1">
            <a:avLst/>
          </a:prstGeom>
          <a:noFill/>
          <a:ln w="9525" cap="flat" cmpd="sng">
            <a:solidFill>
              <a:schemeClr val="dk1"/>
            </a:solidFill>
            <a:prstDash val="solid"/>
            <a:round/>
            <a:headEnd type="none" w="med" len="med"/>
            <a:tailEnd type="triangle" w="lg" len="lg"/>
          </a:ln>
        </p:spPr>
      </p:cxnSp>
      <p:cxnSp>
        <p:nvCxnSpPr>
          <p:cNvPr id="304" name="Shape 304"/>
          <p:cNvCxnSpPr/>
          <p:nvPr/>
        </p:nvCxnSpPr>
        <p:spPr>
          <a:xfrm>
            <a:off x="3878450" y="3893925"/>
            <a:ext cx="0" cy="538800"/>
          </a:xfrm>
          <a:prstGeom prst="straightConnector1">
            <a:avLst/>
          </a:prstGeom>
          <a:noFill/>
          <a:ln w="9525" cap="flat" cmpd="sng">
            <a:solidFill>
              <a:schemeClr val="dk1"/>
            </a:solidFill>
            <a:prstDash val="solid"/>
            <a:round/>
            <a:headEnd type="none" w="med" len="med"/>
            <a:tailEnd type="triangle" w="lg" len="lg"/>
          </a:ln>
        </p:spPr>
      </p:cxnSp>
      <p:cxnSp>
        <p:nvCxnSpPr>
          <p:cNvPr id="305" name="Shape 305"/>
          <p:cNvCxnSpPr/>
          <p:nvPr/>
        </p:nvCxnSpPr>
        <p:spPr>
          <a:xfrm>
            <a:off x="7205532" y="1802316"/>
            <a:ext cx="0" cy="1392300"/>
          </a:xfrm>
          <a:prstGeom prst="straightConnector1">
            <a:avLst/>
          </a:prstGeom>
          <a:noFill/>
          <a:ln w="9525" cap="flat" cmpd="sng">
            <a:solidFill>
              <a:schemeClr val="dk1"/>
            </a:solidFill>
            <a:prstDash val="solid"/>
            <a:round/>
            <a:headEnd type="none" w="med" len="med"/>
            <a:tailEnd type="triangle" w="lg" len="lg"/>
          </a:ln>
        </p:spPr>
      </p:cxnSp>
      <p:sp>
        <p:nvSpPr>
          <p:cNvPr id="306" name="Shape 306"/>
          <p:cNvSpPr txBox="1"/>
          <p:nvPr/>
        </p:nvSpPr>
        <p:spPr>
          <a:xfrm>
            <a:off x="6521224" y="3148624"/>
            <a:ext cx="1368600" cy="304799"/>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FF0000"/>
              </a:buClr>
              <a:buSzPct val="25000"/>
              <a:buFont typeface="PT Sans"/>
              <a:buNone/>
            </a:pPr>
            <a:r>
              <a:rPr lang="en-US" sz="1350" b="1">
                <a:solidFill>
                  <a:srgbClr val="FF0000"/>
                </a:solidFill>
                <a:latin typeface="PT Sans"/>
                <a:ea typeface="PT Sans"/>
                <a:cs typeface="PT Sans"/>
                <a:sym typeface="PT Sans"/>
              </a:rPr>
              <a:t>Mentorship</a:t>
            </a:r>
          </a:p>
        </p:txBody>
      </p:sp>
      <p:cxnSp>
        <p:nvCxnSpPr>
          <p:cNvPr id="307" name="Shape 307"/>
          <p:cNvCxnSpPr/>
          <p:nvPr/>
        </p:nvCxnSpPr>
        <p:spPr>
          <a:xfrm>
            <a:off x="2897732" y="1802316"/>
            <a:ext cx="0" cy="1392300"/>
          </a:xfrm>
          <a:prstGeom prst="straightConnector1">
            <a:avLst/>
          </a:prstGeom>
          <a:noFill/>
          <a:ln w="9525" cap="flat" cmpd="sng">
            <a:solidFill>
              <a:schemeClr val="dk1"/>
            </a:solidFill>
            <a:prstDash val="solid"/>
            <a:round/>
            <a:headEnd type="none" w="med" len="med"/>
            <a:tailEnd type="triangle" w="lg" len="lg"/>
          </a:ln>
        </p:spPr>
      </p:cxnSp>
      <p:sp>
        <p:nvSpPr>
          <p:cNvPr id="308" name="Shape 308"/>
          <p:cNvSpPr txBox="1"/>
          <p:nvPr/>
        </p:nvSpPr>
        <p:spPr>
          <a:xfrm>
            <a:off x="2125225" y="3166125"/>
            <a:ext cx="1609200" cy="3048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FF0000"/>
              </a:buClr>
              <a:buSzPct val="25000"/>
              <a:buFont typeface="PT Sans"/>
              <a:buNone/>
            </a:pPr>
            <a:r>
              <a:rPr lang="en-US" sz="1350" b="1">
                <a:solidFill>
                  <a:srgbClr val="FF0000"/>
                </a:solidFill>
                <a:latin typeface="PT Sans"/>
                <a:ea typeface="PT Sans"/>
                <a:cs typeface="PT Sans"/>
                <a:sym typeface="PT Sans"/>
              </a:rPr>
              <a:t>Election Oversight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228600" y="457202"/>
            <a:ext cx="8915400" cy="7588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1" i="0" u="sng" strike="noStrike" cap="none">
                <a:solidFill>
                  <a:schemeClr val="dk2"/>
                </a:solidFill>
                <a:latin typeface="PT Sans"/>
                <a:ea typeface="PT Sans"/>
                <a:cs typeface="PT Sans"/>
                <a:sym typeface="PT Sans"/>
              </a:rPr>
              <a:t>Tribunal Officers</a:t>
            </a:r>
          </a:p>
        </p:txBody>
      </p:sp>
      <p:graphicFrame>
        <p:nvGraphicFramePr>
          <p:cNvPr id="314" name="Shape 314"/>
          <p:cNvGraphicFramePr/>
          <p:nvPr/>
        </p:nvGraphicFramePr>
        <p:xfrm>
          <a:off x="0" y="1524000"/>
          <a:ext cx="9120200" cy="4996815"/>
        </p:xfrm>
        <a:graphic>
          <a:graphicData uri="http://schemas.openxmlformats.org/drawingml/2006/table">
            <a:tbl>
              <a:tblPr firstRow="1" bandRow="1">
                <a:noFill/>
                <a:tableStyleId>{7A7D2E29-A7A2-4CD6-9378-5023E87F0FEF}</a:tableStyleId>
              </a:tblPr>
              <a:tblGrid>
                <a:gridCol w="4419700">
                  <a:extLst>
                    <a:ext uri="{9D8B030D-6E8A-4147-A177-3AD203B41FA5}">
                      <a16:colId xmlns:a16="http://schemas.microsoft.com/office/drawing/2014/main" val="20000"/>
                    </a:ext>
                  </a:extLst>
                </a:gridCol>
                <a:gridCol w="152300">
                  <a:extLst>
                    <a:ext uri="{9D8B030D-6E8A-4147-A177-3AD203B41FA5}">
                      <a16:colId xmlns:a16="http://schemas.microsoft.com/office/drawing/2014/main" val="20001"/>
                    </a:ext>
                  </a:extLst>
                </a:gridCol>
                <a:gridCol w="75950">
                  <a:extLst>
                    <a:ext uri="{9D8B030D-6E8A-4147-A177-3AD203B41FA5}">
                      <a16:colId xmlns:a16="http://schemas.microsoft.com/office/drawing/2014/main" val="20002"/>
                    </a:ext>
                  </a:extLst>
                </a:gridCol>
                <a:gridCol w="4472250">
                  <a:extLst>
                    <a:ext uri="{9D8B030D-6E8A-4147-A177-3AD203B41FA5}">
                      <a16:colId xmlns:a16="http://schemas.microsoft.com/office/drawing/2014/main" val="20003"/>
                    </a:ext>
                  </a:extLst>
                </a:gridCol>
              </a:tblGrid>
              <a:tr h="533825">
                <a:tc>
                  <a:txBody>
                    <a:bodyPr/>
                    <a:lstStyle/>
                    <a:p>
                      <a:pPr marL="0" marR="0" lvl="0" indent="0" algn="r" rtl="0">
                        <a:lnSpc>
                          <a:spcPct val="100000"/>
                        </a:lnSpc>
                        <a:spcBef>
                          <a:spcPts val="0"/>
                        </a:spcBef>
                        <a:spcAft>
                          <a:spcPts val="0"/>
                        </a:spcAft>
                        <a:buSzPct val="25000"/>
                        <a:buNone/>
                      </a:pPr>
                      <a:r>
                        <a:rPr lang="en-US" sz="2200" b="1"/>
                        <a:t>President:</a:t>
                      </a:r>
                    </a:p>
                  </a:txBody>
                  <a:tcPr marL="50425" marR="50425" marT="33450" marB="33450" anchor="ctr"/>
                </a:tc>
                <a:tc>
                  <a:txBody>
                    <a:bodyPr/>
                    <a:lstStyle/>
                    <a:p>
                      <a:pPr marL="0" marR="0" lvl="0" indent="0" algn="r" rtl="0">
                        <a:lnSpc>
                          <a:spcPct val="100000"/>
                        </a:lnSpc>
                        <a:spcBef>
                          <a:spcPts val="0"/>
                        </a:spcBef>
                        <a:spcAft>
                          <a:spcPts val="0"/>
                        </a:spcAft>
                        <a:buSzPct val="25000"/>
                        <a:buNone/>
                      </a:pPr>
                      <a:endParaRPr sz="2200" b="1"/>
                    </a:p>
                  </a:txBody>
                  <a:tcPr marL="50425" marR="50425" marT="33450" marB="33450" anchor="ctr"/>
                </a:tc>
                <a:tc gridSpan="2">
                  <a:txBody>
                    <a:bodyPr/>
                    <a:lstStyle/>
                    <a:p>
                      <a:pPr marL="0" marR="0" lvl="0" indent="0" rtl="0">
                        <a:lnSpc>
                          <a:spcPct val="100000"/>
                        </a:lnSpc>
                        <a:spcBef>
                          <a:spcPts val="0"/>
                        </a:spcBef>
                        <a:spcAft>
                          <a:spcPts val="0"/>
                        </a:spcAft>
                        <a:buSzPct val="25000"/>
                        <a:buNone/>
                      </a:pPr>
                      <a:r>
                        <a:rPr lang="en-US" sz="2200" b="1"/>
                        <a:t>John Lewnard</a:t>
                      </a:r>
                    </a:p>
                  </a:txBody>
                  <a:tcPr marL="50425" marR="50425" marT="33450" marB="33450" anchor="ctr"/>
                </a:tc>
                <a:tc hMerge="1">
                  <a:txBody>
                    <a:bodyPr/>
                    <a:lstStyle/>
                    <a:p>
                      <a:endParaRPr lang="en-US"/>
                    </a:p>
                  </a:txBody>
                  <a:tcPr/>
                </a:tc>
                <a:extLst>
                  <a:ext uri="{0D108BD9-81ED-4DB2-BD59-A6C34878D82A}">
                    <a16:rowId xmlns:a16="http://schemas.microsoft.com/office/drawing/2014/main" val="10000"/>
                  </a:ext>
                </a:extLst>
              </a:tr>
              <a:tr h="737525">
                <a:tc>
                  <a:txBody>
                    <a:bodyPr/>
                    <a:lstStyle/>
                    <a:p>
                      <a:pPr marL="0" marR="0" lvl="0" indent="0" algn="r" rtl="0">
                        <a:lnSpc>
                          <a:spcPct val="100000"/>
                        </a:lnSpc>
                        <a:spcBef>
                          <a:spcPts val="0"/>
                        </a:spcBef>
                        <a:spcAft>
                          <a:spcPts val="0"/>
                        </a:spcAft>
                        <a:buSzPct val="25000"/>
                        <a:buNone/>
                      </a:pPr>
                      <a:r>
                        <a:rPr lang="en-US" sz="2200" b="1"/>
                        <a:t>Vice President:</a:t>
                      </a:r>
                    </a:p>
                  </a:txBody>
                  <a:tcPr marL="50425" marR="50425" marT="33450" marB="33450" anchor="ctr"/>
                </a:tc>
                <a:tc>
                  <a:txBody>
                    <a:bodyPr/>
                    <a:lstStyle/>
                    <a:p>
                      <a:pPr marL="0" marR="0" lvl="0" indent="0" algn="r" rtl="0">
                        <a:lnSpc>
                          <a:spcPct val="100000"/>
                        </a:lnSpc>
                        <a:spcBef>
                          <a:spcPts val="0"/>
                        </a:spcBef>
                        <a:spcAft>
                          <a:spcPts val="0"/>
                        </a:spcAft>
                        <a:buSzPct val="25000"/>
                        <a:buNone/>
                      </a:pPr>
                      <a:endParaRPr sz="2200" b="1"/>
                    </a:p>
                  </a:txBody>
                  <a:tcPr marL="50425" marR="50425" marT="33450" marB="33450" anchor="ctr"/>
                </a:tc>
                <a:tc gridSpan="2">
                  <a:txBody>
                    <a:bodyPr/>
                    <a:lstStyle/>
                    <a:p>
                      <a:pPr marL="0" marR="0" lvl="0" indent="0" rtl="0">
                        <a:lnSpc>
                          <a:spcPct val="100000"/>
                        </a:lnSpc>
                        <a:spcBef>
                          <a:spcPts val="0"/>
                        </a:spcBef>
                        <a:spcAft>
                          <a:spcPts val="0"/>
                        </a:spcAft>
                        <a:buSzPct val="25000"/>
                        <a:buNone/>
                      </a:pPr>
                      <a:r>
                        <a:rPr lang="en-US" sz="2200" b="1"/>
                        <a:t>Nick Stelzer</a:t>
                      </a:r>
                    </a:p>
                  </a:txBody>
                  <a:tcPr marL="50425" marR="50425" marT="33450" marB="33450" anchor="ctr"/>
                </a:tc>
                <a:tc hMerge="1">
                  <a:txBody>
                    <a:bodyPr/>
                    <a:lstStyle/>
                    <a:p>
                      <a:endParaRPr lang="en-US"/>
                    </a:p>
                  </a:txBody>
                  <a:tcPr/>
                </a:tc>
                <a:extLst>
                  <a:ext uri="{0D108BD9-81ED-4DB2-BD59-A6C34878D82A}">
                    <a16:rowId xmlns:a16="http://schemas.microsoft.com/office/drawing/2014/main" val="10001"/>
                  </a:ext>
                </a:extLst>
              </a:tr>
              <a:tr h="737525">
                <a:tc>
                  <a:txBody>
                    <a:bodyPr/>
                    <a:lstStyle/>
                    <a:p>
                      <a:pPr marL="0" marR="0" lvl="0" indent="0" algn="r" rtl="0">
                        <a:lnSpc>
                          <a:spcPct val="100000"/>
                        </a:lnSpc>
                        <a:spcBef>
                          <a:spcPts val="0"/>
                        </a:spcBef>
                        <a:spcAft>
                          <a:spcPts val="0"/>
                        </a:spcAft>
                        <a:buSzPct val="25000"/>
                        <a:buNone/>
                      </a:pPr>
                      <a:r>
                        <a:rPr lang="en-US" sz="2200" b="1"/>
                        <a:t>Associate Vice President:</a:t>
                      </a:r>
                    </a:p>
                  </a:txBody>
                  <a:tcPr marL="50425" marR="50425" marT="33450" marB="33450" anchor="ctr"/>
                </a:tc>
                <a:tc>
                  <a:txBody>
                    <a:bodyPr/>
                    <a:lstStyle/>
                    <a:p>
                      <a:pPr marL="0" marR="0" lvl="0" indent="0" algn="r" rtl="0">
                        <a:lnSpc>
                          <a:spcPct val="100000"/>
                        </a:lnSpc>
                        <a:spcBef>
                          <a:spcPts val="0"/>
                        </a:spcBef>
                        <a:spcAft>
                          <a:spcPts val="0"/>
                        </a:spcAft>
                        <a:buSzPct val="25000"/>
                        <a:buNone/>
                      </a:pPr>
                      <a:endParaRPr sz="2200" b="1"/>
                    </a:p>
                  </a:txBody>
                  <a:tcPr marL="50425" marR="50425" marT="33450" marB="33450" anchor="ctr"/>
                </a:tc>
                <a:tc gridSpan="2">
                  <a:txBody>
                    <a:bodyPr/>
                    <a:lstStyle/>
                    <a:p>
                      <a:pPr marL="0" marR="0" lvl="0" indent="0" rtl="0">
                        <a:lnSpc>
                          <a:spcPct val="100000"/>
                        </a:lnSpc>
                        <a:spcBef>
                          <a:spcPts val="0"/>
                        </a:spcBef>
                        <a:spcAft>
                          <a:spcPts val="0"/>
                        </a:spcAft>
                        <a:buSzPct val="25000"/>
                        <a:buNone/>
                      </a:pPr>
                      <a:r>
                        <a:rPr lang="en-US" sz="2200" b="1"/>
                        <a:t>Heath Palmer</a:t>
                      </a:r>
                    </a:p>
                  </a:txBody>
                  <a:tcPr marL="50425" marR="50425" marT="33450" marB="33450" anchor="ctr"/>
                </a:tc>
                <a:tc hMerge="1">
                  <a:txBody>
                    <a:bodyPr/>
                    <a:lstStyle/>
                    <a:p>
                      <a:endParaRPr lang="en-US"/>
                    </a:p>
                  </a:txBody>
                  <a:tcPr/>
                </a:tc>
                <a:extLst>
                  <a:ext uri="{0D108BD9-81ED-4DB2-BD59-A6C34878D82A}">
                    <a16:rowId xmlns:a16="http://schemas.microsoft.com/office/drawing/2014/main" val="10002"/>
                  </a:ext>
                </a:extLst>
              </a:tr>
              <a:tr h="533825">
                <a:tc>
                  <a:txBody>
                    <a:bodyPr/>
                    <a:lstStyle/>
                    <a:p>
                      <a:pPr marL="0" marR="0" lvl="0" indent="0" algn="r" rtl="0">
                        <a:lnSpc>
                          <a:spcPct val="100000"/>
                        </a:lnSpc>
                        <a:spcBef>
                          <a:spcPts val="0"/>
                        </a:spcBef>
                        <a:spcAft>
                          <a:spcPts val="0"/>
                        </a:spcAft>
                        <a:buSzPct val="25000"/>
                        <a:buNone/>
                      </a:pPr>
                      <a:r>
                        <a:rPr lang="en-US" sz="2200" b="1"/>
                        <a:t>Treasurer:</a:t>
                      </a:r>
                    </a:p>
                  </a:txBody>
                  <a:tcPr marL="50425" marR="50425" marT="33450" marB="33450" anchor="ctr"/>
                </a:tc>
                <a:tc>
                  <a:txBody>
                    <a:bodyPr/>
                    <a:lstStyle/>
                    <a:p>
                      <a:pPr marL="0" marR="0" lvl="0" indent="0" algn="r" rtl="0">
                        <a:lnSpc>
                          <a:spcPct val="100000"/>
                        </a:lnSpc>
                        <a:spcBef>
                          <a:spcPts val="0"/>
                        </a:spcBef>
                        <a:spcAft>
                          <a:spcPts val="0"/>
                        </a:spcAft>
                        <a:buSzPct val="25000"/>
                        <a:buNone/>
                      </a:pPr>
                      <a:endParaRPr sz="2200" b="1"/>
                    </a:p>
                  </a:txBody>
                  <a:tcPr marL="50425" marR="50425" marT="33450" marB="33450" anchor="ctr"/>
                </a:tc>
                <a:tc gridSpan="2">
                  <a:txBody>
                    <a:bodyPr/>
                    <a:lstStyle/>
                    <a:p>
                      <a:pPr marL="0" marR="0" lvl="0" indent="0" rtl="0">
                        <a:lnSpc>
                          <a:spcPct val="100000"/>
                        </a:lnSpc>
                        <a:spcBef>
                          <a:spcPts val="0"/>
                        </a:spcBef>
                        <a:spcAft>
                          <a:spcPts val="0"/>
                        </a:spcAft>
                        <a:buClr>
                          <a:srgbClr val="000000"/>
                        </a:buClr>
                        <a:buSzPct val="25000"/>
                        <a:buFont typeface="Arial"/>
                        <a:buNone/>
                      </a:pPr>
                      <a:r>
                        <a:rPr lang="en-US" sz="2200" b="1"/>
                        <a:t>Jared Wood</a:t>
                      </a:r>
                    </a:p>
                  </a:txBody>
                  <a:tcPr marL="50425" marR="50425" marT="33450" marB="33450" anchor="ctr"/>
                </a:tc>
                <a:tc hMerge="1">
                  <a:txBody>
                    <a:bodyPr/>
                    <a:lstStyle/>
                    <a:p>
                      <a:endParaRPr lang="en-US"/>
                    </a:p>
                  </a:txBody>
                  <a:tcPr/>
                </a:tc>
                <a:extLst>
                  <a:ext uri="{0D108BD9-81ED-4DB2-BD59-A6C34878D82A}">
                    <a16:rowId xmlns:a16="http://schemas.microsoft.com/office/drawing/2014/main" val="10003"/>
                  </a:ext>
                </a:extLst>
              </a:tr>
              <a:tr h="581025">
                <a:tc>
                  <a:txBody>
                    <a:bodyPr/>
                    <a:lstStyle/>
                    <a:p>
                      <a:pPr marL="0" marR="0" lvl="0" indent="0" algn="r" rtl="0">
                        <a:lnSpc>
                          <a:spcPct val="100000"/>
                        </a:lnSpc>
                        <a:spcBef>
                          <a:spcPts val="0"/>
                        </a:spcBef>
                        <a:spcAft>
                          <a:spcPts val="0"/>
                        </a:spcAft>
                        <a:buSzPct val="25000"/>
                        <a:buNone/>
                      </a:pPr>
                      <a:r>
                        <a:rPr lang="en-US" sz="2200" b="1"/>
                        <a:t>Secretary:</a:t>
                      </a:r>
                    </a:p>
                  </a:txBody>
                  <a:tcPr marL="50425" marR="50425" marT="33450" marB="33450" anchor="ctr"/>
                </a:tc>
                <a:tc>
                  <a:txBody>
                    <a:bodyPr/>
                    <a:lstStyle/>
                    <a:p>
                      <a:pPr marL="0" marR="0" lvl="0" indent="0" algn="r" rtl="0">
                        <a:lnSpc>
                          <a:spcPct val="100000"/>
                        </a:lnSpc>
                        <a:spcBef>
                          <a:spcPts val="0"/>
                        </a:spcBef>
                        <a:spcAft>
                          <a:spcPts val="0"/>
                        </a:spcAft>
                        <a:buSzPct val="25000"/>
                        <a:buNone/>
                      </a:pPr>
                      <a:endParaRPr sz="2200" b="1"/>
                    </a:p>
                  </a:txBody>
                  <a:tcPr marL="50425" marR="50425" marT="33450" marB="33450" anchor="ctr"/>
                </a:tc>
                <a:tc gridSpan="2">
                  <a:txBody>
                    <a:bodyPr/>
                    <a:lstStyle/>
                    <a:p>
                      <a:pPr marL="0" marR="0" lvl="0" indent="0" rtl="0">
                        <a:lnSpc>
                          <a:spcPct val="100000"/>
                        </a:lnSpc>
                        <a:spcBef>
                          <a:spcPts val="0"/>
                        </a:spcBef>
                        <a:spcAft>
                          <a:spcPts val="0"/>
                        </a:spcAft>
                        <a:buSzPct val="25000"/>
                        <a:buNone/>
                      </a:pPr>
                      <a:r>
                        <a:rPr lang="en-US" sz="2200" b="1"/>
                        <a:t>Nick Oslin</a:t>
                      </a:r>
                    </a:p>
                  </a:txBody>
                  <a:tcPr marL="50425" marR="50425" marT="33450" marB="33450" anchor="ctr"/>
                </a:tc>
                <a:tc hMerge="1">
                  <a:txBody>
                    <a:bodyPr/>
                    <a:lstStyle/>
                    <a:p>
                      <a:endParaRPr lang="en-US"/>
                    </a:p>
                  </a:txBody>
                  <a:tcPr/>
                </a:tc>
                <a:extLst>
                  <a:ext uri="{0D108BD9-81ED-4DB2-BD59-A6C34878D82A}">
                    <a16:rowId xmlns:a16="http://schemas.microsoft.com/office/drawing/2014/main" val="10004"/>
                  </a:ext>
                </a:extLst>
              </a:tr>
              <a:tr h="757900">
                <a:tc>
                  <a:txBody>
                    <a:bodyPr/>
                    <a:lstStyle/>
                    <a:p>
                      <a:pPr marL="0" marR="0" lvl="0" indent="0" algn="r" rtl="0">
                        <a:lnSpc>
                          <a:spcPct val="100000"/>
                        </a:lnSpc>
                        <a:spcBef>
                          <a:spcPts val="0"/>
                        </a:spcBef>
                        <a:spcAft>
                          <a:spcPts val="0"/>
                        </a:spcAft>
                        <a:buSzPct val="25000"/>
                        <a:buNone/>
                      </a:pPr>
                      <a:r>
                        <a:rPr lang="en-US" sz="2200" b="1"/>
                        <a:t>Senators:</a:t>
                      </a:r>
                    </a:p>
                  </a:txBody>
                  <a:tcPr marL="50425" marR="50425" marT="33450" marB="33450" anchor="ctr"/>
                </a:tc>
                <a:tc>
                  <a:txBody>
                    <a:bodyPr/>
                    <a:lstStyle/>
                    <a:p>
                      <a:pPr marL="0" marR="0" lvl="0" indent="0" algn="r" rtl="0">
                        <a:lnSpc>
                          <a:spcPct val="100000"/>
                        </a:lnSpc>
                        <a:spcBef>
                          <a:spcPts val="0"/>
                        </a:spcBef>
                        <a:spcAft>
                          <a:spcPts val="0"/>
                        </a:spcAft>
                        <a:buSzPct val="25000"/>
                        <a:buNone/>
                      </a:pPr>
                      <a:endParaRPr sz="2200" b="1"/>
                    </a:p>
                  </a:txBody>
                  <a:tcPr marL="50425" marR="50425" marT="33450" marB="33450" anchor="ctr"/>
                </a:tc>
                <a:tc gridSpan="2">
                  <a:txBody>
                    <a:bodyPr/>
                    <a:lstStyle/>
                    <a:p>
                      <a:pPr marL="0" marR="0" lvl="0" indent="0" rtl="0">
                        <a:lnSpc>
                          <a:spcPct val="100000"/>
                        </a:lnSpc>
                        <a:spcBef>
                          <a:spcPts val="0"/>
                        </a:spcBef>
                        <a:spcAft>
                          <a:spcPts val="0"/>
                        </a:spcAft>
                        <a:buSzPct val="25000"/>
                        <a:buNone/>
                      </a:pPr>
                      <a:r>
                        <a:rPr lang="en-US" sz="2200" b="1"/>
                        <a:t>Tim Kemper</a:t>
                      </a:r>
                    </a:p>
                    <a:p>
                      <a:pPr marL="0" marR="0" lvl="0" indent="0" rtl="0">
                        <a:lnSpc>
                          <a:spcPct val="100000"/>
                        </a:lnSpc>
                        <a:spcBef>
                          <a:spcPts val="0"/>
                        </a:spcBef>
                        <a:spcAft>
                          <a:spcPts val="0"/>
                        </a:spcAft>
                        <a:buSzPct val="25000"/>
                        <a:buNone/>
                      </a:pPr>
                      <a:r>
                        <a:rPr lang="en-US" sz="2200" b="1"/>
                        <a:t>Khaled Aboumerhi</a:t>
                      </a:r>
                    </a:p>
                  </a:txBody>
                  <a:tcPr marL="50425" marR="50425" marT="33450" marB="33450" anchor="ctr"/>
                </a:tc>
                <a:tc hMerge="1">
                  <a:txBody>
                    <a:bodyPr/>
                    <a:lstStyle/>
                    <a:p>
                      <a:endParaRPr lang="en-US"/>
                    </a:p>
                  </a:txBody>
                  <a:tcPr/>
                </a:tc>
                <a:extLst>
                  <a:ext uri="{0D108BD9-81ED-4DB2-BD59-A6C34878D82A}">
                    <a16:rowId xmlns:a16="http://schemas.microsoft.com/office/drawing/2014/main" val="10005"/>
                  </a:ext>
                </a:extLst>
              </a:tr>
              <a:tr h="142350">
                <a:tc>
                  <a:txBody>
                    <a:bodyPr/>
                    <a:lstStyle/>
                    <a:p>
                      <a:pPr marL="0" marR="0" lvl="0" indent="0" algn="r" rtl="0">
                        <a:spcBef>
                          <a:spcPts val="0"/>
                        </a:spcBef>
                        <a:buSzPct val="25000"/>
                        <a:buNone/>
                      </a:pPr>
                      <a:endParaRPr sz="1600" b="1" u="none" strike="noStrike" cap="none"/>
                    </a:p>
                  </a:txBody>
                  <a:tcPr marL="50425" marR="50425" marT="33450" marB="33450" anchor="ctr"/>
                </a:tc>
                <a:tc>
                  <a:txBody>
                    <a:bodyPr/>
                    <a:lstStyle/>
                    <a:p>
                      <a:pPr marL="0" marR="0" lvl="0" indent="0" algn="l" rtl="0">
                        <a:spcBef>
                          <a:spcPts val="0"/>
                        </a:spcBef>
                        <a:buSzPct val="25000"/>
                        <a:buNone/>
                      </a:pPr>
                      <a:endParaRPr sz="1600" u="none" strike="noStrike" cap="none"/>
                    </a:p>
                  </a:txBody>
                  <a:tcPr marL="50425" marR="50425" marT="33450" marB="33450" anchor="ctr"/>
                </a:tc>
                <a:tc gridSpan="2">
                  <a:txBody>
                    <a:bodyPr/>
                    <a:lstStyle/>
                    <a:p>
                      <a:pPr marL="0" marR="0" lvl="0" indent="0" algn="r" rtl="0">
                        <a:spcBef>
                          <a:spcPts val="0"/>
                        </a:spcBef>
                        <a:buSzPct val="25000"/>
                        <a:buNone/>
                      </a:pPr>
                      <a:endParaRPr sz="700" b="1" u="none" strike="noStrike" cap="none"/>
                    </a:p>
                  </a:txBody>
                  <a:tcPr marL="50425" marR="50425" marT="33450" marB="33450" anchor="ctr"/>
                </a:tc>
                <a:tc hMerge="1">
                  <a:txBody>
                    <a:bodyPr/>
                    <a:lstStyle/>
                    <a:p>
                      <a:endParaRPr lang="en-US"/>
                    </a:p>
                  </a:txBody>
                  <a:tcPr/>
                </a:tc>
                <a:extLst>
                  <a:ext uri="{0D108BD9-81ED-4DB2-BD59-A6C34878D82A}">
                    <a16:rowId xmlns:a16="http://schemas.microsoft.com/office/drawing/2014/main" val="10006"/>
                  </a:ext>
                </a:extLst>
              </a:tr>
              <a:tr h="402225">
                <a:tc gridSpan="4">
                  <a:txBody>
                    <a:bodyPr/>
                    <a:lstStyle/>
                    <a:p>
                      <a:pPr marL="0" marR="0" lvl="0" indent="0" algn="ctr" rtl="0">
                        <a:spcBef>
                          <a:spcPts val="0"/>
                        </a:spcBef>
                        <a:buSzPct val="25000"/>
                        <a:buNone/>
                      </a:pPr>
                      <a:endParaRPr sz="2200" b="1" u="sng" strike="noStrike" cap="none"/>
                    </a:p>
                  </a:txBody>
                  <a:tcPr marL="50425" marR="50425" marT="33450" marB="3345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02225">
                <a:tc>
                  <a:txBody>
                    <a:bodyPr/>
                    <a:lstStyle/>
                    <a:p>
                      <a:pPr marL="0" marR="0" lvl="0" indent="0" algn="r" rtl="0">
                        <a:spcBef>
                          <a:spcPts val="0"/>
                        </a:spcBef>
                        <a:buSzPct val="25000"/>
                        <a:buNone/>
                      </a:pPr>
                      <a:endParaRPr sz="2200" b="1" u="none" strike="noStrike" cap="none"/>
                    </a:p>
                  </a:txBody>
                  <a:tcPr marL="50425" marR="50425" marT="33450" marB="33450" anchor="ctr"/>
                </a:tc>
                <a:tc gridSpan="2">
                  <a:txBody>
                    <a:bodyPr/>
                    <a:lstStyle/>
                    <a:p>
                      <a:pPr marL="0" marR="0" lvl="0" indent="0" algn="l" rtl="0">
                        <a:spcBef>
                          <a:spcPts val="0"/>
                        </a:spcBef>
                        <a:buSzPct val="25000"/>
                        <a:buNone/>
                      </a:pPr>
                      <a:endParaRPr sz="2200" u="none" strike="noStrike" cap="none"/>
                    </a:p>
                  </a:txBody>
                  <a:tcPr marL="50425" marR="50425" marT="33450" marB="33450" anchor="ctr"/>
                </a:tc>
                <a:tc hMerge="1">
                  <a:txBody>
                    <a:bodyPr/>
                    <a:lstStyle/>
                    <a:p>
                      <a:endParaRPr lang="en-US"/>
                    </a:p>
                  </a:txBody>
                  <a:tcPr/>
                </a:tc>
                <a:tc>
                  <a:txBody>
                    <a:bodyPr/>
                    <a:lstStyle/>
                    <a:p>
                      <a:pPr marL="0" marR="0" lvl="0" indent="0" algn="l" rtl="0">
                        <a:spcBef>
                          <a:spcPts val="0"/>
                        </a:spcBef>
                        <a:buSzPct val="25000"/>
                        <a:buNone/>
                      </a:pPr>
                      <a:endParaRPr sz="2200" b="1" u="none" strike="noStrike" cap="none"/>
                    </a:p>
                  </a:txBody>
                  <a:tcPr marL="50425" marR="50425" marT="33450" marB="33450" anchor="ctr"/>
                </a:tc>
                <a:extLst>
                  <a:ext uri="{0D108BD9-81ED-4DB2-BD59-A6C34878D82A}">
                    <a16:rowId xmlns:a16="http://schemas.microsoft.com/office/drawing/2014/main" val="10008"/>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152400" y="52325"/>
            <a:ext cx="8839200" cy="7587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400" b="1" i="0" u="sng" strike="noStrike" cap="none">
                <a:solidFill>
                  <a:schemeClr val="dk2"/>
                </a:solidFill>
                <a:latin typeface="PT Sans"/>
                <a:ea typeface="PT Sans"/>
                <a:cs typeface="PT Sans"/>
                <a:sym typeface="PT Sans"/>
              </a:rPr>
              <a:t>Tribunal Executives</a:t>
            </a:r>
          </a:p>
        </p:txBody>
      </p:sp>
      <p:graphicFrame>
        <p:nvGraphicFramePr>
          <p:cNvPr id="320" name="Shape 320"/>
          <p:cNvGraphicFramePr/>
          <p:nvPr/>
        </p:nvGraphicFramePr>
        <p:xfrm>
          <a:off x="152405" y="719450"/>
          <a:ext cx="8714225" cy="4838025"/>
        </p:xfrm>
        <a:graphic>
          <a:graphicData uri="http://schemas.openxmlformats.org/drawingml/2006/table">
            <a:tbl>
              <a:tblPr firstRow="1" bandRow="1">
                <a:noFill/>
                <a:tableStyleId>{7A7D2E29-A7A2-4CD6-9378-5023E87F0FEF}</a:tableStyleId>
              </a:tblPr>
              <a:tblGrid>
                <a:gridCol w="4422350">
                  <a:extLst>
                    <a:ext uri="{9D8B030D-6E8A-4147-A177-3AD203B41FA5}">
                      <a16:colId xmlns:a16="http://schemas.microsoft.com/office/drawing/2014/main" val="20000"/>
                    </a:ext>
                  </a:extLst>
                </a:gridCol>
                <a:gridCol w="331650">
                  <a:extLst>
                    <a:ext uri="{9D8B030D-6E8A-4147-A177-3AD203B41FA5}">
                      <a16:colId xmlns:a16="http://schemas.microsoft.com/office/drawing/2014/main" val="20001"/>
                    </a:ext>
                  </a:extLst>
                </a:gridCol>
                <a:gridCol w="3960225">
                  <a:extLst>
                    <a:ext uri="{9D8B030D-6E8A-4147-A177-3AD203B41FA5}">
                      <a16:colId xmlns:a16="http://schemas.microsoft.com/office/drawing/2014/main" val="20002"/>
                    </a:ext>
                  </a:extLst>
                </a:gridCol>
              </a:tblGrid>
              <a:tr h="547500">
                <a:tc>
                  <a:txBody>
                    <a:bodyPr/>
                    <a:lstStyle/>
                    <a:p>
                      <a:pPr marL="0" marR="0" lvl="0" indent="0" algn="r" rtl="0">
                        <a:spcBef>
                          <a:spcPts val="0"/>
                        </a:spcBef>
                        <a:buSzPct val="25000"/>
                        <a:buNone/>
                      </a:pPr>
                      <a:r>
                        <a:rPr lang="en-US" b="1" u="none" strike="noStrike" cap="none"/>
                        <a:t>Career Fair:</a:t>
                      </a:r>
                    </a:p>
                  </a:txBody>
                  <a:tcPr marL="50425" marR="50425" marT="33450" marB="33450" anchor="ctr"/>
                </a:tc>
                <a:tc>
                  <a:txBody>
                    <a:bodyPr/>
                    <a:lstStyle/>
                    <a:p>
                      <a:pPr marL="0" marR="0" lvl="0" indent="0" algn="r" rtl="0">
                        <a:spcBef>
                          <a:spcPts val="0"/>
                        </a:spcBef>
                        <a:buSzPct val="25000"/>
                        <a:buNone/>
                      </a:pPr>
                      <a:endParaRPr b="1" u="none" strike="noStrike" cap="none"/>
                    </a:p>
                  </a:txBody>
                  <a:tcPr marL="50425" marR="50425" marT="33450" marB="33450" anchor="ctr"/>
                </a:tc>
                <a:tc>
                  <a:txBody>
                    <a:bodyPr/>
                    <a:lstStyle/>
                    <a:p>
                      <a:pPr marL="0" marR="0" lvl="0" indent="0" algn="l" rtl="0">
                        <a:lnSpc>
                          <a:spcPct val="100000"/>
                        </a:lnSpc>
                        <a:spcBef>
                          <a:spcPts val="0"/>
                        </a:spcBef>
                        <a:spcAft>
                          <a:spcPts val="0"/>
                        </a:spcAft>
                        <a:buSzPct val="25000"/>
                        <a:buNone/>
                      </a:pPr>
                      <a:r>
                        <a:rPr lang="en-US" b="1"/>
                        <a:t>Tim Kemper</a:t>
                      </a:r>
                    </a:p>
                    <a:p>
                      <a:pPr marL="0" marR="0" lvl="0" indent="0" algn="l" rtl="0">
                        <a:lnSpc>
                          <a:spcPct val="100000"/>
                        </a:lnSpc>
                        <a:spcBef>
                          <a:spcPts val="0"/>
                        </a:spcBef>
                        <a:spcAft>
                          <a:spcPts val="0"/>
                        </a:spcAft>
                        <a:buSzPct val="25000"/>
                        <a:buNone/>
                      </a:pPr>
                      <a:r>
                        <a:rPr lang="en-US" b="1"/>
                        <a:t>Nathan Hamit</a:t>
                      </a:r>
                    </a:p>
                  </a:txBody>
                  <a:tcPr marL="50425" marR="50425" marT="33450" marB="33450" anchor="ctr"/>
                </a:tc>
                <a:extLst>
                  <a:ext uri="{0D108BD9-81ED-4DB2-BD59-A6C34878D82A}">
                    <a16:rowId xmlns:a16="http://schemas.microsoft.com/office/drawing/2014/main" val="10000"/>
                  </a:ext>
                </a:extLst>
              </a:tr>
              <a:tr h="347400">
                <a:tc>
                  <a:txBody>
                    <a:bodyPr/>
                    <a:lstStyle/>
                    <a:p>
                      <a:pPr marL="0" marR="0" lvl="0" indent="0" algn="r" rtl="0">
                        <a:spcBef>
                          <a:spcPts val="0"/>
                        </a:spcBef>
                        <a:buSzPct val="25000"/>
                        <a:buNone/>
                      </a:pPr>
                      <a:r>
                        <a:rPr lang="en-US" b="1" u="none" strike="noStrike" cap="none"/>
                        <a:t>Collegiate Affairs:</a:t>
                      </a:r>
                    </a:p>
                  </a:txBody>
                  <a:tcPr marL="50425" marR="50425" marT="33450" marB="33450" anchor="ctr"/>
                </a:tc>
                <a:tc>
                  <a:txBody>
                    <a:bodyPr/>
                    <a:lstStyle/>
                    <a:p>
                      <a:pPr marL="0" marR="0" lvl="0" indent="0" algn="r" rtl="0">
                        <a:spcBef>
                          <a:spcPts val="0"/>
                        </a:spcBef>
                        <a:buSzPct val="25000"/>
                        <a:buNone/>
                      </a:pPr>
                      <a:endParaRPr b="1" u="none" strike="noStrike" cap="none"/>
                    </a:p>
                  </a:txBody>
                  <a:tcPr marL="50425" marR="50425" marT="33450" marB="33450" anchor="ctr"/>
                </a:tc>
                <a:tc>
                  <a:txBody>
                    <a:bodyPr/>
                    <a:lstStyle/>
                    <a:p>
                      <a:pPr marL="0" marR="0" lvl="0" indent="0" algn="l" rtl="0">
                        <a:lnSpc>
                          <a:spcPct val="100000"/>
                        </a:lnSpc>
                        <a:spcBef>
                          <a:spcPts val="0"/>
                        </a:spcBef>
                        <a:spcAft>
                          <a:spcPts val="0"/>
                        </a:spcAft>
                        <a:buSzPct val="25000"/>
                        <a:buNone/>
                      </a:pPr>
                      <a:r>
                        <a:rPr lang="en-US" b="1"/>
                        <a:t>Emma Lowe</a:t>
                      </a:r>
                    </a:p>
                  </a:txBody>
                  <a:tcPr marL="50425" marR="50425" marT="33450" marB="33450" anchor="ctr"/>
                </a:tc>
                <a:extLst>
                  <a:ext uri="{0D108BD9-81ED-4DB2-BD59-A6C34878D82A}">
                    <a16:rowId xmlns:a16="http://schemas.microsoft.com/office/drawing/2014/main" val="10001"/>
                  </a:ext>
                </a:extLst>
              </a:tr>
              <a:tr h="362775">
                <a:tc>
                  <a:txBody>
                    <a:bodyPr/>
                    <a:lstStyle/>
                    <a:p>
                      <a:pPr marL="0" marR="0" lvl="0" indent="0" algn="r" rtl="0">
                        <a:lnSpc>
                          <a:spcPct val="100000"/>
                        </a:lnSpc>
                        <a:spcBef>
                          <a:spcPts val="0"/>
                        </a:spcBef>
                        <a:spcAft>
                          <a:spcPts val="0"/>
                        </a:spcAft>
                        <a:buClr>
                          <a:srgbClr val="000000"/>
                        </a:buClr>
                        <a:buSzPct val="25000"/>
                        <a:buFont typeface="Arial"/>
                        <a:buNone/>
                      </a:pPr>
                      <a:r>
                        <a:rPr lang="en-US" b="1"/>
                        <a:t>Constitution and Bylaws</a:t>
                      </a:r>
                    </a:p>
                  </a:txBody>
                  <a:tcPr marL="50425" marR="50425" marT="33450" marB="33450" anchor="ctr"/>
                </a:tc>
                <a:tc>
                  <a:txBody>
                    <a:bodyPr/>
                    <a:lstStyle/>
                    <a:p>
                      <a:pPr marL="0" marR="0" lvl="0" indent="-69850" algn="r" rtl="0">
                        <a:spcBef>
                          <a:spcPts val="0"/>
                        </a:spcBef>
                        <a:buClr>
                          <a:srgbClr val="000000"/>
                        </a:buClr>
                        <a:buSzPct val="78571"/>
                        <a:buFont typeface="Arial"/>
                        <a:buNone/>
                      </a:pPr>
                      <a:endParaRPr b="1" u="none" strike="noStrike" cap="none"/>
                    </a:p>
                  </a:txBody>
                  <a:tcPr marL="50425" marR="50425" marT="33450" marB="33450" anchor="ctr"/>
                </a:tc>
                <a:tc>
                  <a:txBody>
                    <a:bodyPr/>
                    <a:lstStyle/>
                    <a:p>
                      <a:pPr marL="0" marR="0" lvl="0" indent="0" algn="l" rtl="0">
                        <a:lnSpc>
                          <a:spcPct val="100000"/>
                        </a:lnSpc>
                        <a:spcBef>
                          <a:spcPts val="0"/>
                        </a:spcBef>
                        <a:spcAft>
                          <a:spcPts val="0"/>
                        </a:spcAft>
                        <a:buClr>
                          <a:srgbClr val="000000"/>
                        </a:buClr>
                        <a:buSzPct val="25000"/>
                        <a:buFont typeface="Arial"/>
                        <a:buNone/>
                      </a:pPr>
                      <a:r>
                        <a:rPr lang="en-US" b="1"/>
                        <a:t>Troy Le</a:t>
                      </a:r>
                    </a:p>
                  </a:txBody>
                  <a:tcPr marL="50425" marR="50425" marT="33450" marB="33450" anchor="ctr"/>
                </a:tc>
                <a:extLst>
                  <a:ext uri="{0D108BD9-81ED-4DB2-BD59-A6C34878D82A}">
                    <a16:rowId xmlns:a16="http://schemas.microsoft.com/office/drawing/2014/main" val="10002"/>
                  </a:ext>
                </a:extLst>
              </a:tr>
              <a:tr h="501325">
                <a:tc>
                  <a:txBody>
                    <a:bodyPr/>
                    <a:lstStyle/>
                    <a:p>
                      <a:pPr marL="0" marR="0" lvl="0" indent="0" algn="r" rtl="0">
                        <a:spcBef>
                          <a:spcPts val="0"/>
                        </a:spcBef>
                        <a:buSzPct val="25000"/>
                        <a:buNone/>
                      </a:pPr>
                      <a:r>
                        <a:rPr lang="en-US" b="1" u="none" strike="noStrike" cap="none"/>
                        <a:t>EWeek:</a:t>
                      </a:r>
                    </a:p>
                  </a:txBody>
                  <a:tcPr marL="50425" marR="50425" marT="33450" marB="33450" anchor="ctr"/>
                </a:tc>
                <a:tc>
                  <a:txBody>
                    <a:bodyPr/>
                    <a:lstStyle/>
                    <a:p>
                      <a:pPr marL="0" marR="0" lvl="0" indent="0" algn="r" rtl="0">
                        <a:spcBef>
                          <a:spcPts val="0"/>
                        </a:spcBef>
                        <a:buSzPct val="25000"/>
                        <a:buNone/>
                      </a:pPr>
                      <a:endParaRPr b="1" u="none" strike="noStrike" cap="none"/>
                    </a:p>
                  </a:txBody>
                  <a:tcPr marL="50425" marR="50425" marT="33450" marB="33450" anchor="ctr"/>
                </a:tc>
                <a:tc>
                  <a:txBody>
                    <a:bodyPr/>
                    <a:lstStyle/>
                    <a:p>
                      <a:pPr marL="0" marR="0" lvl="0" indent="0" algn="l" rtl="0">
                        <a:lnSpc>
                          <a:spcPct val="100000"/>
                        </a:lnSpc>
                        <a:spcBef>
                          <a:spcPts val="0"/>
                        </a:spcBef>
                        <a:spcAft>
                          <a:spcPts val="0"/>
                        </a:spcAft>
                        <a:buSzPct val="25000"/>
                        <a:buNone/>
                      </a:pPr>
                      <a:r>
                        <a:rPr lang="en-US" b="1"/>
                        <a:t>Irene Mysonhimer</a:t>
                      </a:r>
                    </a:p>
                    <a:p>
                      <a:pPr marL="0" marR="0" lvl="0" indent="0" algn="l" rtl="0">
                        <a:lnSpc>
                          <a:spcPct val="100000"/>
                        </a:lnSpc>
                        <a:spcBef>
                          <a:spcPts val="0"/>
                        </a:spcBef>
                        <a:spcAft>
                          <a:spcPts val="0"/>
                        </a:spcAft>
                        <a:buSzPct val="25000"/>
                        <a:buNone/>
                      </a:pPr>
                      <a:r>
                        <a:rPr lang="en-US" b="1"/>
                        <a:t>Nathan Tiffany</a:t>
                      </a:r>
                    </a:p>
                  </a:txBody>
                  <a:tcPr marL="50425" marR="50425" marT="33450" marB="33450" anchor="ctr"/>
                </a:tc>
                <a:extLst>
                  <a:ext uri="{0D108BD9-81ED-4DB2-BD59-A6C34878D82A}">
                    <a16:rowId xmlns:a16="http://schemas.microsoft.com/office/drawing/2014/main" val="10003"/>
                  </a:ext>
                </a:extLst>
              </a:tr>
              <a:tr h="324300">
                <a:tc>
                  <a:txBody>
                    <a:bodyPr/>
                    <a:lstStyle/>
                    <a:p>
                      <a:pPr marL="0" marR="0" lvl="0" indent="0" algn="r" rtl="0">
                        <a:spcBef>
                          <a:spcPts val="0"/>
                        </a:spcBef>
                        <a:buSzPct val="25000"/>
                        <a:buNone/>
                      </a:pPr>
                      <a:r>
                        <a:rPr lang="en-US" b="1" u="none" strike="noStrike" cap="none"/>
                        <a:t>FELD:</a:t>
                      </a:r>
                    </a:p>
                  </a:txBody>
                  <a:tcPr marL="50425" marR="50425" marT="33450" marB="33450" anchor="ctr"/>
                </a:tc>
                <a:tc>
                  <a:txBody>
                    <a:bodyPr/>
                    <a:lstStyle/>
                    <a:p>
                      <a:pPr marL="0" marR="0" lvl="0" indent="0" algn="r" rtl="0">
                        <a:spcBef>
                          <a:spcPts val="0"/>
                        </a:spcBef>
                        <a:buSzPct val="25000"/>
                        <a:buNone/>
                      </a:pPr>
                      <a:endParaRPr b="1" u="none" strike="noStrike" cap="none"/>
                    </a:p>
                  </a:txBody>
                  <a:tcPr marL="50425" marR="50425" marT="33450" marB="33450" anchor="ctr"/>
                </a:tc>
                <a:tc>
                  <a:txBody>
                    <a:bodyPr/>
                    <a:lstStyle/>
                    <a:p>
                      <a:pPr marL="0" marR="0" lvl="0" indent="0" algn="l" rtl="0">
                        <a:lnSpc>
                          <a:spcPct val="100000"/>
                        </a:lnSpc>
                        <a:spcBef>
                          <a:spcPts val="0"/>
                        </a:spcBef>
                        <a:spcAft>
                          <a:spcPts val="0"/>
                        </a:spcAft>
                        <a:buSzPct val="25000"/>
                        <a:buNone/>
                      </a:pPr>
                      <a:r>
                        <a:rPr lang="en-US" b="1"/>
                        <a:t>Paige Johnson</a:t>
                      </a:r>
                    </a:p>
                  </a:txBody>
                  <a:tcPr marL="50425" marR="50425" marT="33450" marB="33450" anchor="ctr"/>
                </a:tc>
                <a:extLst>
                  <a:ext uri="{0D108BD9-81ED-4DB2-BD59-A6C34878D82A}">
                    <a16:rowId xmlns:a16="http://schemas.microsoft.com/office/drawing/2014/main" val="10004"/>
                  </a:ext>
                </a:extLst>
              </a:tr>
              <a:tr h="339700">
                <a:tc>
                  <a:txBody>
                    <a:bodyPr/>
                    <a:lstStyle/>
                    <a:p>
                      <a:pPr lvl="0" algn="r" rtl="0">
                        <a:spcBef>
                          <a:spcPts val="0"/>
                        </a:spcBef>
                        <a:buClr>
                          <a:schemeClr val="dk1"/>
                        </a:buClr>
                        <a:buSzPct val="25000"/>
                        <a:buFont typeface="Arial"/>
                        <a:buNone/>
                      </a:pPr>
                      <a:r>
                        <a:rPr lang="en-US" b="1"/>
                        <a:t>Innovation:</a:t>
                      </a:r>
                    </a:p>
                  </a:txBody>
                  <a:tcPr marL="50425" marR="50425" marT="33450" marB="33450" anchor="ctr"/>
                </a:tc>
                <a:tc>
                  <a:txBody>
                    <a:bodyPr/>
                    <a:lstStyle/>
                    <a:p>
                      <a:pPr marL="0" marR="0" lvl="0" indent="-69850" algn="r" rtl="0">
                        <a:spcBef>
                          <a:spcPts val="0"/>
                        </a:spcBef>
                        <a:buClr>
                          <a:srgbClr val="000000"/>
                        </a:buClr>
                        <a:buSzPct val="78571"/>
                        <a:buFont typeface="Arial"/>
                        <a:buNone/>
                      </a:pPr>
                      <a:endParaRPr b="1" u="none" strike="noStrike" cap="none"/>
                    </a:p>
                  </a:txBody>
                  <a:tcPr marL="50425" marR="50425" marT="33450" marB="33450" anchor="ctr"/>
                </a:tc>
                <a:tc>
                  <a:txBody>
                    <a:bodyPr/>
                    <a:lstStyle/>
                    <a:p>
                      <a:pPr marL="0" marR="0" lvl="0" indent="0" algn="l" rtl="0">
                        <a:lnSpc>
                          <a:spcPct val="100000"/>
                        </a:lnSpc>
                        <a:spcBef>
                          <a:spcPts val="0"/>
                        </a:spcBef>
                        <a:spcAft>
                          <a:spcPts val="0"/>
                        </a:spcAft>
                        <a:buClr>
                          <a:srgbClr val="000000"/>
                        </a:buClr>
                        <a:buSzPct val="25000"/>
                        <a:buFont typeface="Arial"/>
                        <a:buNone/>
                      </a:pPr>
                      <a:r>
                        <a:rPr lang="en-US" b="1"/>
                        <a:t>Max Inniger</a:t>
                      </a:r>
                    </a:p>
                  </a:txBody>
                  <a:tcPr marL="50425" marR="50425" marT="33450" marB="33450" anchor="ctr"/>
                </a:tc>
                <a:extLst>
                  <a:ext uri="{0D108BD9-81ED-4DB2-BD59-A6C34878D82A}">
                    <a16:rowId xmlns:a16="http://schemas.microsoft.com/office/drawing/2014/main" val="10005"/>
                  </a:ext>
                </a:extLst>
              </a:tr>
              <a:tr h="255025">
                <a:tc>
                  <a:txBody>
                    <a:bodyPr/>
                    <a:lstStyle/>
                    <a:p>
                      <a:pPr marL="0" marR="0" lvl="0" indent="0" algn="r" rtl="0">
                        <a:spcBef>
                          <a:spcPts val="0"/>
                        </a:spcBef>
                        <a:buSzPct val="25000"/>
                        <a:buNone/>
                      </a:pPr>
                      <a:r>
                        <a:rPr lang="en-US" b="1" u="none" strike="noStrike" cap="none"/>
                        <a:t>Luau:</a:t>
                      </a:r>
                    </a:p>
                  </a:txBody>
                  <a:tcPr marL="50425" marR="50425" marT="33450" marB="33450" anchor="ctr"/>
                </a:tc>
                <a:tc>
                  <a:txBody>
                    <a:bodyPr/>
                    <a:lstStyle/>
                    <a:p>
                      <a:pPr marL="0" marR="0" lvl="0" indent="0" algn="r" rtl="0">
                        <a:spcBef>
                          <a:spcPts val="0"/>
                        </a:spcBef>
                        <a:buSzPct val="25000"/>
                        <a:buNone/>
                      </a:pPr>
                      <a:endParaRPr b="1" u="none" strike="noStrike" cap="none"/>
                    </a:p>
                  </a:txBody>
                  <a:tcPr marL="50425" marR="50425" marT="33450" marB="33450" anchor="ctr"/>
                </a:tc>
                <a:tc>
                  <a:txBody>
                    <a:bodyPr/>
                    <a:lstStyle/>
                    <a:p>
                      <a:pPr marL="0" marR="0" lvl="0" indent="0" algn="l" rtl="0">
                        <a:lnSpc>
                          <a:spcPct val="100000"/>
                        </a:lnSpc>
                        <a:spcBef>
                          <a:spcPts val="0"/>
                        </a:spcBef>
                        <a:spcAft>
                          <a:spcPts val="0"/>
                        </a:spcAft>
                        <a:buClr>
                          <a:srgbClr val="000000"/>
                        </a:buClr>
                        <a:buSzPct val="25000"/>
                        <a:buFont typeface="Arial"/>
                        <a:buNone/>
                      </a:pPr>
                      <a:r>
                        <a:rPr lang="en-US" b="1"/>
                        <a:t>Andrew Droesch</a:t>
                      </a:r>
                    </a:p>
                  </a:txBody>
                  <a:tcPr marL="50425" marR="50425" marT="33450" marB="33450" anchor="ctr"/>
                </a:tc>
                <a:extLst>
                  <a:ext uri="{0D108BD9-81ED-4DB2-BD59-A6C34878D82A}">
                    <a16:rowId xmlns:a16="http://schemas.microsoft.com/office/drawing/2014/main" val="10006"/>
                  </a:ext>
                </a:extLst>
              </a:tr>
              <a:tr h="339700">
                <a:tc>
                  <a:txBody>
                    <a:bodyPr/>
                    <a:lstStyle/>
                    <a:p>
                      <a:pPr marL="0" marR="0" lvl="0" indent="0" algn="r" rtl="0">
                        <a:spcBef>
                          <a:spcPts val="0"/>
                        </a:spcBef>
                        <a:buSzPct val="25000"/>
                        <a:buNone/>
                      </a:pPr>
                      <a:r>
                        <a:rPr lang="en-US" b="1" u="none" strike="noStrike" cap="none"/>
                        <a:t>Public Affairs:</a:t>
                      </a:r>
                    </a:p>
                  </a:txBody>
                  <a:tcPr marL="50425" marR="50425" marT="33450" marB="33450" anchor="ctr"/>
                </a:tc>
                <a:tc>
                  <a:txBody>
                    <a:bodyPr/>
                    <a:lstStyle/>
                    <a:p>
                      <a:pPr marL="0" marR="0" lvl="0" indent="0" algn="r" rtl="0">
                        <a:spcBef>
                          <a:spcPts val="0"/>
                        </a:spcBef>
                        <a:buSzPct val="25000"/>
                        <a:buNone/>
                      </a:pPr>
                      <a:endParaRPr b="1" u="none" strike="noStrike" cap="none"/>
                    </a:p>
                  </a:txBody>
                  <a:tcPr marL="50425" marR="50425" marT="33450" marB="33450" anchor="ctr"/>
                </a:tc>
                <a:tc>
                  <a:txBody>
                    <a:bodyPr/>
                    <a:lstStyle/>
                    <a:p>
                      <a:pPr marL="0" marR="0" lvl="0" indent="0" algn="l" rtl="0">
                        <a:lnSpc>
                          <a:spcPct val="100000"/>
                        </a:lnSpc>
                        <a:spcBef>
                          <a:spcPts val="0"/>
                        </a:spcBef>
                        <a:spcAft>
                          <a:spcPts val="0"/>
                        </a:spcAft>
                        <a:buSzPct val="25000"/>
                        <a:buNone/>
                      </a:pPr>
                      <a:r>
                        <a:rPr lang="en-US" b="1"/>
                        <a:t>Demetri Bardis</a:t>
                      </a:r>
                    </a:p>
                  </a:txBody>
                  <a:tcPr marL="50425" marR="50425" marT="33450" marB="33450" anchor="ctr"/>
                </a:tc>
                <a:extLst>
                  <a:ext uri="{0D108BD9-81ED-4DB2-BD59-A6C34878D82A}">
                    <a16:rowId xmlns:a16="http://schemas.microsoft.com/office/drawing/2014/main" val="10007"/>
                  </a:ext>
                </a:extLst>
              </a:tr>
              <a:tr h="234075">
                <a:tc>
                  <a:txBody>
                    <a:bodyPr/>
                    <a:lstStyle/>
                    <a:p>
                      <a:pPr marL="0" marR="0" lvl="0" indent="0" algn="r" rtl="0">
                        <a:spcBef>
                          <a:spcPts val="0"/>
                        </a:spcBef>
                        <a:buSzPct val="25000"/>
                        <a:buNone/>
                      </a:pPr>
                      <a:r>
                        <a:rPr lang="en-US" b="1" u="none" strike="noStrike" cap="none"/>
                        <a:t>SOCC:</a:t>
                      </a:r>
                    </a:p>
                  </a:txBody>
                  <a:tcPr marL="50425" marR="50425" marT="33450" marB="33450" anchor="ctr"/>
                </a:tc>
                <a:tc>
                  <a:txBody>
                    <a:bodyPr/>
                    <a:lstStyle/>
                    <a:p>
                      <a:pPr marL="0" marR="0" lvl="0" indent="0" algn="r" rtl="0">
                        <a:spcBef>
                          <a:spcPts val="0"/>
                        </a:spcBef>
                        <a:buSzPct val="25000"/>
                        <a:buNone/>
                      </a:pPr>
                      <a:endParaRPr b="1" u="none" strike="noStrike" cap="none"/>
                    </a:p>
                  </a:txBody>
                  <a:tcPr marL="50425" marR="50425" marT="33450" marB="33450" anchor="ctr"/>
                </a:tc>
                <a:tc>
                  <a:txBody>
                    <a:bodyPr/>
                    <a:lstStyle/>
                    <a:p>
                      <a:pPr marL="0" marR="0" lvl="0" indent="0" algn="l" rtl="0">
                        <a:lnSpc>
                          <a:spcPct val="100000"/>
                        </a:lnSpc>
                        <a:spcBef>
                          <a:spcPts val="0"/>
                        </a:spcBef>
                        <a:spcAft>
                          <a:spcPts val="0"/>
                        </a:spcAft>
                        <a:buSzPct val="25000"/>
                        <a:buNone/>
                      </a:pPr>
                      <a:r>
                        <a:rPr lang="en-US" b="1"/>
                        <a:t>Chris Stone</a:t>
                      </a:r>
                    </a:p>
                  </a:txBody>
                  <a:tcPr marL="50425" marR="50425" marT="33450" marB="33450" anchor="ctr"/>
                </a:tc>
                <a:extLst>
                  <a:ext uri="{0D108BD9-81ED-4DB2-BD59-A6C34878D82A}">
                    <a16:rowId xmlns:a16="http://schemas.microsoft.com/office/drawing/2014/main" val="10008"/>
                  </a:ext>
                </a:extLst>
              </a:tr>
              <a:tr h="262700">
                <a:tc>
                  <a:txBody>
                    <a:bodyPr/>
                    <a:lstStyle/>
                    <a:p>
                      <a:pPr marL="0" marR="0" lvl="0" indent="0" algn="r" rtl="0">
                        <a:spcBef>
                          <a:spcPts val="0"/>
                        </a:spcBef>
                        <a:buSzPct val="25000"/>
                        <a:buNone/>
                      </a:pPr>
                      <a:r>
                        <a:rPr lang="en-US" b="1" u="none" strike="noStrike" cap="none"/>
                        <a:t>Special Events:</a:t>
                      </a:r>
                    </a:p>
                  </a:txBody>
                  <a:tcPr marL="50425" marR="50425" marT="33450" marB="33450" anchor="ctr"/>
                </a:tc>
                <a:tc>
                  <a:txBody>
                    <a:bodyPr/>
                    <a:lstStyle/>
                    <a:p>
                      <a:pPr marL="0" marR="0" lvl="0" indent="0" algn="r" rtl="0">
                        <a:spcBef>
                          <a:spcPts val="0"/>
                        </a:spcBef>
                        <a:buSzPct val="25000"/>
                        <a:buNone/>
                      </a:pPr>
                      <a:endParaRPr b="1" u="none" strike="noStrike" cap="none"/>
                    </a:p>
                  </a:txBody>
                  <a:tcPr marL="50425" marR="50425" marT="33450" marB="33450" anchor="ctr"/>
                </a:tc>
                <a:tc>
                  <a:txBody>
                    <a:bodyPr/>
                    <a:lstStyle/>
                    <a:p>
                      <a:pPr marL="0" marR="0" lvl="0" indent="0" algn="l" rtl="0">
                        <a:lnSpc>
                          <a:spcPct val="100000"/>
                        </a:lnSpc>
                        <a:spcBef>
                          <a:spcPts val="0"/>
                        </a:spcBef>
                        <a:spcAft>
                          <a:spcPts val="0"/>
                        </a:spcAft>
                        <a:buSzPct val="25000"/>
                        <a:buNone/>
                      </a:pPr>
                      <a:r>
                        <a:rPr lang="en-US" b="1"/>
                        <a:t>Steven Ankney</a:t>
                      </a:r>
                    </a:p>
                  </a:txBody>
                  <a:tcPr marL="50425" marR="50425" marT="33450" marB="33450" anchor="ctr"/>
                </a:tc>
                <a:extLst>
                  <a:ext uri="{0D108BD9-81ED-4DB2-BD59-A6C34878D82A}">
                    <a16:rowId xmlns:a16="http://schemas.microsoft.com/office/drawing/2014/main" val="10009"/>
                  </a:ext>
                </a:extLst>
              </a:tr>
              <a:tr h="339675">
                <a:tc>
                  <a:txBody>
                    <a:bodyPr/>
                    <a:lstStyle/>
                    <a:p>
                      <a:pPr marL="0" marR="0" lvl="0" indent="0" algn="r" rtl="0">
                        <a:spcBef>
                          <a:spcPts val="0"/>
                        </a:spcBef>
                        <a:buSzPct val="25000"/>
                        <a:buNone/>
                      </a:pPr>
                      <a:r>
                        <a:rPr lang="en-US" b="1" u="none" strike="noStrike" cap="none"/>
                        <a:t>Technology: </a:t>
                      </a:r>
                    </a:p>
                  </a:txBody>
                  <a:tcPr marL="50425" marR="50425" marT="33450" marB="33450" anchor="ctr"/>
                </a:tc>
                <a:tc>
                  <a:txBody>
                    <a:bodyPr/>
                    <a:lstStyle/>
                    <a:p>
                      <a:pPr marL="0" marR="0" lvl="0" indent="0" algn="r" rtl="0">
                        <a:spcBef>
                          <a:spcPts val="0"/>
                        </a:spcBef>
                        <a:buSzPct val="25000"/>
                        <a:buNone/>
                      </a:pPr>
                      <a:endParaRPr b="1" u="none" strike="noStrike" cap="none"/>
                    </a:p>
                  </a:txBody>
                  <a:tcPr marL="50425" marR="50425" marT="33450" marB="33450" anchor="ctr"/>
                </a:tc>
                <a:tc>
                  <a:txBody>
                    <a:bodyPr/>
                    <a:lstStyle/>
                    <a:p>
                      <a:pPr marL="0" marR="0" lvl="0" indent="0" algn="l" rtl="0">
                        <a:lnSpc>
                          <a:spcPct val="100000"/>
                        </a:lnSpc>
                        <a:spcBef>
                          <a:spcPts val="0"/>
                        </a:spcBef>
                        <a:spcAft>
                          <a:spcPts val="0"/>
                        </a:spcAft>
                        <a:buSzPct val="25000"/>
                        <a:buNone/>
                      </a:pPr>
                      <a:r>
                        <a:rPr lang="en-US" b="1"/>
                        <a:t>Michael Santacroce</a:t>
                      </a:r>
                    </a:p>
                  </a:txBody>
                  <a:tcPr marL="50425" marR="50425" marT="33450" marB="33450" anchor="ctr"/>
                </a:tc>
                <a:extLst>
                  <a:ext uri="{0D108BD9-81ED-4DB2-BD59-A6C34878D82A}">
                    <a16:rowId xmlns:a16="http://schemas.microsoft.com/office/drawing/2014/main" val="10010"/>
                  </a:ext>
                </a:extLst>
              </a:tr>
              <a:tr h="401250">
                <a:tc>
                  <a:txBody>
                    <a:bodyPr/>
                    <a:lstStyle/>
                    <a:p>
                      <a:pPr marL="0" marR="0" lvl="0" indent="0" algn="r" rtl="0">
                        <a:spcBef>
                          <a:spcPts val="0"/>
                        </a:spcBef>
                        <a:buNone/>
                      </a:pPr>
                      <a:r>
                        <a:rPr lang="en-US" b="1"/>
                        <a:t>Election Oversight Committee:</a:t>
                      </a:r>
                    </a:p>
                  </a:txBody>
                  <a:tcPr marL="50425" marR="50425" marT="33450" marB="33450" anchor="ctr"/>
                </a:tc>
                <a:tc>
                  <a:txBody>
                    <a:bodyPr/>
                    <a:lstStyle/>
                    <a:p>
                      <a:pPr marL="0" marR="0" lvl="0" indent="0" algn="r" rtl="0">
                        <a:spcBef>
                          <a:spcPts val="0"/>
                        </a:spcBef>
                        <a:buNone/>
                      </a:pPr>
                      <a:endParaRPr b="1" u="none" strike="noStrike" cap="none"/>
                    </a:p>
                  </a:txBody>
                  <a:tcPr marL="50425" marR="50425" marT="33450" marB="33450" anchor="ctr"/>
                </a:tc>
                <a:tc>
                  <a:txBody>
                    <a:bodyPr/>
                    <a:lstStyle/>
                    <a:p>
                      <a:pPr marL="0" marR="0" lvl="0" indent="0" algn="l" rtl="0">
                        <a:lnSpc>
                          <a:spcPct val="100000"/>
                        </a:lnSpc>
                        <a:spcBef>
                          <a:spcPts val="0"/>
                        </a:spcBef>
                        <a:spcAft>
                          <a:spcPts val="0"/>
                        </a:spcAft>
                        <a:buNone/>
                      </a:pPr>
                      <a:r>
                        <a:rPr lang="en-US" b="1"/>
                        <a:t>Midhun Shanmuganathan</a:t>
                      </a:r>
                    </a:p>
                  </a:txBody>
                  <a:tcPr marL="50425" marR="50425" marT="33450" marB="33450" anchor="ctr"/>
                </a:tc>
                <a:extLst>
                  <a:ext uri="{0D108BD9-81ED-4DB2-BD59-A6C34878D82A}">
                    <a16:rowId xmlns:a16="http://schemas.microsoft.com/office/drawing/2014/main" val="10011"/>
                  </a:ext>
                </a:extLst>
              </a:tr>
              <a:tr h="401250">
                <a:tc>
                  <a:txBody>
                    <a:bodyPr/>
                    <a:lstStyle/>
                    <a:p>
                      <a:pPr marL="0" marR="0" lvl="0" indent="0" algn="r" rtl="0">
                        <a:spcBef>
                          <a:spcPts val="0"/>
                        </a:spcBef>
                        <a:buNone/>
                      </a:pPr>
                      <a:r>
                        <a:rPr lang="en-US" b="1"/>
                        <a:t>Mentorship:</a:t>
                      </a:r>
                    </a:p>
                  </a:txBody>
                  <a:tcPr marL="50425" marR="50425" marT="33450" marB="33450" anchor="ctr"/>
                </a:tc>
                <a:tc>
                  <a:txBody>
                    <a:bodyPr/>
                    <a:lstStyle/>
                    <a:p>
                      <a:pPr marL="0" marR="0" lvl="0" indent="0" algn="r" rtl="0">
                        <a:spcBef>
                          <a:spcPts val="0"/>
                        </a:spcBef>
                        <a:buNone/>
                      </a:pPr>
                      <a:endParaRPr b="1" u="none" strike="noStrike" cap="none"/>
                    </a:p>
                  </a:txBody>
                  <a:tcPr marL="50425" marR="50425" marT="33450" marB="33450" anchor="ctr"/>
                </a:tc>
                <a:tc>
                  <a:txBody>
                    <a:bodyPr/>
                    <a:lstStyle/>
                    <a:p>
                      <a:pPr marL="0" marR="0" lvl="0" indent="0" algn="l" rtl="0">
                        <a:lnSpc>
                          <a:spcPct val="100000"/>
                        </a:lnSpc>
                        <a:spcBef>
                          <a:spcPts val="0"/>
                        </a:spcBef>
                        <a:spcAft>
                          <a:spcPts val="0"/>
                        </a:spcAft>
                        <a:buNone/>
                      </a:pPr>
                      <a:r>
                        <a:rPr lang="en-US" b="1"/>
                        <a:t>Emily Demjanenko</a:t>
                      </a:r>
                    </a:p>
                    <a:p>
                      <a:pPr marL="0" marR="0" lvl="0" indent="0" algn="l" rtl="0">
                        <a:lnSpc>
                          <a:spcPct val="100000"/>
                        </a:lnSpc>
                        <a:spcBef>
                          <a:spcPts val="0"/>
                        </a:spcBef>
                        <a:spcAft>
                          <a:spcPts val="0"/>
                        </a:spcAft>
                        <a:buNone/>
                      </a:pPr>
                      <a:r>
                        <a:rPr lang="en-US" b="1"/>
                        <a:t>Dane Sowers</a:t>
                      </a:r>
                    </a:p>
                  </a:txBody>
                  <a:tcPr marL="50425" marR="50425" marT="33450" marB="33450" anchor="ctr"/>
                </a:tc>
                <a:extLst>
                  <a:ext uri="{0D108BD9-81ED-4DB2-BD59-A6C34878D82A}">
                    <a16:rowId xmlns:a16="http://schemas.microsoft.com/office/drawing/2014/main" val="1001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990600" y="2514600"/>
            <a:ext cx="7696199"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6000" b="1" i="0" u="none" strike="noStrike" cap="none">
                <a:solidFill>
                  <a:schemeClr val="dk2"/>
                </a:solidFill>
                <a:latin typeface="PT Sans"/>
                <a:ea typeface="PT Sans"/>
                <a:cs typeface="PT Sans"/>
                <a:sym typeface="PT Sans"/>
              </a:rPr>
              <a:t>Officer Reports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1295400" y="448983"/>
            <a:ext cx="7696199"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1" i="0" u="none" strike="noStrike" cap="none">
                <a:solidFill>
                  <a:schemeClr val="dk2"/>
                </a:solidFill>
                <a:latin typeface="PT Sans"/>
                <a:ea typeface="PT Sans"/>
                <a:cs typeface="PT Sans"/>
                <a:sym typeface="PT Sans"/>
              </a:rPr>
              <a:t>President</a:t>
            </a:r>
          </a:p>
        </p:txBody>
      </p:sp>
      <p:sp>
        <p:nvSpPr>
          <p:cNvPr id="331" name="Shape 331"/>
          <p:cNvSpPr txBox="1">
            <a:spLocks noGrp="1"/>
          </p:cNvSpPr>
          <p:nvPr>
            <p:ph type="body" idx="1"/>
          </p:nvPr>
        </p:nvSpPr>
        <p:spPr>
          <a:xfrm>
            <a:off x="1028725" y="1524000"/>
            <a:ext cx="8229600" cy="4438200"/>
          </a:xfrm>
          <a:prstGeom prst="rect">
            <a:avLst/>
          </a:prstGeom>
          <a:noFill/>
          <a:ln>
            <a:noFill/>
          </a:ln>
        </p:spPr>
        <p:txBody>
          <a:bodyPr lIns="91425" tIns="45700" rIns="91425" bIns="45700" anchor="t" anchorCtr="0">
            <a:noAutofit/>
          </a:bodyPr>
          <a:lstStyle/>
          <a:p>
            <a:pPr marL="457200" marR="0" lvl="0" indent="-457200" algn="l" rtl="0">
              <a:spcBef>
                <a:spcPts val="320"/>
              </a:spcBef>
              <a:spcAft>
                <a:spcPts val="0"/>
              </a:spcAft>
              <a:buClr>
                <a:schemeClr val="dk1"/>
              </a:buClr>
              <a:buSzPct val="100000"/>
              <a:buFont typeface="PT Sans"/>
            </a:pPr>
            <a:r>
              <a:rPr lang="en-US" sz="3600">
                <a:solidFill>
                  <a:schemeClr val="dk1"/>
                </a:solidFill>
                <a:latin typeface="PT Sans"/>
                <a:ea typeface="PT Sans"/>
                <a:cs typeface="PT Sans"/>
                <a:sym typeface="PT Sans"/>
              </a:rPr>
              <a:t>Office Hours:</a:t>
            </a:r>
          </a:p>
          <a:p>
            <a:pPr marL="1371600" marR="0" lvl="1" indent="-457200" algn="l" rtl="0">
              <a:spcBef>
                <a:spcPts val="320"/>
              </a:spcBef>
              <a:spcAft>
                <a:spcPts val="0"/>
              </a:spcAft>
              <a:buClr>
                <a:schemeClr val="dk1"/>
              </a:buClr>
              <a:buSzPct val="100000"/>
              <a:buFont typeface="PT Sans"/>
            </a:pPr>
            <a:r>
              <a:rPr lang="en-US" sz="3600">
                <a:solidFill>
                  <a:schemeClr val="dk1"/>
                </a:solidFill>
                <a:latin typeface="PT Sans"/>
                <a:ea typeface="PT Sans"/>
                <a:cs typeface="PT Sans"/>
                <a:sym typeface="PT Sans"/>
              </a:rPr>
              <a:t>Out of town for co-op</a:t>
            </a:r>
          </a:p>
          <a:p>
            <a:pPr marL="1371600" marR="0" lvl="1" indent="-457200" algn="l" rtl="0">
              <a:spcBef>
                <a:spcPts val="320"/>
              </a:spcBef>
              <a:spcAft>
                <a:spcPts val="0"/>
              </a:spcAft>
              <a:buClr>
                <a:schemeClr val="dk1"/>
              </a:buClr>
              <a:buSzPct val="100000"/>
              <a:buFont typeface="PT Sans"/>
            </a:pPr>
            <a:r>
              <a:rPr lang="en-US" sz="3600">
                <a:solidFill>
                  <a:schemeClr val="dk1"/>
                </a:solidFill>
                <a:latin typeface="PT Sans"/>
                <a:ea typeface="PT Sans"/>
                <a:cs typeface="PT Sans"/>
                <a:sym typeface="PT Sans"/>
              </a:rPr>
              <a:t>Please call at anytime:</a:t>
            </a:r>
          </a:p>
          <a:p>
            <a:pPr marL="1828800" marR="0" lvl="2" indent="-457200" algn="l" rtl="0">
              <a:spcBef>
                <a:spcPts val="320"/>
              </a:spcBef>
              <a:spcAft>
                <a:spcPts val="0"/>
              </a:spcAft>
              <a:buClr>
                <a:schemeClr val="dk1"/>
              </a:buClr>
              <a:buSzPct val="100000"/>
              <a:buFont typeface="PT Sans"/>
            </a:pPr>
            <a:r>
              <a:rPr lang="en-US" sz="3600">
                <a:solidFill>
                  <a:schemeClr val="dk1"/>
                </a:solidFill>
                <a:latin typeface="PT Sans"/>
                <a:ea typeface="PT Sans"/>
                <a:cs typeface="PT Sans"/>
                <a:sym typeface="PT Sans"/>
              </a:rPr>
              <a:t>(513) 377-6054</a:t>
            </a:r>
          </a:p>
        </p:txBody>
      </p:sp>
      <p:sp>
        <p:nvSpPr>
          <p:cNvPr id="332" name="Shape 332"/>
          <p:cNvSpPr txBox="1"/>
          <p:nvPr/>
        </p:nvSpPr>
        <p:spPr>
          <a:xfrm>
            <a:off x="7315200" y="0"/>
            <a:ext cx="2133599" cy="7620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600" b="1" i="0" u="sng" strike="noStrike" cap="none">
                <a:solidFill>
                  <a:schemeClr val="dk2"/>
                </a:solidFill>
                <a:latin typeface="PT Sans"/>
                <a:ea typeface="PT Sans"/>
                <a:cs typeface="PT Sans"/>
                <a:sym typeface="PT Sans"/>
              </a:rPr>
              <a:t>Officer: </a:t>
            </a:r>
          </a:p>
          <a:p>
            <a:pPr marL="0" marR="0" lvl="0" indent="0" algn="l" rtl="0">
              <a:spcBef>
                <a:spcPts val="0"/>
              </a:spcBef>
              <a:buSzPct val="25000"/>
              <a:buNone/>
            </a:pPr>
            <a:r>
              <a:rPr lang="en-US" sz="1600">
                <a:solidFill>
                  <a:schemeClr val="dk2"/>
                </a:solidFill>
                <a:latin typeface="PT Sans"/>
                <a:ea typeface="PT Sans"/>
                <a:cs typeface="PT Sans"/>
                <a:sym typeface="PT Sans"/>
              </a:rPr>
              <a:t>John Lewnard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1028725" y="1524000"/>
            <a:ext cx="8229600" cy="4438200"/>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dk1"/>
              </a:buClr>
              <a:buSzPct val="100000"/>
              <a:buFont typeface="PT Sans"/>
              <a:buChar char="•"/>
            </a:pPr>
            <a:r>
              <a:rPr lang="en-US" sz="3600" b="0" i="0" u="none" strike="noStrike" cap="none">
                <a:solidFill>
                  <a:schemeClr val="dk1"/>
                </a:solidFill>
                <a:latin typeface="PT Sans"/>
                <a:ea typeface="PT Sans"/>
                <a:cs typeface="PT Sans"/>
                <a:sym typeface="PT Sans"/>
              </a:rPr>
              <a:t>Office Hours:</a:t>
            </a:r>
          </a:p>
          <a:p>
            <a:pPr marL="1371600" marR="0" lvl="1" indent="-457200" algn="l" rtl="0">
              <a:lnSpc>
                <a:spcPct val="100000"/>
              </a:lnSpc>
              <a:spcBef>
                <a:spcPts val="320"/>
              </a:spcBef>
              <a:spcAft>
                <a:spcPts val="0"/>
              </a:spcAft>
              <a:buClr>
                <a:schemeClr val="dk1"/>
              </a:buClr>
              <a:buSzPct val="100000"/>
              <a:buFont typeface="PT Sans"/>
              <a:buChar char="–"/>
            </a:pPr>
            <a:r>
              <a:rPr lang="en-US" sz="3600" b="0" i="0" u="none" strike="noStrike" cap="none">
                <a:solidFill>
                  <a:schemeClr val="dk1"/>
                </a:solidFill>
                <a:latin typeface="PT Sans"/>
                <a:ea typeface="PT Sans"/>
                <a:cs typeface="PT Sans"/>
                <a:sym typeface="PT Sans"/>
              </a:rPr>
              <a:t>Monday’s 10:30-11:30 am</a:t>
            </a:r>
          </a:p>
        </p:txBody>
      </p:sp>
      <p:sp>
        <p:nvSpPr>
          <p:cNvPr id="338" name="Shape 338"/>
          <p:cNvSpPr txBox="1">
            <a:spLocks noGrp="1"/>
          </p:cNvSpPr>
          <p:nvPr>
            <p:ph type="title"/>
          </p:nvPr>
        </p:nvSpPr>
        <p:spPr>
          <a:xfrm>
            <a:off x="1295400" y="609833"/>
            <a:ext cx="7696200" cy="11429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PT Sans"/>
              <a:buNone/>
            </a:pPr>
            <a:r>
              <a:rPr lang="en-US" sz="4400" b="1" i="0" u="none" strike="noStrike" cap="none">
                <a:solidFill>
                  <a:schemeClr val="dk2"/>
                </a:solidFill>
                <a:latin typeface="PT Sans"/>
                <a:ea typeface="PT Sans"/>
                <a:cs typeface="PT Sans"/>
                <a:sym typeface="PT Sans"/>
              </a:rPr>
              <a:t>Vice President</a:t>
            </a:r>
          </a:p>
        </p:txBody>
      </p:sp>
      <p:sp>
        <p:nvSpPr>
          <p:cNvPr id="339" name="Shape 339"/>
          <p:cNvSpPr txBox="1"/>
          <p:nvPr/>
        </p:nvSpPr>
        <p:spPr>
          <a:xfrm>
            <a:off x="7402925" y="0"/>
            <a:ext cx="2286000" cy="646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PT Sans"/>
              <a:buNone/>
            </a:pPr>
            <a:r>
              <a:rPr lang="en-US" sz="1800" b="1" i="0" u="sng" strike="noStrike" cap="none">
                <a:solidFill>
                  <a:schemeClr val="dk1"/>
                </a:solidFill>
                <a:latin typeface="PT Sans"/>
                <a:ea typeface="PT Sans"/>
                <a:cs typeface="PT Sans"/>
                <a:sym typeface="PT Sans"/>
              </a:rPr>
              <a:t>Officer: </a:t>
            </a:r>
          </a:p>
          <a:p>
            <a:pPr marL="0" marR="0" lvl="0" indent="0" algn="l" rtl="0">
              <a:lnSpc>
                <a:spcPct val="100000"/>
              </a:lnSpc>
              <a:spcBef>
                <a:spcPts val="0"/>
              </a:spcBef>
              <a:spcAft>
                <a:spcPts val="0"/>
              </a:spcAft>
              <a:buClr>
                <a:schemeClr val="dk1"/>
              </a:buClr>
              <a:buSzPct val="25000"/>
              <a:buFont typeface="PT Sans"/>
              <a:buNone/>
            </a:pPr>
            <a:r>
              <a:rPr lang="en-US" sz="1800" b="0" i="0" u="none" strike="noStrike" cap="none">
                <a:solidFill>
                  <a:schemeClr val="dk1"/>
                </a:solidFill>
                <a:latin typeface="PT Sans"/>
                <a:ea typeface="PT Sans"/>
                <a:cs typeface="PT Sans"/>
                <a:sym typeface="PT Sans"/>
              </a:rPr>
              <a:t>Nick Stelzer</a:t>
            </a:r>
          </a:p>
        </p:txBody>
      </p:sp>
    </p:spTree>
  </p:cSld>
  <p:clrMapOvr>
    <a:masterClrMapping/>
  </p:clrMapOvr>
  <p:transition spd="slow">
    <p:fade/>
  </p:transition>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000000"/>
      </a:accent1>
      <a:accent2>
        <a:srgbClr val="000000"/>
      </a:accent2>
      <a:accent3>
        <a:srgbClr val="FFFFFF"/>
      </a:accent3>
      <a:accent4>
        <a:srgbClr val="000000"/>
      </a:accent4>
      <a:accent5>
        <a:srgbClr val="000000"/>
      </a:accent5>
      <a:accent6>
        <a:srgbClr val="000000"/>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000000"/>
      </a:accent1>
      <a:accent2>
        <a:srgbClr val="000000"/>
      </a:accent2>
      <a:accent3>
        <a:srgbClr val="FFFFFF"/>
      </a:accent3>
      <a:accent4>
        <a:srgbClr val="000000"/>
      </a:accent4>
      <a:accent5>
        <a:srgbClr val="000000"/>
      </a:accent5>
      <a:accent6>
        <a:srgbClr val="000000"/>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000000"/>
      </a:accent1>
      <a:accent2>
        <a:srgbClr val="000000"/>
      </a:accent2>
      <a:accent3>
        <a:srgbClr val="FFFFFF"/>
      </a:accent3>
      <a:accent4>
        <a:srgbClr val="000000"/>
      </a:accent4>
      <a:accent5>
        <a:srgbClr val="000000"/>
      </a:accent5>
      <a:accent6>
        <a:srgbClr val="000000"/>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753</Words>
  <Application>Microsoft Office PowerPoint</Application>
  <PresentationFormat>On-screen Show (4:3)</PresentationFormat>
  <Paragraphs>209</Paragraphs>
  <Slides>26</Slides>
  <Notes>26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26</vt:i4>
      </vt:variant>
    </vt:vector>
  </HeadingPairs>
  <TitlesOfParts>
    <vt:vector size="34" baseType="lpstr">
      <vt:lpstr>Arial</vt:lpstr>
      <vt:lpstr>Courier New</vt:lpstr>
      <vt:lpstr>Calibri</vt:lpstr>
      <vt:lpstr>Myriad Pro</vt:lpstr>
      <vt:lpstr>PT Sans</vt:lpstr>
      <vt:lpstr>Default Design</vt:lpstr>
      <vt:lpstr>Default Design</vt:lpstr>
      <vt:lpstr>Default Design</vt:lpstr>
      <vt:lpstr>Engineering and Applied  Science Tribunal</vt:lpstr>
      <vt:lpstr>Agenda:</vt:lpstr>
      <vt:lpstr>PowerPoint Presentation</vt:lpstr>
      <vt:lpstr>President</vt:lpstr>
      <vt:lpstr>Tribunal Officers</vt:lpstr>
      <vt:lpstr>Tribunal Executives</vt:lpstr>
      <vt:lpstr>Officer Reports</vt:lpstr>
      <vt:lpstr>President</vt:lpstr>
      <vt:lpstr>Vice President</vt:lpstr>
      <vt:lpstr>AVP Report</vt:lpstr>
      <vt:lpstr>Treasurer</vt:lpstr>
      <vt:lpstr>Secretary</vt:lpstr>
      <vt:lpstr>Senator Report</vt:lpstr>
      <vt:lpstr>Committee Reports</vt:lpstr>
      <vt:lpstr>Collegiate Affairs</vt:lpstr>
      <vt:lpstr>Special Events</vt:lpstr>
      <vt:lpstr>Constitution and Bylaws</vt:lpstr>
      <vt:lpstr>Upcoming Elections</vt:lpstr>
      <vt:lpstr>Upcoming Elections: Proposal</vt:lpstr>
      <vt:lpstr>Upcoming Elections: Proposal</vt:lpstr>
      <vt:lpstr>Nominations (Old Configuration)</vt:lpstr>
      <vt:lpstr>Nominations (New Configuration)</vt:lpstr>
      <vt:lpstr>Nominations</vt:lpstr>
      <vt:lpstr>PowerPoint Presentation</vt:lpstr>
      <vt:lpstr>Constructive Criticism</vt:lpstr>
      <vt:lpstr>Next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and Applied  Science Tribunal</dc:title>
  <dc:creator>John Lewnard</dc:creator>
  <cp:lastModifiedBy>Administrator</cp:lastModifiedBy>
  <cp:revision>2</cp:revision>
  <dcterms:modified xsi:type="dcterms:W3CDTF">2016-07-22T14:32:58Z</dcterms:modified>
</cp:coreProperties>
</file>