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  <p:sldMasterId id="2147483724" r:id="rId3"/>
  </p:sldMasterIdLst>
  <p:notesMasterIdLst>
    <p:notesMasterId r:id="rId25"/>
  </p:notesMasterIdLst>
  <p:sldIdLst>
    <p:sldId id="265" r:id="rId4"/>
    <p:sldId id="453" r:id="rId5"/>
    <p:sldId id="267" r:id="rId6"/>
    <p:sldId id="270" r:id="rId7"/>
    <p:sldId id="424" r:id="rId8"/>
    <p:sldId id="541" r:id="rId9"/>
    <p:sldId id="542" r:id="rId10"/>
    <p:sldId id="543" r:id="rId11"/>
    <p:sldId id="544" r:id="rId12"/>
    <p:sldId id="431" r:id="rId13"/>
    <p:sldId id="515" r:id="rId14"/>
    <p:sldId id="271" r:id="rId15"/>
    <p:sldId id="548" r:id="rId16"/>
    <p:sldId id="551" r:id="rId17"/>
    <p:sldId id="552" r:id="rId18"/>
    <p:sldId id="449" r:id="rId19"/>
    <p:sldId id="461" r:id="rId20"/>
    <p:sldId id="547" r:id="rId21"/>
    <p:sldId id="545" r:id="rId22"/>
    <p:sldId id="440" r:id="rId23"/>
    <p:sldId id="425" r:id="rId2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412" autoAdjust="0"/>
    <p:restoredTop sz="89244" autoAdjust="0"/>
  </p:normalViewPr>
  <p:slideViewPr>
    <p:cSldViewPr>
      <p:cViewPr>
        <p:scale>
          <a:sx n="120" d="100"/>
          <a:sy n="120" d="100"/>
        </p:scale>
        <p:origin x="-750" y="-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theme" Target="theme/theme1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19722A-C710-4B0F-8115-DFEE80D0B9B5}" type="datetimeFigureOut">
              <a:rPr lang="en-US" smtClean="0"/>
              <a:pPr/>
              <a:t>12/1/2014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3859374-E3E6-4EE9-A9DD-5D9D37E3F78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86585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4E6133A-A6CC-4DB5-8494-5242BED781EC}" type="slidenum">
              <a:rPr lang="en-US" smtClean="0">
                <a:solidFill>
                  <a:prstClr val="black"/>
                </a:solidFill>
                <a:cs typeface="Arial" charset="0"/>
              </a:rPr>
              <a:pPr/>
              <a:t>20</a:t>
            </a:fld>
            <a:endParaRPr lang="en-US" smtClean="0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307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sz="1800" b="1" smtClean="0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79678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362206"/>
            <a:ext cx="7620000" cy="990601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478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173" indent="0" algn="ctr">
              <a:buNone/>
              <a:defRPr/>
            </a:lvl2pPr>
            <a:lvl3pPr marL="914345" indent="0" algn="ctr">
              <a:buNone/>
              <a:defRPr/>
            </a:lvl3pPr>
            <a:lvl4pPr marL="1371518" indent="0" algn="ctr">
              <a:buNone/>
              <a:defRPr/>
            </a:lvl4pPr>
            <a:lvl5pPr marL="1828691" indent="0" algn="ctr">
              <a:buNone/>
              <a:defRPr/>
            </a:lvl5pPr>
            <a:lvl6pPr marL="2285863" indent="0" algn="ctr">
              <a:buNone/>
              <a:defRPr/>
            </a:lvl6pPr>
            <a:lvl7pPr marL="2743036" indent="0" algn="ctr">
              <a:buNone/>
              <a:defRPr/>
            </a:lvl7pPr>
            <a:lvl8pPr marL="3200209" indent="0" algn="ctr">
              <a:buNone/>
              <a:defRPr/>
            </a:lvl8pPr>
            <a:lvl9pPr marL="3657381" indent="0" algn="ctr">
              <a:buNone/>
              <a:defRPr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315200" y="6248400"/>
            <a:ext cx="14478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15EC3B-6544-4BA0-85FC-19BB35D795A3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7972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8C148F-CFA6-4069-A53F-150BFE0A4D7B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639369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72301" y="609600"/>
            <a:ext cx="2019300" cy="4876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09600"/>
            <a:ext cx="5905500" cy="4876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510C57-76CA-4EE3-8178-B2EBC0DFBE3D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772403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31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36C568-25B7-4D67-8C5B-447F1A877332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988994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766D59-A378-44B6-A64C-21D85C1C32D4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339100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6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3623CF-252F-4809-B171-47114F3BD59D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6397422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6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6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146C00-5BE3-4B58-ADC6-75C2D71CD8E8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156015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8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8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8CDF4B-7AB1-48C5-9FA2-A52575A5C128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9135865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DF17B0-994D-4F3C-84B4-D0103D22AB6D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8438495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979F1D-4813-4073-933E-6A15A6AF64AD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5296882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6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E9BB5E-6F4A-4EFA-AA5F-F4B284F79A30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275828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1" y="609833"/>
            <a:ext cx="7696244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1" y="1935203"/>
            <a:ext cx="7696244" cy="355096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B53064-0445-42AB-990D-19F23DF125F5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978359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061B5D-530D-4C4A-A41F-15E8D96B9D51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0114271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059BD3-ECB1-4B36-B8A4-E85FACF227C9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56640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FD15AF-D5EF-4AD0-AF43-0364FDD418EA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806106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9"/>
            <a:ext cx="8229600" cy="11398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6"/>
            <a:ext cx="40386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6"/>
            <a:ext cx="4038600" cy="21891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41763"/>
            <a:ext cx="4038600" cy="21891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E74BC6-4AD5-4F6E-A391-733420BE8A30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648696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Tx" preserve="1">
  <p:cSld name="Title, 2 Conten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9"/>
            <a:ext cx="8229600" cy="11398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6"/>
            <a:ext cx="4038600" cy="21891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57200" y="3941763"/>
            <a:ext cx="4038600" cy="21891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half" idx="3"/>
          </p:nvPr>
        </p:nvSpPr>
        <p:spPr>
          <a:xfrm>
            <a:off x="4648200" y="1600206"/>
            <a:ext cx="40386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4D3AA5-61D4-483D-AD7D-E7623293CDB7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9130839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 preserve="1">
  <p:cSld name="Title, Conten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9"/>
            <a:ext cx="8229600" cy="11398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6"/>
            <a:ext cx="40386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48200" y="1600206"/>
            <a:ext cx="40386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154C8B-E3CC-4136-822C-B2C601EB9738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9061521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9"/>
            <a:ext cx="8229600" cy="11398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6"/>
            <a:ext cx="40386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6"/>
            <a:ext cx="40386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A540C7-1925-426B-BBC5-670F3DA435F2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94981043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362202"/>
            <a:ext cx="7620000" cy="990601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478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173" indent="0" algn="ctr">
              <a:buNone/>
              <a:defRPr/>
            </a:lvl2pPr>
            <a:lvl3pPr marL="914345" indent="0" algn="ctr">
              <a:buNone/>
              <a:defRPr/>
            </a:lvl3pPr>
            <a:lvl4pPr marL="1371518" indent="0" algn="ctr">
              <a:buNone/>
              <a:defRPr/>
            </a:lvl4pPr>
            <a:lvl5pPr marL="1828691" indent="0" algn="ctr">
              <a:buNone/>
              <a:defRPr/>
            </a:lvl5pPr>
            <a:lvl6pPr marL="2285863" indent="0" algn="ctr">
              <a:buNone/>
              <a:defRPr/>
            </a:lvl6pPr>
            <a:lvl7pPr marL="2743036" indent="0" algn="ctr">
              <a:buNone/>
              <a:defRPr/>
            </a:lvl7pPr>
            <a:lvl8pPr marL="3200209" indent="0" algn="ctr">
              <a:buNone/>
              <a:defRPr/>
            </a:lvl8pPr>
            <a:lvl9pPr marL="3657381" indent="0" algn="ctr">
              <a:buNone/>
              <a:defRPr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315200" y="6248400"/>
            <a:ext cx="14478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15EC3B-6544-4BA0-85FC-19BB35D795A3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8877113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1" y="609833"/>
            <a:ext cx="7696244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1" y="1935203"/>
            <a:ext cx="7696244" cy="355096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B53064-0445-42AB-990D-19F23DF125F5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7005536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3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173" indent="0">
              <a:buNone/>
              <a:defRPr sz="1800"/>
            </a:lvl2pPr>
            <a:lvl3pPr marL="914345" indent="0">
              <a:buNone/>
              <a:defRPr sz="1600"/>
            </a:lvl3pPr>
            <a:lvl4pPr marL="1371518" indent="0">
              <a:buNone/>
              <a:defRPr sz="1400"/>
            </a:lvl4pPr>
            <a:lvl5pPr marL="1828691" indent="0">
              <a:buNone/>
              <a:defRPr sz="1400"/>
            </a:lvl5pPr>
            <a:lvl6pPr marL="2285863" indent="0">
              <a:buNone/>
              <a:defRPr sz="1400"/>
            </a:lvl6pPr>
            <a:lvl7pPr marL="2743036" indent="0">
              <a:buNone/>
              <a:defRPr sz="1400"/>
            </a:lvl7pPr>
            <a:lvl8pPr marL="3200209" indent="0">
              <a:buNone/>
              <a:defRPr sz="1400"/>
            </a:lvl8pPr>
            <a:lvl9pPr marL="3657381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1236B1-503E-4626-ABC3-BDB0CDA5F036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218410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7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173" indent="0">
              <a:buNone/>
              <a:defRPr sz="1800"/>
            </a:lvl2pPr>
            <a:lvl3pPr marL="914345" indent="0">
              <a:buNone/>
              <a:defRPr sz="1600"/>
            </a:lvl3pPr>
            <a:lvl4pPr marL="1371518" indent="0">
              <a:buNone/>
              <a:defRPr sz="1400"/>
            </a:lvl4pPr>
            <a:lvl5pPr marL="1828691" indent="0">
              <a:buNone/>
              <a:defRPr sz="1400"/>
            </a:lvl5pPr>
            <a:lvl6pPr marL="2285863" indent="0">
              <a:buNone/>
              <a:defRPr sz="1400"/>
            </a:lvl6pPr>
            <a:lvl7pPr marL="2743036" indent="0">
              <a:buNone/>
              <a:defRPr sz="1400"/>
            </a:lvl7pPr>
            <a:lvl8pPr marL="3200209" indent="0">
              <a:buNone/>
              <a:defRPr sz="1400"/>
            </a:lvl8pPr>
            <a:lvl9pPr marL="3657381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1236B1-503E-4626-ABC3-BDB0CDA5F036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91505744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935166"/>
            <a:ext cx="3962400" cy="35512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29200" y="1935166"/>
            <a:ext cx="3962400" cy="35512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C1F21E-B905-4A0A-A1CF-8277D2BF1B11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23177322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73" indent="0">
              <a:buNone/>
              <a:defRPr sz="2000" b="1"/>
            </a:lvl2pPr>
            <a:lvl3pPr marL="914345" indent="0">
              <a:buNone/>
              <a:defRPr sz="1800" b="1"/>
            </a:lvl3pPr>
            <a:lvl4pPr marL="1371518" indent="0">
              <a:buNone/>
              <a:defRPr sz="1600" b="1"/>
            </a:lvl4pPr>
            <a:lvl5pPr marL="1828691" indent="0">
              <a:buNone/>
              <a:defRPr sz="1600" b="1"/>
            </a:lvl5pPr>
            <a:lvl6pPr marL="2285863" indent="0">
              <a:buNone/>
              <a:defRPr sz="1600" b="1"/>
            </a:lvl6pPr>
            <a:lvl7pPr marL="2743036" indent="0">
              <a:buNone/>
              <a:defRPr sz="1600" b="1"/>
            </a:lvl7pPr>
            <a:lvl8pPr marL="3200209" indent="0">
              <a:buNone/>
              <a:defRPr sz="1600" b="1"/>
            </a:lvl8pPr>
            <a:lvl9pPr marL="3657381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73" indent="0">
              <a:buNone/>
              <a:defRPr sz="2000" b="1"/>
            </a:lvl2pPr>
            <a:lvl3pPr marL="914345" indent="0">
              <a:buNone/>
              <a:defRPr sz="1800" b="1"/>
            </a:lvl3pPr>
            <a:lvl4pPr marL="1371518" indent="0">
              <a:buNone/>
              <a:defRPr sz="1600" b="1"/>
            </a:lvl4pPr>
            <a:lvl5pPr marL="1828691" indent="0">
              <a:buNone/>
              <a:defRPr sz="1600" b="1"/>
            </a:lvl5pPr>
            <a:lvl6pPr marL="2285863" indent="0">
              <a:buNone/>
              <a:defRPr sz="1600" b="1"/>
            </a:lvl6pPr>
            <a:lvl7pPr marL="2743036" indent="0">
              <a:buNone/>
              <a:defRPr sz="1600" b="1"/>
            </a:lvl7pPr>
            <a:lvl8pPr marL="3200209" indent="0">
              <a:buNone/>
              <a:defRPr sz="1600" b="1"/>
            </a:lvl8pPr>
            <a:lvl9pPr marL="3657381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EB4818-9E8A-491D-8A12-7FD69893579B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6507881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F480F3-6707-4C45-BCC7-7B7A3F62047D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0537709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B08AB0-195B-4C63-AE4C-3767080EF74A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0483032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173" indent="0">
              <a:buNone/>
              <a:defRPr sz="1200"/>
            </a:lvl2pPr>
            <a:lvl3pPr marL="914345" indent="0">
              <a:buNone/>
              <a:defRPr sz="1000"/>
            </a:lvl3pPr>
            <a:lvl4pPr marL="1371518" indent="0">
              <a:buNone/>
              <a:defRPr sz="900"/>
            </a:lvl4pPr>
            <a:lvl5pPr marL="1828691" indent="0">
              <a:buNone/>
              <a:defRPr sz="900"/>
            </a:lvl5pPr>
            <a:lvl6pPr marL="2285863" indent="0">
              <a:buNone/>
              <a:defRPr sz="900"/>
            </a:lvl6pPr>
            <a:lvl7pPr marL="2743036" indent="0">
              <a:buNone/>
              <a:defRPr sz="900"/>
            </a:lvl7pPr>
            <a:lvl8pPr marL="3200209" indent="0">
              <a:buNone/>
              <a:defRPr sz="900"/>
            </a:lvl8pPr>
            <a:lvl9pPr marL="3657381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B35580-2D8C-4351-902E-06C34BBBD1CD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12703626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173" indent="0">
              <a:buNone/>
              <a:defRPr sz="2800"/>
            </a:lvl2pPr>
            <a:lvl3pPr marL="914345" indent="0">
              <a:buNone/>
              <a:defRPr sz="2400"/>
            </a:lvl3pPr>
            <a:lvl4pPr marL="1371518" indent="0">
              <a:buNone/>
              <a:defRPr sz="2000"/>
            </a:lvl4pPr>
            <a:lvl5pPr marL="1828691" indent="0">
              <a:buNone/>
              <a:defRPr sz="2000"/>
            </a:lvl5pPr>
            <a:lvl6pPr marL="2285863" indent="0">
              <a:buNone/>
              <a:defRPr sz="2000"/>
            </a:lvl6pPr>
            <a:lvl7pPr marL="2743036" indent="0">
              <a:buNone/>
              <a:defRPr sz="2000"/>
            </a:lvl7pPr>
            <a:lvl8pPr marL="3200209" indent="0">
              <a:buNone/>
              <a:defRPr sz="2000"/>
            </a:lvl8pPr>
            <a:lvl9pPr marL="3657381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173" indent="0">
              <a:buNone/>
              <a:defRPr sz="1200"/>
            </a:lvl2pPr>
            <a:lvl3pPr marL="914345" indent="0">
              <a:buNone/>
              <a:defRPr sz="1000"/>
            </a:lvl3pPr>
            <a:lvl4pPr marL="1371518" indent="0">
              <a:buNone/>
              <a:defRPr sz="900"/>
            </a:lvl4pPr>
            <a:lvl5pPr marL="1828691" indent="0">
              <a:buNone/>
              <a:defRPr sz="900"/>
            </a:lvl5pPr>
            <a:lvl6pPr marL="2285863" indent="0">
              <a:buNone/>
              <a:defRPr sz="900"/>
            </a:lvl6pPr>
            <a:lvl7pPr marL="2743036" indent="0">
              <a:buNone/>
              <a:defRPr sz="900"/>
            </a:lvl7pPr>
            <a:lvl8pPr marL="3200209" indent="0">
              <a:buNone/>
              <a:defRPr sz="900"/>
            </a:lvl8pPr>
            <a:lvl9pPr marL="3657381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615D1E-9C53-4CA3-B0A2-7FC68B1120A0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3261001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8C148F-CFA6-4069-A53F-150BFE0A4D7B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6825831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72301" y="609600"/>
            <a:ext cx="2019300" cy="4876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09600"/>
            <a:ext cx="5905500" cy="4876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510C57-76CA-4EE3-8178-B2EBC0DFBE3D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98572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935166"/>
            <a:ext cx="3962400" cy="35512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29200" y="1935166"/>
            <a:ext cx="3962400" cy="35512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C1F21E-B905-4A0A-A1CF-8277D2BF1B11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09161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73" indent="0">
              <a:buNone/>
              <a:defRPr sz="2000" b="1"/>
            </a:lvl2pPr>
            <a:lvl3pPr marL="914345" indent="0">
              <a:buNone/>
              <a:defRPr sz="1800" b="1"/>
            </a:lvl3pPr>
            <a:lvl4pPr marL="1371518" indent="0">
              <a:buNone/>
              <a:defRPr sz="1600" b="1"/>
            </a:lvl4pPr>
            <a:lvl5pPr marL="1828691" indent="0">
              <a:buNone/>
              <a:defRPr sz="1600" b="1"/>
            </a:lvl5pPr>
            <a:lvl6pPr marL="2285863" indent="0">
              <a:buNone/>
              <a:defRPr sz="1600" b="1"/>
            </a:lvl6pPr>
            <a:lvl7pPr marL="2743036" indent="0">
              <a:buNone/>
              <a:defRPr sz="1600" b="1"/>
            </a:lvl7pPr>
            <a:lvl8pPr marL="3200209" indent="0">
              <a:buNone/>
              <a:defRPr sz="1600" b="1"/>
            </a:lvl8pPr>
            <a:lvl9pPr marL="3657381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73" indent="0">
              <a:buNone/>
              <a:defRPr sz="2000" b="1"/>
            </a:lvl2pPr>
            <a:lvl3pPr marL="914345" indent="0">
              <a:buNone/>
              <a:defRPr sz="1800" b="1"/>
            </a:lvl3pPr>
            <a:lvl4pPr marL="1371518" indent="0">
              <a:buNone/>
              <a:defRPr sz="1600" b="1"/>
            </a:lvl4pPr>
            <a:lvl5pPr marL="1828691" indent="0">
              <a:buNone/>
              <a:defRPr sz="1600" b="1"/>
            </a:lvl5pPr>
            <a:lvl6pPr marL="2285863" indent="0">
              <a:buNone/>
              <a:defRPr sz="1600" b="1"/>
            </a:lvl6pPr>
            <a:lvl7pPr marL="2743036" indent="0">
              <a:buNone/>
              <a:defRPr sz="1600" b="1"/>
            </a:lvl7pPr>
            <a:lvl8pPr marL="3200209" indent="0">
              <a:buNone/>
              <a:defRPr sz="1600" b="1"/>
            </a:lvl8pPr>
            <a:lvl9pPr marL="3657381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EB4818-9E8A-491D-8A12-7FD69893579B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1267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F480F3-6707-4C45-BCC7-7B7A3F62047D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84380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B08AB0-195B-4C63-AE4C-3767080EF74A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307046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6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173" indent="0">
              <a:buNone/>
              <a:defRPr sz="1200"/>
            </a:lvl2pPr>
            <a:lvl3pPr marL="914345" indent="0">
              <a:buNone/>
              <a:defRPr sz="1000"/>
            </a:lvl3pPr>
            <a:lvl4pPr marL="1371518" indent="0">
              <a:buNone/>
              <a:defRPr sz="900"/>
            </a:lvl4pPr>
            <a:lvl5pPr marL="1828691" indent="0">
              <a:buNone/>
              <a:defRPr sz="900"/>
            </a:lvl5pPr>
            <a:lvl6pPr marL="2285863" indent="0">
              <a:buNone/>
              <a:defRPr sz="900"/>
            </a:lvl6pPr>
            <a:lvl7pPr marL="2743036" indent="0">
              <a:buNone/>
              <a:defRPr sz="900"/>
            </a:lvl7pPr>
            <a:lvl8pPr marL="3200209" indent="0">
              <a:buNone/>
              <a:defRPr sz="900"/>
            </a:lvl8pPr>
            <a:lvl9pPr marL="3657381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B35580-2D8C-4351-902E-06C34BBBD1CD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42166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173" indent="0">
              <a:buNone/>
              <a:defRPr sz="2800"/>
            </a:lvl2pPr>
            <a:lvl3pPr marL="914345" indent="0">
              <a:buNone/>
              <a:defRPr sz="2400"/>
            </a:lvl3pPr>
            <a:lvl4pPr marL="1371518" indent="0">
              <a:buNone/>
              <a:defRPr sz="2000"/>
            </a:lvl4pPr>
            <a:lvl5pPr marL="1828691" indent="0">
              <a:buNone/>
              <a:defRPr sz="2000"/>
            </a:lvl5pPr>
            <a:lvl6pPr marL="2285863" indent="0">
              <a:buNone/>
              <a:defRPr sz="2000"/>
            </a:lvl6pPr>
            <a:lvl7pPr marL="2743036" indent="0">
              <a:buNone/>
              <a:defRPr sz="2000"/>
            </a:lvl7pPr>
            <a:lvl8pPr marL="3200209" indent="0">
              <a:buNone/>
              <a:defRPr sz="2000"/>
            </a:lvl8pPr>
            <a:lvl9pPr marL="3657381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173" indent="0">
              <a:buNone/>
              <a:defRPr sz="1200"/>
            </a:lvl2pPr>
            <a:lvl3pPr marL="914345" indent="0">
              <a:buNone/>
              <a:defRPr sz="1000"/>
            </a:lvl3pPr>
            <a:lvl4pPr marL="1371518" indent="0">
              <a:buNone/>
              <a:defRPr sz="900"/>
            </a:lvl4pPr>
            <a:lvl5pPr marL="1828691" indent="0">
              <a:buNone/>
              <a:defRPr sz="900"/>
            </a:lvl5pPr>
            <a:lvl6pPr marL="2285863" indent="0">
              <a:buNone/>
              <a:defRPr sz="900"/>
            </a:lvl6pPr>
            <a:lvl7pPr marL="2743036" indent="0">
              <a:buNone/>
              <a:defRPr sz="900"/>
            </a:lvl7pPr>
            <a:lvl8pPr marL="3200209" indent="0">
              <a:buNone/>
              <a:defRPr sz="900"/>
            </a:lvl8pPr>
            <a:lvl9pPr marL="3657381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615D1E-9C53-4CA3-B0A2-7FC68B1120A0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685824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6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4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29.xml"/><Relationship Id="rId7" Type="http://schemas.openxmlformats.org/officeDocument/2006/relationships/slideLayout" Target="../slideLayouts/slideLayout33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8.xml"/><Relationship Id="rId1" Type="http://schemas.openxmlformats.org/officeDocument/2006/relationships/slideLayout" Target="../slideLayouts/slideLayout27.xml"/><Relationship Id="rId6" Type="http://schemas.openxmlformats.org/officeDocument/2006/relationships/slideLayout" Target="../slideLayouts/slideLayout32.xml"/><Relationship Id="rId11" Type="http://schemas.openxmlformats.org/officeDocument/2006/relationships/slideLayout" Target="../slideLayouts/slideLayout37.xml"/><Relationship Id="rId5" Type="http://schemas.openxmlformats.org/officeDocument/2006/relationships/slideLayout" Target="../slideLayouts/slideLayout31.xml"/><Relationship Id="rId10" Type="http://schemas.openxmlformats.org/officeDocument/2006/relationships/slideLayout" Target="../slideLayouts/slideLayout36.xml"/><Relationship Id="rId4" Type="http://schemas.openxmlformats.org/officeDocument/2006/relationships/slideLayout" Target="../slideLayouts/slideLayout30.xml"/><Relationship Id="rId9" Type="http://schemas.openxmlformats.org/officeDocument/2006/relationships/slideLayout" Target="../slideLayouts/slideLayout35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10" descr="Home"/>
          <p:cNvPicPr>
            <a:picLocks noChangeAspect="1" noChangeArrowheads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34203" y="6445256"/>
            <a:ext cx="2176463" cy="384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13" descr="forUC05_96"/>
          <p:cNvPicPr>
            <a:picLocks noChangeAspect="1" noChangeArrowheads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57175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Oval 7"/>
          <p:cNvSpPr/>
          <p:nvPr userDrawn="1"/>
        </p:nvSpPr>
        <p:spPr>
          <a:xfrm>
            <a:off x="873125" y="5770569"/>
            <a:ext cx="1933575" cy="892175"/>
          </a:xfrm>
          <a:prstGeom prst="ellipse">
            <a:avLst/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6382" tIns="28191" rIns="56382" bIns="28191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1029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09600"/>
            <a:ext cx="80772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34" tIns="45717" rIns="91434" bIns="45717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30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935166"/>
            <a:ext cx="8077200" cy="3551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34" tIns="45717" rIns="91434" bIns="4571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2819400" y="6245225"/>
            <a:ext cx="1447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4" tIns="45717" rIns="91434" bIns="45717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572000" y="6245225"/>
            <a:ext cx="24384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4" tIns="45717" rIns="91434" bIns="45717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239000" y="6245225"/>
            <a:ext cx="1447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4" tIns="45717" rIns="91434" bIns="45717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83AE7C7-9E81-4AE0-91D0-8093C420D58A}" type="slidenum">
              <a:rPr lang="en-US">
                <a:solidFill>
                  <a:srgbClr val="000000"/>
                </a:solidFill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>
              <a:solidFill>
                <a:srgbClr val="000000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505165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Myriad Pro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Myriad Pro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Myriad Pro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Myriad Pro" pitchFamily="34" charset="0"/>
        </a:defRPr>
      </a:lvl5pPr>
      <a:lvl6pPr marL="457173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345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518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691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1313" indent="-341313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1363" indent="-284163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1413" indent="-227013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598613" indent="-227013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5813" indent="-227013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450" indent="-228587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622" indent="-228587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8795" indent="-228587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5968" indent="-228587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34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73" algn="l" defTabSz="91434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45" algn="l" defTabSz="91434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18" algn="l" defTabSz="91434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91" algn="l" defTabSz="91434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63" algn="l" defTabSz="91434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36" algn="l" defTabSz="91434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09" algn="l" defTabSz="91434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381" algn="l" defTabSz="91434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9"/>
            <a:ext cx="8229600" cy="1139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6"/>
            <a:ext cx="8229600" cy="4530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smtClean="0"/>
          </a:p>
          <a:p>
            <a:pPr lvl="1"/>
            <a:endParaRPr lang="en-US" smtClean="0"/>
          </a:p>
          <a:p>
            <a:pPr lvl="1"/>
            <a:endParaRPr lang="en-US" smtClean="0"/>
          </a:p>
        </p:txBody>
      </p:sp>
      <p:sp>
        <p:nvSpPr>
          <p:cNvPr id="717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>
                <a:latin typeface="Verdana" pitchFamily="34" charset="0"/>
                <a:ea typeface="+mn-ea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17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>
                <a:latin typeface="Verdana" pitchFamily="34" charset="0"/>
                <a:ea typeface="+mn-ea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>
                <a:latin typeface="Verdana" pitchFamily="-105" charset="0"/>
                <a:ea typeface="ＭＳ Ｐゴシック" pitchFamily="-105" charset="-128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4E541E4-8F88-466F-93D2-2CC5AD3C6825}" type="slidenum">
              <a:rPr lang="en-US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auto">
          <a:xfrm>
            <a:off x="0" y="0"/>
            <a:ext cx="228600" cy="2286000"/>
          </a:xfrm>
          <a:prstGeom prst="rect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2400" smtClean="0">
              <a:solidFill>
                <a:srgbClr val="000000"/>
              </a:solidFill>
              <a:latin typeface="Times New Roman" pitchFamily="18" charset="0"/>
              <a:ea typeface="ＭＳ Ｐゴシック" pitchFamily="34" charset="-128"/>
            </a:endParaRPr>
          </a:p>
        </p:txBody>
      </p:sp>
      <p:sp>
        <p:nvSpPr>
          <p:cNvPr id="1032" name="Line 8"/>
          <p:cNvSpPr>
            <a:spLocks noChangeShapeType="1"/>
          </p:cNvSpPr>
          <p:nvPr/>
        </p:nvSpPr>
        <p:spPr bwMode="auto">
          <a:xfrm>
            <a:off x="457200" y="1447800"/>
            <a:ext cx="80772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mtClean="0">
              <a:solidFill>
                <a:srgbClr val="000000"/>
              </a:solidFill>
              <a:ea typeface="ＭＳ Ｐゴシック" pitchFamily="34" charset="-128"/>
            </a:endParaRPr>
          </a:p>
        </p:txBody>
      </p:sp>
      <p:sp>
        <p:nvSpPr>
          <p:cNvPr id="1033" name="Rectangle 9"/>
          <p:cNvSpPr>
            <a:spLocks noChangeArrowheads="1"/>
          </p:cNvSpPr>
          <p:nvPr/>
        </p:nvSpPr>
        <p:spPr bwMode="auto">
          <a:xfrm>
            <a:off x="0" y="2286000"/>
            <a:ext cx="228600" cy="2286000"/>
          </a:xfrm>
          <a:prstGeom prst="rect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2400" smtClean="0">
              <a:solidFill>
                <a:srgbClr val="000000"/>
              </a:solidFill>
              <a:latin typeface="Times New Roman" pitchFamily="18" charset="0"/>
              <a:ea typeface="ＭＳ Ｐゴシック" pitchFamily="34" charset="-128"/>
            </a:endParaRPr>
          </a:p>
        </p:txBody>
      </p:sp>
      <p:sp>
        <p:nvSpPr>
          <p:cNvPr id="1034" name="Rectangle 10"/>
          <p:cNvSpPr>
            <a:spLocks noChangeArrowheads="1"/>
          </p:cNvSpPr>
          <p:nvPr/>
        </p:nvSpPr>
        <p:spPr bwMode="auto">
          <a:xfrm>
            <a:off x="0" y="4572000"/>
            <a:ext cx="228600" cy="2286000"/>
          </a:xfrm>
          <a:prstGeom prst="rect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2400" smtClean="0">
              <a:solidFill>
                <a:srgbClr val="000000"/>
              </a:solidFill>
              <a:latin typeface="Times New Roman" pitchFamily="18" charset="0"/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5613615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ＭＳ Ｐゴシック" pitchFamily="-105" charset="-128"/>
          <a:cs typeface="ＭＳ Ｐゴシック" pitchFamily="-105" charset="-128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aramond" pitchFamily="18" charset="0"/>
          <a:ea typeface="ＭＳ Ｐゴシック" pitchFamily="-105" charset="-128"/>
          <a:cs typeface="ＭＳ Ｐゴシック" pitchFamily="-105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aramond" pitchFamily="18" charset="0"/>
          <a:ea typeface="ＭＳ Ｐゴシック" pitchFamily="-105" charset="-128"/>
          <a:cs typeface="ＭＳ Ｐゴシック" pitchFamily="-105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aramond" pitchFamily="18" charset="0"/>
          <a:ea typeface="ＭＳ Ｐゴシック" pitchFamily="-105" charset="-128"/>
          <a:cs typeface="ＭＳ Ｐゴシック" pitchFamily="-105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aramond" pitchFamily="18" charset="0"/>
          <a:ea typeface="ＭＳ Ｐゴシック" pitchFamily="-105" charset="-128"/>
          <a:cs typeface="ＭＳ Ｐゴシック" pitchFamily="-105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aramond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defRPr sz="2800">
          <a:solidFill>
            <a:schemeClr val="tx1"/>
          </a:solidFill>
          <a:latin typeface="+mn-lt"/>
          <a:ea typeface="ＭＳ Ｐゴシック" pitchFamily="-105" charset="-128"/>
          <a:cs typeface="ＭＳ Ｐゴシック" pitchFamily="-105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SzPct val="75000"/>
        <a:buFont typeface="Wingdings" pitchFamily="2" charset="2"/>
        <a:defRPr sz="2400">
          <a:solidFill>
            <a:schemeClr val="tx1"/>
          </a:solidFill>
          <a:latin typeface="+mn-lt"/>
          <a:ea typeface="ＭＳ Ｐゴシック" pitchFamily="-105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defRPr sz="2000">
          <a:solidFill>
            <a:schemeClr val="tx1"/>
          </a:solidFill>
          <a:latin typeface="+mn-lt"/>
          <a:ea typeface="ＭＳ Ｐゴシック" pitchFamily="-105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>
          <a:solidFill>
            <a:schemeClr val="tx1"/>
          </a:solidFill>
          <a:latin typeface="+mn-lt"/>
          <a:ea typeface="ＭＳ Ｐゴシック" pitchFamily="-105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  <a:ea typeface="ＭＳ Ｐゴシック" pitchFamily="-105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10" descr="Home"/>
          <p:cNvPicPr>
            <a:picLocks noChangeAspect="1" noChangeArrowheads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34201" y="6445252"/>
            <a:ext cx="2176463" cy="384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13" descr="forUC05_96"/>
          <p:cNvPicPr>
            <a:picLocks noChangeAspect="1" noChangeArrowheads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57175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Oval 7"/>
          <p:cNvSpPr/>
          <p:nvPr userDrawn="1"/>
        </p:nvSpPr>
        <p:spPr>
          <a:xfrm>
            <a:off x="873125" y="5770565"/>
            <a:ext cx="1933575" cy="892175"/>
          </a:xfrm>
          <a:prstGeom prst="ellipse">
            <a:avLst/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6382" tIns="28191" rIns="56382" bIns="28191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1029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09600"/>
            <a:ext cx="80772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34" tIns="45717" rIns="91434" bIns="45717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30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935165"/>
            <a:ext cx="8077200" cy="3551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34" tIns="45717" rIns="91434" bIns="4571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2819400" y="6245225"/>
            <a:ext cx="1447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4" tIns="45717" rIns="91434" bIns="45717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572000" y="6245225"/>
            <a:ext cx="24384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4" tIns="45717" rIns="91434" bIns="45717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239000" y="6245225"/>
            <a:ext cx="1447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4" tIns="45717" rIns="91434" bIns="45717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83AE7C7-9E81-4AE0-91D0-8093C420D58A}" type="slidenum">
              <a:rPr lang="en-US">
                <a:solidFill>
                  <a:srgbClr val="000000"/>
                </a:solidFill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>
              <a:solidFill>
                <a:srgbClr val="000000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185117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5" r:id="rId1"/>
    <p:sldLayoutId id="2147483726" r:id="rId2"/>
    <p:sldLayoutId id="2147483727" r:id="rId3"/>
    <p:sldLayoutId id="2147483728" r:id="rId4"/>
    <p:sldLayoutId id="2147483729" r:id="rId5"/>
    <p:sldLayoutId id="2147483730" r:id="rId6"/>
    <p:sldLayoutId id="2147483731" r:id="rId7"/>
    <p:sldLayoutId id="2147483732" r:id="rId8"/>
    <p:sldLayoutId id="2147483733" r:id="rId9"/>
    <p:sldLayoutId id="2147483734" r:id="rId10"/>
    <p:sldLayoutId id="2147483735" r:id="rId11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Myriad Pro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Myriad Pro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Myriad Pro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Myriad Pro" pitchFamily="34" charset="0"/>
        </a:defRPr>
      </a:lvl5pPr>
      <a:lvl6pPr marL="457173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345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518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691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1313" indent="-341313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1363" indent="-284163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1413" indent="-227013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598613" indent="-227013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5813" indent="-227013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450" indent="-228587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622" indent="-228587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8795" indent="-228587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5968" indent="-228587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34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73" algn="l" defTabSz="91434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45" algn="l" defTabSz="91434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18" algn="l" defTabSz="91434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91" algn="l" defTabSz="91434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63" algn="l" defTabSz="91434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36" algn="l" defTabSz="91434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09" algn="l" defTabSz="91434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381" algn="l" defTabSz="91434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youtu.be/GU58KLdIbkM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tribunal.uc.edu/airport_ride/ar.php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mailto:sowersdd@mail.uc.edu" TargetMode="External"/><Relationship Id="rId1" Type="http://schemas.openxmlformats.org/officeDocument/2006/relationships/slideLayout" Target="../slideLayouts/slideLayout30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7.xml"/><Relationship Id="rId5" Type="http://schemas.openxmlformats.org/officeDocument/2006/relationships/hyperlink" Target="https://ucceasambassadors.com/apply" TargetMode="External"/><Relationship Id="rId4" Type="http://schemas.openxmlformats.org/officeDocument/2006/relationships/image" Target="../media/image7.jpe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ctrTitle"/>
          </p:nvPr>
        </p:nvSpPr>
        <p:spPr>
          <a:xfrm>
            <a:off x="520701" y="1524000"/>
            <a:ext cx="8623300" cy="990600"/>
          </a:xfrm>
        </p:spPr>
        <p:txBody>
          <a:bodyPr/>
          <a:lstStyle/>
          <a:p>
            <a:r>
              <a:rPr lang="en-US" b="1" dirty="0" smtClean="0"/>
              <a:t>Engineering and Applied </a:t>
            </a:r>
            <a:br>
              <a:rPr lang="en-US" b="1" dirty="0" smtClean="0"/>
            </a:br>
            <a:r>
              <a:rPr lang="en-US" b="1" dirty="0" smtClean="0"/>
              <a:t>Science Tribunal</a:t>
            </a:r>
          </a:p>
        </p:txBody>
      </p:sp>
      <p:sp>
        <p:nvSpPr>
          <p:cNvPr id="3075" name="Title 1"/>
          <p:cNvSpPr txBox="1">
            <a:spLocks/>
          </p:cNvSpPr>
          <p:nvPr/>
        </p:nvSpPr>
        <p:spPr bwMode="auto">
          <a:xfrm>
            <a:off x="533400" y="4016403"/>
            <a:ext cx="86106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4" tIns="45717" rIns="91434" bIns="45717" anchor="ctr"/>
          <a:lstStyle/>
          <a:p>
            <a:pPr algn="ctr" eaLnBrk="0" hangingPunct="0"/>
            <a:r>
              <a:rPr lang="en-US" sz="4400" dirty="0" smtClean="0">
                <a:solidFill>
                  <a:schemeClr val="tx2"/>
                </a:solidFill>
                <a:latin typeface="Myriad Pro" pitchFamily="34" charset="0"/>
              </a:rPr>
              <a:t>November 17</a:t>
            </a:r>
            <a:r>
              <a:rPr lang="en-US" sz="4400" baseline="30000" dirty="0" smtClean="0">
                <a:solidFill>
                  <a:schemeClr val="tx2"/>
                </a:solidFill>
                <a:latin typeface="Myriad Pro" pitchFamily="34" charset="0"/>
              </a:rPr>
              <a:t>th</a:t>
            </a:r>
            <a:r>
              <a:rPr lang="en-US" sz="4400" dirty="0" smtClean="0">
                <a:solidFill>
                  <a:schemeClr val="tx2"/>
                </a:solidFill>
                <a:latin typeface="Myriad Pro" pitchFamily="34" charset="0"/>
              </a:rPr>
              <a:t> , 2014</a:t>
            </a:r>
          </a:p>
          <a:p>
            <a:pPr algn="ctr" eaLnBrk="0" hangingPunct="0"/>
            <a:r>
              <a:rPr lang="en-US" sz="1400" dirty="0">
                <a:solidFill>
                  <a:srgbClr val="212121"/>
                </a:solidFill>
                <a:latin typeface="wf_segoe-ui_normal"/>
                <a:hlinkClick r:id="rId2"/>
              </a:rPr>
              <a:t>http://youtu.be/GU58KLdIbkM</a:t>
            </a:r>
            <a:endParaRPr lang="en-US" sz="1400" dirty="0">
              <a:solidFill>
                <a:schemeClr val="tx2"/>
              </a:solidFill>
              <a:latin typeface="Myriad Pro" pitchFamily="34" charset="0"/>
            </a:endParaRPr>
          </a:p>
        </p:txBody>
      </p:sp>
      <p:sp>
        <p:nvSpPr>
          <p:cNvPr id="3076" name="Title 1"/>
          <p:cNvSpPr txBox="1">
            <a:spLocks/>
          </p:cNvSpPr>
          <p:nvPr/>
        </p:nvSpPr>
        <p:spPr bwMode="auto">
          <a:xfrm>
            <a:off x="533400" y="2971800"/>
            <a:ext cx="86106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4" tIns="45717" rIns="91434" bIns="45717" anchor="ctr"/>
          <a:lstStyle/>
          <a:p>
            <a:pPr algn="ctr" eaLnBrk="0" hangingPunct="0"/>
            <a:r>
              <a:rPr lang="en-US" sz="4400" dirty="0">
                <a:solidFill>
                  <a:schemeClr val="tx2"/>
                </a:solidFill>
                <a:latin typeface="Myriad Pro" pitchFamily="34" charset="0"/>
              </a:rPr>
              <a:t>General Meeting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1" y="76200"/>
            <a:ext cx="7696244" cy="1143000"/>
          </a:xfrm>
        </p:spPr>
        <p:txBody>
          <a:bodyPr/>
          <a:lstStyle/>
          <a:p>
            <a:r>
              <a:rPr lang="en-US" dirty="0" smtClean="0"/>
              <a:t>Senators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19201" y="1600206"/>
            <a:ext cx="7696244" cy="3550967"/>
          </a:xfrm>
        </p:spPr>
        <p:txBody>
          <a:bodyPr/>
          <a:lstStyle/>
          <a:p>
            <a:pPr marL="0" indent="0" algn="ctr">
              <a:buNone/>
            </a:pPr>
            <a:r>
              <a:rPr lang="en-US" sz="2400" b="1" u="sng" dirty="0" smtClean="0"/>
              <a:t>Open Committees</a:t>
            </a:r>
            <a:endParaRPr lang="en-US" sz="2400" b="1" dirty="0" smtClean="0"/>
          </a:p>
          <a:p>
            <a:r>
              <a:rPr lang="en-US" sz="2400" dirty="0" smtClean="0"/>
              <a:t>Academic Affairs</a:t>
            </a:r>
          </a:p>
          <a:p>
            <a:pPr marL="0" indent="0">
              <a:buNone/>
            </a:pPr>
            <a:r>
              <a:rPr lang="en-US" sz="2400" dirty="0" smtClean="0"/>
              <a:t>	Mondays 7:30pm</a:t>
            </a:r>
            <a:r>
              <a:rPr lang="en-US" sz="2400" dirty="0"/>
              <a:t>, </a:t>
            </a:r>
            <a:r>
              <a:rPr lang="en-US" sz="2400" dirty="0" smtClean="0"/>
              <a:t>655 Steger Student Life Center</a:t>
            </a:r>
          </a:p>
          <a:p>
            <a:r>
              <a:rPr lang="en-US" sz="2400" dirty="0" smtClean="0"/>
              <a:t>Campus </a:t>
            </a:r>
            <a:r>
              <a:rPr lang="en-US" sz="2400" dirty="0"/>
              <a:t>Life </a:t>
            </a:r>
          </a:p>
          <a:p>
            <a:pPr marL="0" indent="0">
              <a:buNone/>
            </a:pPr>
            <a:r>
              <a:rPr lang="en-US" sz="2400" dirty="0" smtClean="0"/>
              <a:t>	Mondays </a:t>
            </a:r>
            <a:r>
              <a:rPr lang="en-US" sz="2400" dirty="0"/>
              <a:t>6pm, </a:t>
            </a:r>
            <a:r>
              <a:rPr lang="en-US" sz="2400" dirty="0" smtClean="0"/>
              <a:t>655 Steger Student Life Center</a:t>
            </a:r>
          </a:p>
          <a:p>
            <a:r>
              <a:rPr lang="en-US" sz="2400" dirty="0" smtClean="0"/>
              <a:t>Governmental </a:t>
            </a:r>
            <a:r>
              <a:rPr lang="en-US" sz="2400" dirty="0"/>
              <a:t>Affairs</a:t>
            </a:r>
          </a:p>
          <a:p>
            <a:pPr marL="0" indent="0">
              <a:buNone/>
            </a:pPr>
            <a:r>
              <a:rPr lang="en-US" sz="2400" dirty="0" smtClean="0"/>
              <a:t>	Tuesdays </a:t>
            </a:r>
            <a:r>
              <a:rPr lang="en-US" sz="2400" dirty="0"/>
              <a:t>at 4pm, </a:t>
            </a:r>
            <a:r>
              <a:rPr lang="en-US" sz="2400" dirty="0" smtClean="0"/>
              <a:t>655 Steger Student Life Center</a:t>
            </a:r>
            <a:endParaRPr lang="en-US" sz="2400" dirty="0"/>
          </a:p>
          <a:p>
            <a:r>
              <a:rPr lang="en-US" sz="2400" dirty="0" smtClean="0"/>
              <a:t>Students </a:t>
            </a:r>
            <a:r>
              <a:rPr lang="en-US" sz="2400" dirty="0"/>
              <a:t>Rights and Interests</a:t>
            </a:r>
          </a:p>
          <a:p>
            <a:pPr marL="0" indent="0">
              <a:buNone/>
            </a:pPr>
            <a:r>
              <a:rPr lang="en-US" sz="2400" dirty="0" smtClean="0"/>
              <a:t>	Wednesdays </a:t>
            </a:r>
            <a:r>
              <a:rPr lang="en-US" sz="2400" dirty="0"/>
              <a:t>5</a:t>
            </a:r>
            <a:r>
              <a:rPr lang="en-US" sz="2400" dirty="0" smtClean="0"/>
              <a:t>pm</a:t>
            </a:r>
            <a:r>
              <a:rPr lang="en-US" sz="2400" dirty="0"/>
              <a:t>, </a:t>
            </a:r>
            <a:r>
              <a:rPr lang="en-US" sz="2400" dirty="0" smtClean="0"/>
              <a:t>655 Steger Student Life Center</a:t>
            </a:r>
          </a:p>
          <a:p>
            <a:pPr marL="0" indent="0" algn="ctr">
              <a:buNone/>
            </a:pPr>
            <a:endParaRPr lang="en-US" sz="2400" b="1" dirty="0" smtClean="0"/>
          </a:p>
          <a:p>
            <a:pPr marL="0" indent="0">
              <a:buNone/>
            </a:pPr>
            <a:endParaRPr lang="en-US" sz="2400" dirty="0"/>
          </a:p>
        </p:txBody>
      </p:sp>
      <p:sp>
        <p:nvSpPr>
          <p:cNvPr id="4" name="Title 1"/>
          <p:cNvSpPr txBox="1">
            <a:spLocks/>
          </p:cNvSpPr>
          <p:nvPr/>
        </p:nvSpPr>
        <p:spPr bwMode="auto">
          <a:xfrm>
            <a:off x="7008564" y="0"/>
            <a:ext cx="21336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4" tIns="45717" rIns="91434" bIns="45717" anchor="ctr"/>
          <a:lstStyle/>
          <a:p>
            <a:pPr eaLnBrk="0" hangingPunct="0"/>
            <a:r>
              <a:rPr lang="en-US" sz="1600" b="1" u="sng" dirty="0" smtClean="0">
                <a:solidFill>
                  <a:schemeClr val="tx2"/>
                </a:solidFill>
                <a:latin typeface="Myriad Pro" pitchFamily="34" charset="0"/>
              </a:rPr>
              <a:t>Officers:</a:t>
            </a:r>
            <a:endParaRPr lang="en-US" sz="1600" u="sng" dirty="0">
              <a:solidFill>
                <a:schemeClr val="tx2"/>
              </a:solidFill>
              <a:latin typeface="Myriad Pro" pitchFamily="34" charset="0"/>
            </a:endParaRPr>
          </a:p>
          <a:p>
            <a:pPr eaLnBrk="0" hangingPunct="0"/>
            <a:r>
              <a:rPr lang="en-US" sz="1600" dirty="0" smtClean="0">
                <a:solidFill>
                  <a:schemeClr val="tx2"/>
                </a:solidFill>
                <a:latin typeface="Myriad Pro" pitchFamily="34" charset="0"/>
              </a:rPr>
              <a:t>Maddie Adams</a:t>
            </a:r>
          </a:p>
          <a:p>
            <a:pPr eaLnBrk="0" hangingPunct="0"/>
            <a:r>
              <a:rPr lang="en-US" sz="1600" dirty="0" smtClean="0">
                <a:solidFill>
                  <a:schemeClr val="tx2"/>
                </a:solidFill>
                <a:latin typeface="Myriad Pro" pitchFamily="34" charset="0"/>
              </a:rPr>
              <a:t>Hannah Kenny</a:t>
            </a:r>
            <a:endParaRPr lang="en-US" sz="1600" dirty="0">
              <a:solidFill>
                <a:schemeClr val="tx2"/>
              </a:solidFill>
              <a:latin typeface="Myriad Pro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167979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55081" y="1676401"/>
            <a:ext cx="6022181" cy="2333625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599340" y="4271720"/>
            <a:ext cx="5933661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Wednesday, Dec 10-Sunday, Dec 14</a:t>
            </a:r>
          </a:p>
          <a:p>
            <a:endParaRPr lang="en-US" sz="2400" dirty="0"/>
          </a:p>
          <a:p>
            <a:r>
              <a:rPr lang="en-US" sz="2000" dirty="0" smtClean="0"/>
              <a:t>Free rides to CVG at the end of the semester!</a:t>
            </a:r>
          </a:p>
          <a:p>
            <a:endParaRPr lang="en-US" sz="2000" dirty="0" smtClean="0"/>
          </a:p>
          <a:p>
            <a:r>
              <a:rPr lang="en-US" sz="2000" dirty="0" smtClean="0"/>
              <a:t>Reservations </a:t>
            </a:r>
            <a:r>
              <a:rPr lang="en-US" sz="2000" dirty="0"/>
              <a:t>open </a:t>
            </a:r>
            <a:endParaRPr lang="en-US" sz="2000" dirty="0" smtClean="0"/>
          </a:p>
          <a:p>
            <a:r>
              <a:rPr lang="en-US" sz="2000" dirty="0" smtClean="0"/>
              <a:t>now</a:t>
            </a:r>
            <a:r>
              <a:rPr lang="en-US" sz="2000" dirty="0"/>
              <a:t>: </a:t>
            </a:r>
            <a:r>
              <a:rPr lang="en-US" sz="2000" dirty="0">
                <a:hlinkClick r:id="rId3"/>
              </a:rPr>
              <a:t>tribunal.uc.edu/</a:t>
            </a:r>
            <a:r>
              <a:rPr lang="en-US" sz="2000" dirty="0" err="1">
                <a:hlinkClick r:id="rId3"/>
              </a:rPr>
              <a:t>airport_ride</a:t>
            </a:r>
            <a:r>
              <a:rPr lang="en-US" sz="2000" dirty="0">
                <a:hlinkClick r:id="rId3"/>
              </a:rPr>
              <a:t>/</a:t>
            </a:r>
            <a:r>
              <a:rPr lang="en-US" sz="2000" dirty="0" err="1">
                <a:hlinkClick r:id="rId3"/>
              </a:rPr>
              <a:t>ar.php</a:t>
            </a:r>
            <a:endParaRPr lang="en-US" sz="20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12827" y="152402"/>
            <a:ext cx="2706687" cy="1169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Rectangle 1"/>
          <p:cNvSpPr/>
          <p:nvPr/>
        </p:nvSpPr>
        <p:spPr>
          <a:xfrm>
            <a:off x="7524584" y="152402"/>
            <a:ext cx="16002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hangingPunct="0"/>
            <a:r>
              <a:rPr lang="en-US" sz="1600" b="1" u="sng" dirty="0">
                <a:solidFill>
                  <a:srgbClr val="000000"/>
                </a:solidFill>
                <a:latin typeface="Myriad Pro" pitchFamily="34" charset="0"/>
              </a:rPr>
              <a:t>Officers:</a:t>
            </a:r>
            <a:endParaRPr lang="en-US" sz="1600" u="sng" dirty="0">
              <a:solidFill>
                <a:srgbClr val="000000"/>
              </a:solidFill>
              <a:latin typeface="Myriad Pro" pitchFamily="34" charset="0"/>
            </a:endParaRPr>
          </a:p>
          <a:p>
            <a:pPr lvl="0" eaLnBrk="0" hangingPunct="0"/>
            <a:r>
              <a:rPr lang="en-US" sz="1600" dirty="0" err="1">
                <a:solidFill>
                  <a:srgbClr val="000000"/>
                </a:solidFill>
                <a:latin typeface="Myriad Pro" pitchFamily="34" charset="0"/>
              </a:rPr>
              <a:t>Maddie</a:t>
            </a:r>
            <a:r>
              <a:rPr lang="en-US" sz="1600" dirty="0">
                <a:solidFill>
                  <a:srgbClr val="000000"/>
                </a:solidFill>
                <a:latin typeface="Myriad Pro" pitchFamily="34" charset="0"/>
              </a:rPr>
              <a:t> Adams</a:t>
            </a:r>
          </a:p>
          <a:p>
            <a:pPr lvl="0" eaLnBrk="0" hangingPunct="0"/>
            <a:r>
              <a:rPr lang="en-US" sz="1600" dirty="0">
                <a:solidFill>
                  <a:srgbClr val="000000"/>
                </a:solidFill>
                <a:latin typeface="Myriad Pro" pitchFamily="34" charset="0"/>
              </a:rPr>
              <a:t>Hannah Kenny</a:t>
            </a:r>
          </a:p>
        </p:txBody>
      </p:sp>
    </p:spTree>
    <p:extLst>
      <p:ext uri="{BB962C8B-B14F-4D97-AF65-F5344CB8AC3E}">
        <p14:creationId xmlns:p14="http://schemas.microsoft.com/office/powerpoint/2010/main" val="36668785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>
          <a:xfrm>
            <a:off x="990600" y="2514600"/>
            <a:ext cx="7696200" cy="1143000"/>
          </a:xfrm>
        </p:spPr>
        <p:txBody>
          <a:bodyPr/>
          <a:lstStyle/>
          <a:p>
            <a:r>
              <a:rPr lang="en-US" sz="6000" b="1" dirty="0" smtClean="0"/>
              <a:t>Committee Reports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>
          <a:xfrm>
            <a:off x="914400" y="457200"/>
            <a:ext cx="8077200" cy="1295400"/>
          </a:xfrm>
        </p:spPr>
        <p:txBody>
          <a:bodyPr/>
          <a:lstStyle/>
          <a:p>
            <a:r>
              <a:rPr lang="en-US" b="1" u="sng" dirty="0" smtClean="0"/>
              <a:t>FELD</a:t>
            </a:r>
          </a:p>
        </p:txBody>
      </p:sp>
      <p:sp>
        <p:nvSpPr>
          <p:cNvPr id="11267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752600"/>
            <a:ext cx="8001000" cy="4267200"/>
          </a:xfrm>
        </p:spPr>
        <p:txBody>
          <a:bodyPr/>
          <a:lstStyle/>
          <a:p>
            <a:pPr lvl="1">
              <a:buFont typeface="Arial" panose="020B0604020202020204" pitchFamily="34" charset="0"/>
              <a:buChar char="•"/>
            </a:pPr>
            <a:r>
              <a:rPr lang="en-US" dirty="0" smtClean="0"/>
              <a:t>Next meeting: </a:t>
            </a:r>
            <a:r>
              <a:rPr lang="en-US" b="1" dirty="0" smtClean="0"/>
              <a:t>This Wednesday</a:t>
            </a:r>
            <a:r>
              <a:rPr lang="en-US" dirty="0" smtClean="0"/>
              <a:t> from 5pm-6pm in </a:t>
            </a:r>
            <a:r>
              <a:rPr lang="en-US" b="1" dirty="0" smtClean="0"/>
              <a:t>750 Baldwin</a:t>
            </a:r>
            <a:r>
              <a:rPr lang="en-US" dirty="0" smtClean="0"/>
              <a:t>.  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sz="2400" dirty="0" smtClean="0"/>
              <a:t>We will be holding elections for the FELD officer positions for this spring and next fall.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sz="2400" dirty="0" smtClean="0"/>
              <a:t>Food will be provided as always!</a:t>
            </a:r>
          </a:p>
          <a:p>
            <a:pPr marL="457200" lvl="1" indent="0">
              <a:buNone/>
            </a:pPr>
            <a:endParaRPr lang="en-US" sz="1600" b="1" dirty="0" smtClean="0"/>
          </a:p>
          <a:p>
            <a:pPr marL="457200" lvl="1" indent="0">
              <a:buNone/>
            </a:pPr>
            <a:r>
              <a:rPr lang="en-US" dirty="0" smtClean="0"/>
              <a:t>Email </a:t>
            </a:r>
            <a:r>
              <a:rPr lang="en-US" dirty="0" smtClean="0">
                <a:hlinkClick r:id="rId2"/>
              </a:rPr>
              <a:t>sowersdd@mail.uc.edu</a:t>
            </a:r>
            <a:r>
              <a:rPr lang="en-US" dirty="0" smtClean="0"/>
              <a:t> with any questions!</a:t>
            </a:r>
            <a:endParaRPr lang="en-US" b="1" dirty="0"/>
          </a:p>
          <a:p>
            <a:pPr marL="457200" lvl="1" indent="0">
              <a:buNone/>
            </a:pPr>
            <a:r>
              <a:rPr lang="en-US" b="1" dirty="0" smtClean="0"/>
              <a:t> </a:t>
            </a:r>
            <a:r>
              <a:rPr lang="en-US" dirty="0"/>
              <a:t>	</a:t>
            </a:r>
            <a:r>
              <a:rPr lang="en-US" dirty="0" smtClean="0"/>
              <a:t>				</a:t>
            </a:r>
            <a:endParaRPr lang="en-US" dirty="0"/>
          </a:p>
        </p:txBody>
      </p:sp>
      <p:sp>
        <p:nvSpPr>
          <p:cNvPr id="11268" name="Title 1"/>
          <p:cNvSpPr txBox="1">
            <a:spLocks/>
          </p:cNvSpPr>
          <p:nvPr/>
        </p:nvSpPr>
        <p:spPr bwMode="auto">
          <a:xfrm>
            <a:off x="7010400" y="0"/>
            <a:ext cx="21336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4" tIns="45717" rIns="91434" bIns="45717" anchor="ctr"/>
          <a:lstStyle/>
          <a:p>
            <a:pPr eaLnBrk="0" hangingPunct="0"/>
            <a:r>
              <a:rPr lang="en-US" sz="1600" b="1" u="sng" smtClean="0">
                <a:solidFill>
                  <a:srgbClr val="000000"/>
                </a:solidFill>
              </a:rPr>
              <a:t>Chair:</a:t>
            </a:r>
            <a:r>
              <a:rPr lang="en-US" sz="1600" u="sng" smtClean="0">
                <a:solidFill>
                  <a:srgbClr val="000000"/>
                </a:solidFill>
              </a:rPr>
              <a:t> </a:t>
            </a:r>
            <a:endParaRPr lang="en-US" sz="1600" u="sng" dirty="0">
              <a:solidFill>
                <a:srgbClr val="000000"/>
              </a:solidFill>
            </a:endParaRPr>
          </a:p>
          <a:p>
            <a:pPr eaLnBrk="0" hangingPunct="0"/>
            <a:r>
              <a:rPr lang="en-US" sz="1600" dirty="0" smtClean="0">
                <a:solidFill>
                  <a:srgbClr val="000000"/>
                </a:solidFill>
              </a:rPr>
              <a:t>Dane Sowers</a:t>
            </a:r>
            <a:endParaRPr lang="en-US" sz="16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1990135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Special Events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983311" y="1752600"/>
            <a:ext cx="7620000" cy="35086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/>
              <a:t>Exam week breakfast next Monday</a:t>
            </a:r>
          </a:p>
          <a:p>
            <a:pPr lvl="1"/>
            <a:r>
              <a:rPr lang="en-US" sz="2400" dirty="0"/>
              <a:t>Free </a:t>
            </a:r>
            <a:r>
              <a:rPr lang="en-US" sz="2400" dirty="0" err="1"/>
              <a:t>noms</a:t>
            </a:r>
            <a:r>
              <a:rPr lang="en-US" sz="2400" dirty="0"/>
              <a:t> In Baldwin!</a:t>
            </a:r>
          </a:p>
          <a:p>
            <a:r>
              <a:rPr lang="en-US" sz="2800" dirty="0"/>
              <a:t>What too look forward to next semester</a:t>
            </a:r>
          </a:p>
          <a:p>
            <a:pPr lvl="1"/>
            <a:r>
              <a:rPr lang="en-US" sz="2400" dirty="0"/>
              <a:t>Clean Up </a:t>
            </a:r>
            <a:r>
              <a:rPr lang="en-US" sz="2400" dirty="0" err="1"/>
              <a:t>Cincy</a:t>
            </a:r>
            <a:endParaRPr lang="en-US" sz="2400" dirty="0"/>
          </a:p>
          <a:p>
            <a:pPr lvl="1"/>
            <a:r>
              <a:rPr lang="en-US" sz="2400" dirty="0"/>
              <a:t>Relay for Life</a:t>
            </a:r>
          </a:p>
          <a:p>
            <a:pPr lvl="1"/>
            <a:r>
              <a:rPr lang="en-US" sz="2400" dirty="0"/>
              <a:t>Intramural sports, and much more!</a:t>
            </a:r>
          </a:p>
          <a:p>
            <a:r>
              <a:rPr lang="en-US" sz="2800" dirty="0"/>
              <a:t>Have an idea for an event or want to get involved?</a:t>
            </a:r>
          </a:p>
          <a:p>
            <a:pPr lvl="1"/>
            <a:r>
              <a:rPr lang="en-US" sz="2400" dirty="0"/>
              <a:t>Contact Scott </a:t>
            </a:r>
            <a:r>
              <a:rPr lang="en-US" sz="2400" dirty="0" err="1"/>
              <a:t>Blincoe</a:t>
            </a:r>
            <a:r>
              <a:rPr lang="en-US" sz="2400" dirty="0"/>
              <a:t> at:</a:t>
            </a:r>
          </a:p>
          <a:p>
            <a:pPr lvl="2"/>
            <a:r>
              <a:rPr lang="en-US" b="1" dirty="0"/>
              <a:t> </a:t>
            </a:r>
            <a:r>
              <a:rPr lang="en-US" b="1" dirty="0">
                <a:solidFill>
                  <a:srgbClr val="FF0000"/>
                </a:solidFill>
              </a:rPr>
              <a:t>blincosv@mail.uc.edu</a:t>
            </a:r>
          </a:p>
        </p:txBody>
      </p:sp>
    </p:spTree>
    <p:extLst>
      <p:ext uri="{BB962C8B-B14F-4D97-AF65-F5344CB8AC3E}">
        <p14:creationId xmlns:p14="http://schemas.microsoft.com/office/powerpoint/2010/main" val="28819402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title"/>
          </p:nvPr>
        </p:nvSpPr>
        <p:spPr>
          <a:xfrm>
            <a:off x="914400" y="457200"/>
            <a:ext cx="8077200" cy="1295400"/>
          </a:xfrm>
        </p:spPr>
        <p:txBody>
          <a:bodyPr/>
          <a:lstStyle/>
          <a:p>
            <a:r>
              <a:rPr lang="en-US" altLang="en-US" b="1" u="sng" dirty="0" smtClean="0"/>
              <a:t>Recognition</a:t>
            </a:r>
          </a:p>
        </p:txBody>
      </p:sp>
      <p:sp>
        <p:nvSpPr>
          <p:cNvPr id="3075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752600"/>
            <a:ext cx="7696200" cy="4267200"/>
          </a:xfrm>
        </p:spPr>
        <p:txBody>
          <a:bodyPr>
            <a:normAutofit/>
          </a:bodyPr>
          <a:lstStyle/>
          <a:p>
            <a:r>
              <a:rPr lang="en-US" sz="2400" dirty="0" smtClean="0"/>
              <a:t>Congratulations to Dr. Aimee Frame for being chosen as this semester’s Professor of the Semester and Dane Sowers as this semester’s TA of the Semester!!</a:t>
            </a:r>
          </a:p>
          <a:p>
            <a:r>
              <a:rPr lang="en-US" sz="2400" dirty="0" smtClean="0"/>
              <a:t>Thank you to everyone on the Recognition Committee that took time out of their Thanksgiving Break </a:t>
            </a:r>
            <a:r>
              <a:rPr lang="en-US" sz="2400" smtClean="0"/>
              <a:t>to vote.</a:t>
            </a:r>
            <a:endParaRPr lang="en-US" sz="2400" dirty="0" smtClean="0"/>
          </a:p>
          <a:p>
            <a:endParaRPr lang="en-US" altLang="en-US" sz="2000" dirty="0" smtClean="0"/>
          </a:p>
        </p:txBody>
      </p:sp>
      <p:sp>
        <p:nvSpPr>
          <p:cNvPr id="3076" name="Title 1"/>
          <p:cNvSpPr txBox="1">
            <a:spLocks/>
          </p:cNvSpPr>
          <p:nvPr/>
        </p:nvSpPr>
        <p:spPr bwMode="auto">
          <a:xfrm>
            <a:off x="7543800" y="0"/>
            <a:ext cx="16002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4" tIns="45717" rIns="91434" bIns="45717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600" b="1" u="sng" dirty="0" smtClean="0">
                <a:solidFill>
                  <a:srgbClr val="000000"/>
                </a:solidFill>
                <a:latin typeface="Myriad Pro" pitchFamily="34" charset="0"/>
              </a:rPr>
              <a:t>Chair:</a:t>
            </a:r>
            <a:r>
              <a:rPr lang="en-US" altLang="en-US" sz="1600" u="sng" dirty="0" smtClean="0">
                <a:solidFill>
                  <a:srgbClr val="000000"/>
                </a:solidFill>
                <a:latin typeface="Myriad Pro" pitchFamily="34" charset="0"/>
              </a:rPr>
              <a:t> </a:t>
            </a:r>
            <a:endParaRPr lang="en-US" altLang="en-US" sz="1600" dirty="0" smtClean="0">
              <a:solidFill>
                <a:srgbClr val="000000"/>
              </a:solidFill>
              <a:latin typeface="Myriad Pro" pitchFamily="34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600" dirty="0" smtClean="0">
                <a:solidFill>
                  <a:srgbClr val="000000"/>
                </a:solidFill>
                <a:latin typeface="Myriad Pro" pitchFamily="34" charset="0"/>
              </a:rPr>
              <a:t>Christian </a:t>
            </a:r>
            <a:r>
              <a:rPr lang="en-US" altLang="en-US" sz="1600" dirty="0" err="1" smtClean="0">
                <a:solidFill>
                  <a:srgbClr val="000000"/>
                </a:solidFill>
                <a:latin typeface="Myriad Pro" pitchFamily="34" charset="0"/>
              </a:rPr>
              <a:t>Lipa</a:t>
            </a:r>
            <a:endParaRPr lang="en-US" altLang="en-US" sz="1600" dirty="0" smtClean="0">
              <a:solidFill>
                <a:srgbClr val="000000"/>
              </a:solidFill>
              <a:latin typeface="Myriad Pro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307813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u="sng" dirty="0" err="1" smtClean="0"/>
              <a:t>EWeek</a:t>
            </a:r>
            <a:endParaRPr lang="en-US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935166"/>
            <a:ext cx="7696200" cy="3551237"/>
          </a:xfrm>
        </p:spPr>
        <p:txBody>
          <a:bodyPr/>
          <a:lstStyle/>
          <a:p>
            <a:r>
              <a:rPr lang="en-US" b="1" dirty="0" smtClean="0"/>
              <a:t>What it is</a:t>
            </a:r>
            <a:r>
              <a:rPr lang="en-US" dirty="0" smtClean="0"/>
              <a:t>: A nationally celebrated week for Engineers and all that we do</a:t>
            </a:r>
          </a:p>
          <a:p>
            <a:r>
              <a:rPr lang="en-US" b="1" dirty="0" smtClean="0"/>
              <a:t>What we do</a:t>
            </a:r>
            <a:r>
              <a:rPr lang="en-US" dirty="0" smtClean="0"/>
              <a:t>: Have a week of friendly competition between teams of students ending with a Date Auction and Banquet</a:t>
            </a:r>
          </a:p>
          <a:p>
            <a:r>
              <a:rPr lang="en-US" b="1" dirty="0" smtClean="0"/>
              <a:t>When is it</a:t>
            </a:r>
            <a:r>
              <a:rPr lang="en-US" dirty="0" smtClean="0"/>
              <a:t>: February 22-28</a:t>
            </a:r>
            <a:r>
              <a:rPr lang="en-US" baseline="30000" dirty="0" smtClean="0"/>
              <a:t>th</a:t>
            </a:r>
            <a:endParaRPr lang="en-US" dirty="0" smtClean="0"/>
          </a:p>
          <a:p>
            <a:r>
              <a:rPr lang="en-US" b="1" dirty="0" smtClean="0"/>
              <a:t>Questions? </a:t>
            </a:r>
            <a:r>
              <a:rPr lang="en-US" dirty="0" smtClean="0"/>
              <a:t>Email </a:t>
            </a:r>
            <a:r>
              <a:rPr lang="en-US" u="sng" dirty="0" smtClean="0"/>
              <a:t>uc.eweek@gmail.com</a:t>
            </a:r>
          </a:p>
          <a:p>
            <a:endParaRPr lang="en-US" dirty="0" smtClean="0"/>
          </a:p>
          <a:p>
            <a:r>
              <a:rPr lang="en-US" dirty="0" smtClean="0"/>
              <a:t>Committee breakout after meeting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7467600" y="76706"/>
            <a:ext cx="2286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u="sng" dirty="0" smtClean="0"/>
              <a:t>Chairs:</a:t>
            </a:r>
          </a:p>
          <a:p>
            <a:r>
              <a:rPr lang="en-US" dirty="0" smtClean="0"/>
              <a:t>Alison Hayfer </a:t>
            </a:r>
          </a:p>
          <a:p>
            <a:r>
              <a:rPr lang="en-US" dirty="0" smtClean="0"/>
              <a:t>Kitty </a:t>
            </a:r>
            <a:r>
              <a:rPr lang="en-US" dirty="0" err="1" smtClean="0"/>
              <a:t>DiFalco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9732236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sz="7200" dirty="0"/>
              <a:t>Other Announcements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96465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0" y="4689353"/>
            <a:ext cx="9167648" cy="2168648"/>
            <a:chOff x="0" y="3812604"/>
            <a:chExt cx="9167648" cy="2168648"/>
          </a:xfrm>
        </p:grpSpPr>
        <p:pic>
          <p:nvPicPr>
            <p:cNvPr id="1026" name="Picture 2" descr="C:\Users\ConnelM2\AppData\Local\Microsoft\Windows\Temporary Internet Files\Content.IE5\D63LSI5F\Tour.JP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867400" y="3812605"/>
              <a:ext cx="3300248" cy="216864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27" name="Picture 3" descr="Z:\120703sAPT59.jp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25234" y="3812604"/>
              <a:ext cx="2942166" cy="216864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28" name="Picture 4" descr="Z:\120703sAPT44.jpg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3812605"/>
              <a:ext cx="2925234" cy="216249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3074" name="Title 1"/>
          <p:cNvSpPr>
            <a:spLocks noGrp="1"/>
          </p:cNvSpPr>
          <p:nvPr>
            <p:ph type="ctrTitle"/>
          </p:nvPr>
        </p:nvSpPr>
        <p:spPr>
          <a:xfrm>
            <a:off x="381000" y="228600"/>
            <a:ext cx="8623300" cy="990600"/>
          </a:xfrm>
        </p:spPr>
        <p:txBody>
          <a:bodyPr/>
          <a:lstStyle/>
          <a:p>
            <a:r>
              <a:rPr lang="en-US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CEAS Ambassadors</a:t>
            </a:r>
          </a:p>
        </p:txBody>
      </p:sp>
      <p:sp>
        <p:nvSpPr>
          <p:cNvPr id="3075" name="Title 1"/>
          <p:cNvSpPr txBox="1">
            <a:spLocks/>
          </p:cNvSpPr>
          <p:nvPr/>
        </p:nvSpPr>
        <p:spPr bwMode="auto">
          <a:xfrm>
            <a:off x="1131541" y="4412374"/>
            <a:ext cx="6529552" cy="266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4" tIns="45717" rIns="91434" bIns="45717" anchor="ctr"/>
          <a:lstStyle/>
          <a:p>
            <a:pPr algn="ctr" eaLnBrk="0" hangingPunct="0"/>
            <a:r>
              <a:rPr lang="en-US" sz="2800" dirty="0">
                <a:solidFill>
                  <a:srgbClr val="000000"/>
                </a:solidFill>
                <a:hlinkClick r:id="rId5"/>
              </a:rPr>
              <a:t>https://</a:t>
            </a:r>
            <a:r>
              <a:rPr lang="en-US" sz="2800" dirty="0" smtClean="0">
                <a:solidFill>
                  <a:srgbClr val="000000"/>
                </a:solidFill>
                <a:hlinkClick r:id="rId5"/>
              </a:rPr>
              <a:t>ucceasambassadors.com/apply</a:t>
            </a:r>
            <a:endParaRPr lang="en-US" sz="2800" dirty="0" smtClean="0">
              <a:solidFill>
                <a:srgbClr val="000000"/>
              </a:solidFill>
            </a:endParaRPr>
          </a:p>
          <a:p>
            <a:pPr algn="ctr" eaLnBrk="0" hangingPunct="0"/>
            <a:endParaRPr lang="en-US" sz="2800" dirty="0">
              <a:solidFill>
                <a:srgbClr val="000000"/>
              </a:solidFill>
            </a:endParaRPr>
          </a:p>
        </p:txBody>
      </p:sp>
      <p:sp>
        <p:nvSpPr>
          <p:cNvPr id="3076" name="Title 1"/>
          <p:cNvSpPr txBox="1">
            <a:spLocks/>
          </p:cNvSpPr>
          <p:nvPr/>
        </p:nvSpPr>
        <p:spPr bwMode="auto">
          <a:xfrm>
            <a:off x="914400" y="1602828"/>
            <a:ext cx="7570076" cy="29455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4" tIns="45717" rIns="91434" bIns="45717" anchor="ctr"/>
          <a:lstStyle/>
          <a:p>
            <a:pPr algn="ctr" eaLnBrk="0" hangingPunct="0"/>
            <a:r>
              <a:rPr lang="en-US" sz="3200" dirty="0" smtClean="0">
                <a:solidFill>
                  <a:srgbClr val="000000"/>
                </a:solidFill>
              </a:rPr>
              <a:t>-Give tours to prospective students</a:t>
            </a:r>
          </a:p>
          <a:p>
            <a:pPr algn="ctr" eaLnBrk="0" hangingPunct="0"/>
            <a:r>
              <a:rPr lang="en-US" sz="3200" dirty="0" smtClean="0">
                <a:solidFill>
                  <a:srgbClr val="000000"/>
                </a:solidFill>
              </a:rPr>
              <a:t>-Sit in on department talks</a:t>
            </a:r>
          </a:p>
          <a:p>
            <a:pPr algn="ctr" eaLnBrk="0" hangingPunct="0"/>
            <a:r>
              <a:rPr lang="en-US" sz="3200" dirty="0" smtClean="0">
                <a:solidFill>
                  <a:srgbClr val="000000"/>
                </a:solidFill>
              </a:rPr>
              <a:t>-Help w/ open houses &amp; class shadows</a:t>
            </a:r>
          </a:p>
          <a:p>
            <a:pPr algn="ctr" eaLnBrk="0" hangingPunct="0"/>
            <a:r>
              <a:rPr lang="en-US" sz="3200" dirty="0" smtClean="0">
                <a:solidFill>
                  <a:srgbClr val="000000"/>
                </a:solidFill>
              </a:rPr>
              <a:t>-Meet faculty and staff</a:t>
            </a:r>
          </a:p>
          <a:p>
            <a:pPr algn="ctr" eaLnBrk="0" hangingPunct="0"/>
            <a:r>
              <a:rPr lang="en-US" sz="3200" dirty="0" smtClean="0">
                <a:solidFill>
                  <a:srgbClr val="000000"/>
                </a:solidFill>
              </a:rPr>
              <a:t>-Bi-weekly meetings w/ food</a:t>
            </a:r>
          </a:p>
          <a:p>
            <a:pPr algn="ctr" eaLnBrk="0" hangingPunct="0"/>
            <a:r>
              <a:rPr lang="en-US" sz="3200" dirty="0" smtClean="0">
                <a:solidFill>
                  <a:srgbClr val="000000"/>
                </a:solidFill>
              </a:rPr>
              <a:t>-Be the face of CEAS</a:t>
            </a:r>
          </a:p>
          <a:p>
            <a:pPr algn="ctr" eaLnBrk="0" hangingPunct="0"/>
            <a:endParaRPr lang="en-US" sz="3200" dirty="0" smtClean="0">
              <a:solidFill>
                <a:srgbClr val="000000"/>
              </a:solidFill>
            </a:endParaRPr>
          </a:p>
          <a:p>
            <a:pPr algn="ctr" eaLnBrk="0" hangingPunct="0"/>
            <a:endParaRPr lang="en-US" sz="4400" dirty="0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265917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SOL Presentation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39185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335483" y="1018175"/>
            <a:ext cx="2325255" cy="415781"/>
          </a:xfrm>
        </p:spPr>
        <p:txBody>
          <a:bodyPr>
            <a:normAutofit/>
          </a:bodyPr>
          <a:lstStyle/>
          <a:p>
            <a:r>
              <a:rPr lang="en-US" sz="1800" b="1" dirty="0" smtClean="0">
                <a:latin typeface="+mn-lt"/>
              </a:rPr>
              <a:t>President</a:t>
            </a:r>
            <a:endParaRPr lang="en-US" sz="1800" b="1" dirty="0">
              <a:latin typeface="+mn-lt"/>
            </a:endParaRPr>
          </a:p>
        </p:txBody>
      </p:sp>
      <p:cxnSp>
        <p:nvCxnSpPr>
          <p:cNvPr id="5" name="Straight Connector 4"/>
          <p:cNvCxnSpPr/>
          <p:nvPr/>
        </p:nvCxnSpPr>
        <p:spPr>
          <a:xfrm flipH="1">
            <a:off x="4498112" y="1433951"/>
            <a:ext cx="1" cy="30465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flipH="1">
            <a:off x="780472" y="1729510"/>
            <a:ext cx="394854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H="1">
            <a:off x="4732480" y="1729510"/>
            <a:ext cx="314613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itle 1"/>
          <p:cNvSpPr txBox="1">
            <a:spLocks/>
          </p:cNvSpPr>
          <p:nvPr/>
        </p:nvSpPr>
        <p:spPr>
          <a:xfrm>
            <a:off x="2319479" y="2269769"/>
            <a:ext cx="2325255" cy="415781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400" b="1" dirty="0" smtClean="0">
                <a:latin typeface="+mn-lt"/>
              </a:rPr>
              <a:t>Vice President</a:t>
            </a:r>
            <a:endParaRPr lang="en-US" sz="1400" b="1" dirty="0">
              <a:latin typeface="+mn-lt"/>
            </a:endParaRPr>
          </a:p>
        </p:txBody>
      </p:sp>
      <p:sp>
        <p:nvSpPr>
          <p:cNvPr id="12" name="Title 1"/>
          <p:cNvSpPr txBox="1">
            <a:spLocks/>
          </p:cNvSpPr>
          <p:nvPr/>
        </p:nvSpPr>
        <p:spPr>
          <a:xfrm>
            <a:off x="4544291" y="2269769"/>
            <a:ext cx="2325255" cy="415781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400" b="1" dirty="0" smtClean="0">
                <a:latin typeface="+mn-lt"/>
              </a:rPr>
              <a:t>Associate Vice President</a:t>
            </a:r>
            <a:endParaRPr lang="en-US" sz="1400" b="1" dirty="0">
              <a:latin typeface="+mn-lt"/>
            </a:endParaRPr>
          </a:p>
        </p:txBody>
      </p:sp>
      <p:sp>
        <p:nvSpPr>
          <p:cNvPr id="15" name="Title 1"/>
          <p:cNvSpPr txBox="1">
            <a:spLocks/>
          </p:cNvSpPr>
          <p:nvPr/>
        </p:nvSpPr>
        <p:spPr>
          <a:xfrm>
            <a:off x="-382157" y="2269768"/>
            <a:ext cx="2325255" cy="415781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400" b="1" dirty="0" smtClean="0">
                <a:latin typeface="+mn-lt"/>
              </a:rPr>
              <a:t>Secretary</a:t>
            </a:r>
            <a:endParaRPr lang="en-US" sz="1400" b="1" dirty="0">
              <a:latin typeface="+mn-lt"/>
            </a:endParaRPr>
          </a:p>
        </p:txBody>
      </p:sp>
      <p:sp>
        <p:nvSpPr>
          <p:cNvPr id="16" name="Title 1"/>
          <p:cNvSpPr txBox="1">
            <a:spLocks/>
          </p:cNvSpPr>
          <p:nvPr/>
        </p:nvSpPr>
        <p:spPr>
          <a:xfrm>
            <a:off x="801251" y="2269768"/>
            <a:ext cx="2325255" cy="415781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400" b="1" dirty="0" smtClean="0">
                <a:latin typeface="+mn-lt"/>
              </a:rPr>
              <a:t>Treasurer</a:t>
            </a:r>
            <a:endParaRPr lang="en-US" sz="1400" b="1" dirty="0">
              <a:latin typeface="+mn-lt"/>
            </a:endParaRPr>
          </a:p>
        </p:txBody>
      </p:sp>
      <p:sp>
        <p:nvSpPr>
          <p:cNvPr id="18" name="Title 1"/>
          <p:cNvSpPr txBox="1">
            <a:spLocks/>
          </p:cNvSpPr>
          <p:nvPr/>
        </p:nvSpPr>
        <p:spPr>
          <a:xfrm>
            <a:off x="6715991" y="2269767"/>
            <a:ext cx="2325255" cy="415781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400" b="1" dirty="0" smtClean="0">
                <a:latin typeface="+mn-lt"/>
              </a:rPr>
              <a:t>Senators (X2)</a:t>
            </a:r>
            <a:endParaRPr lang="en-US" sz="1400" b="1" dirty="0">
              <a:latin typeface="+mn-lt"/>
            </a:endParaRPr>
          </a:p>
        </p:txBody>
      </p:sp>
      <p:cxnSp>
        <p:nvCxnSpPr>
          <p:cNvPr id="20" name="Straight Arrow Connector 19"/>
          <p:cNvCxnSpPr>
            <a:endCxn id="15" idx="0"/>
          </p:cNvCxnSpPr>
          <p:nvPr/>
        </p:nvCxnSpPr>
        <p:spPr>
          <a:xfrm>
            <a:off x="780472" y="1729510"/>
            <a:ext cx="1" cy="540252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>
            <a:off x="1963881" y="1720273"/>
            <a:ext cx="1" cy="540252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>
            <a:off x="3479795" y="1729510"/>
            <a:ext cx="1" cy="540252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>
            <a:off x="5680364" y="1729509"/>
            <a:ext cx="1" cy="540252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>
            <a:off x="7878619" y="1738607"/>
            <a:ext cx="1" cy="540252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 flipH="1">
            <a:off x="3482111" y="2683341"/>
            <a:ext cx="1" cy="113358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 flipH="1">
            <a:off x="5676325" y="2683341"/>
            <a:ext cx="1" cy="113358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 flipH="1">
            <a:off x="1219201" y="3816927"/>
            <a:ext cx="226059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/>
          <p:nvPr/>
        </p:nvCxnSpPr>
        <p:spPr>
          <a:xfrm>
            <a:off x="1216886" y="3821469"/>
            <a:ext cx="1" cy="540252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/>
          <p:nvPr/>
        </p:nvCxnSpPr>
        <p:spPr>
          <a:xfrm flipH="1">
            <a:off x="1941648" y="3821469"/>
            <a:ext cx="1451" cy="1067168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/>
          <p:nvPr/>
        </p:nvCxnSpPr>
        <p:spPr>
          <a:xfrm>
            <a:off x="2711154" y="3821469"/>
            <a:ext cx="1451" cy="1316398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/>
          <p:cNvCxnSpPr/>
          <p:nvPr/>
        </p:nvCxnSpPr>
        <p:spPr>
          <a:xfrm>
            <a:off x="3482676" y="3812386"/>
            <a:ext cx="0" cy="1667094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itle 1"/>
          <p:cNvSpPr txBox="1">
            <a:spLocks/>
          </p:cNvSpPr>
          <p:nvPr/>
        </p:nvSpPr>
        <p:spPr>
          <a:xfrm>
            <a:off x="-39853" y="4306311"/>
            <a:ext cx="2325255" cy="415781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400" b="1" dirty="0" smtClean="0">
                <a:solidFill>
                  <a:srgbClr val="FF0000"/>
                </a:solidFill>
                <a:latin typeface="+mn-lt"/>
              </a:rPr>
              <a:t>Career Fair</a:t>
            </a:r>
            <a:endParaRPr lang="en-US" sz="1400" b="1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39" name="Title 1"/>
          <p:cNvSpPr txBox="1">
            <a:spLocks/>
          </p:cNvSpPr>
          <p:nvPr/>
        </p:nvSpPr>
        <p:spPr>
          <a:xfrm>
            <a:off x="780470" y="4722092"/>
            <a:ext cx="2325255" cy="415781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400" b="1" dirty="0" err="1" smtClean="0">
                <a:solidFill>
                  <a:srgbClr val="FF0000"/>
                </a:solidFill>
                <a:latin typeface="+mn-lt"/>
              </a:rPr>
              <a:t>EWeek</a:t>
            </a:r>
            <a:endParaRPr lang="en-US" sz="1400" b="1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40" name="Title 1"/>
          <p:cNvSpPr txBox="1">
            <a:spLocks/>
          </p:cNvSpPr>
          <p:nvPr/>
        </p:nvSpPr>
        <p:spPr>
          <a:xfrm>
            <a:off x="1592114" y="5021914"/>
            <a:ext cx="2325255" cy="415781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400" b="1" dirty="0" smtClean="0">
                <a:solidFill>
                  <a:srgbClr val="FF0000"/>
                </a:solidFill>
                <a:latin typeface="+mn-lt"/>
              </a:rPr>
              <a:t>Luau</a:t>
            </a:r>
            <a:endParaRPr lang="en-US" sz="1400" b="1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41" name="Title 1"/>
          <p:cNvSpPr txBox="1">
            <a:spLocks/>
          </p:cNvSpPr>
          <p:nvPr/>
        </p:nvSpPr>
        <p:spPr>
          <a:xfrm>
            <a:off x="2351222" y="5365185"/>
            <a:ext cx="2325255" cy="415781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400" b="1" dirty="0" smtClean="0">
                <a:solidFill>
                  <a:srgbClr val="FF0000"/>
                </a:solidFill>
                <a:latin typeface="+mn-lt"/>
              </a:rPr>
              <a:t>Special Events</a:t>
            </a:r>
            <a:endParaRPr lang="en-US" sz="1400" b="1" dirty="0">
              <a:solidFill>
                <a:srgbClr val="FF0000"/>
              </a:solidFill>
              <a:latin typeface="+mn-lt"/>
            </a:endParaRPr>
          </a:p>
        </p:txBody>
      </p:sp>
      <p:cxnSp>
        <p:nvCxnSpPr>
          <p:cNvPr id="48" name="Straight Arrow Connector 47"/>
          <p:cNvCxnSpPr/>
          <p:nvPr/>
        </p:nvCxnSpPr>
        <p:spPr>
          <a:xfrm>
            <a:off x="5671691" y="3808922"/>
            <a:ext cx="0" cy="1667094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Arrow Connector 51"/>
          <p:cNvCxnSpPr/>
          <p:nvPr/>
        </p:nvCxnSpPr>
        <p:spPr>
          <a:xfrm>
            <a:off x="6255329" y="3816933"/>
            <a:ext cx="0" cy="1412871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Arrow Connector 57"/>
          <p:cNvCxnSpPr/>
          <p:nvPr/>
        </p:nvCxnSpPr>
        <p:spPr>
          <a:xfrm>
            <a:off x="6869546" y="3808928"/>
            <a:ext cx="0" cy="1079715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Arrow Connector 59"/>
          <p:cNvCxnSpPr/>
          <p:nvPr/>
        </p:nvCxnSpPr>
        <p:spPr>
          <a:xfrm>
            <a:off x="7493001" y="3808922"/>
            <a:ext cx="0" cy="825542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Arrow Connector 61"/>
          <p:cNvCxnSpPr/>
          <p:nvPr/>
        </p:nvCxnSpPr>
        <p:spPr>
          <a:xfrm>
            <a:off x="8177645" y="3816933"/>
            <a:ext cx="0" cy="662741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Straight Connector 74"/>
          <p:cNvCxnSpPr/>
          <p:nvPr/>
        </p:nvCxnSpPr>
        <p:spPr>
          <a:xfrm flipV="1">
            <a:off x="5660739" y="3808925"/>
            <a:ext cx="2516909" cy="800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6" name="Title 1"/>
          <p:cNvSpPr txBox="1">
            <a:spLocks/>
          </p:cNvSpPr>
          <p:nvPr/>
        </p:nvSpPr>
        <p:spPr>
          <a:xfrm>
            <a:off x="4517735" y="5365564"/>
            <a:ext cx="2325255" cy="415781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400" b="1" dirty="0" smtClean="0">
                <a:solidFill>
                  <a:srgbClr val="FF0000"/>
                </a:solidFill>
                <a:latin typeface="+mn-lt"/>
              </a:rPr>
              <a:t>Collegiate Affairs</a:t>
            </a:r>
            <a:endParaRPr lang="en-US" sz="1400" b="1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78" name="Title 1"/>
          <p:cNvSpPr txBox="1">
            <a:spLocks/>
          </p:cNvSpPr>
          <p:nvPr/>
        </p:nvSpPr>
        <p:spPr>
          <a:xfrm>
            <a:off x="5110883" y="5055146"/>
            <a:ext cx="2325255" cy="415781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400" b="1" dirty="0" smtClean="0">
                <a:solidFill>
                  <a:srgbClr val="FF0000"/>
                </a:solidFill>
                <a:latin typeface="+mn-lt"/>
              </a:rPr>
              <a:t>Recognition</a:t>
            </a:r>
            <a:endParaRPr lang="en-US" sz="1400" b="1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79" name="Title 1"/>
          <p:cNvSpPr txBox="1">
            <a:spLocks/>
          </p:cNvSpPr>
          <p:nvPr/>
        </p:nvSpPr>
        <p:spPr>
          <a:xfrm>
            <a:off x="5706920" y="4783280"/>
            <a:ext cx="2325255" cy="415781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400" b="1" dirty="0" smtClean="0">
                <a:solidFill>
                  <a:srgbClr val="FF0000"/>
                </a:solidFill>
                <a:latin typeface="+mn-lt"/>
              </a:rPr>
              <a:t>SOCC</a:t>
            </a:r>
            <a:endParaRPr lang="en-US" sz="1400" b="1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80" name="Title 1"/>
          <p:cNvSpPr txBox="1">
            <a:spLocks/>
          </p:cNvSpPr>
          <p:nvPr/>
        </p:nvSpPr>
        <p:spPr>
          <a:xfrm>
            <a:off x="6330374" y="4543098"/>
            <a:ext cx="2325255" cy="415781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400" b="1" dirty="0" smtClean="0">
                <a:solidFill>
                  <a:srgbClr val="FF0000"/>
                </a:solidFill>
                <a:latin typeface="+mn-lt"/>
              </a:rPr>
              <a:t>FELD</a:t>
            </a:r>
            <a:endParaRPr lang="en-US" sz="1400" b="1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81" name="Title 1"/>
          <p:cNvSpPr txBox="1">
            <a:spLocks/>
          </p:cNvSpPr>
          <p:nvPr/>
        </p:nvSpPr>
        <p:spPr>
          <a:xfrm>
            <a:off x="7015019" y="4362404"/>
            <a:ext cx="2325255" cy="415781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400" b="1" dirty="0" smtClean="0">
                <a:solidFill>
                  <a:srgbClr val="FF0000"/>
                </a:solidFill>
                <a:latin typeface="+mn-lt"/>
              </a:rPr>
              <a:t>Public Affairs</a:t>
            </a:r>
            <a:endParaRPr lang="en-US" sz="1400" b="1" dirty="0">
              <a:solidFill>
                <a:srgbClr val="FF0000"/>
              </a:solidFill>
              <a:latin typeface="+mn-lt"/>
            </a:endParaRPr>
          </a:p>
        </p:txBody>
      </p:sp>
      <p:cxnSp>
        <p:nvCxnSpPr>
          <p:cNvPr id="83" name="Straight Arrow Connector 82"/>
          <p:cNvCxnSpPr/>
          <p:nvPr/>
        </p:nvCxnSpPr>
        <p:spPr>
          <a:xfrm>
            <a:off x="4498108" y="1724891"/>
            <a:ext cx="0" cy="1392382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4" name="Title 1"/>
          <p:cNvSpPr txBox="1">
            <a:spLocks/>
          </p:cNvSpPr>
          <p:nvPr/>
        </p:nvSpPr>
        <p:spPr>
          <a:xfrm>
            <a:off x="3355106" y="2980828"/>
            <a:ext cx="2325255" cy="415781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400" b="1" dirty="0" smtClean="0">
                <a:solidFill>
                  <a:srgbClr val="FF0000"/>
                </a:solidFill>
                <a:latin typeface="+mn-lt"/>
              </a:rPr>
              <a:t>Technology</a:t>
            </a:r>
            <a:endParaRPr lang="en-US" sz="1400" b="1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85" name="TextBox 84"/>
          <p:cNvSpPr txBox="1"/>
          <p:nvPr/>
        </p:nvSpPr>
        <p:spPr>
          <a:xfrm>
            <a:off x="991176" y="6145631"/>
            <a:ext cx="73071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OFFICERS are in black. </a:t>
            </a:r>
            <a:r>
              <a:rPr lang="en-US" b="1" dirty="0" smtClean="0">
                <a:solidFill>
                  <a:srgbClr val="FF0000"/>
                </a:solidFill>
              </a:rPr>
              <a:t>COMMITTEE CHAIRS are in red.</a:t>
            </a:r>
            <a:endParaRPr lang="en-US" b="1" dirty="0"/>
          </a:p>
        </p:txBody>
      </p:sp>
      <p:sp>
        <p:nvSpPr>
          <p:cNvPr id="86" name="TextBox 85"/>
          <p:cNvSpPr txBox="1"/>
          <p:nvPr/>
        </p:nvSpPr>
        <p:spPr>
          <a:xfrm>
            <a:off x="893620" y="197430"/>
            <a:ext cx="763731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/>
              <a:t>CEAS TRIBUNAL EXECUTIVE STRUCTURE</a:t>
            </a:r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9421933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3"/>
          <p:cNvSpPr>
            <a:spLocks noGrp="1"/>
          </p:cNvSpPr>
          <p:nvPr>
            <p:ph type="title"/>
          </p:nvPr>
        </p:nvSpPr>
        <p:spPr>
          <a:xfrm>
            <a:off x="670560" y="838200"/>
            <a:ext cx="8229600" cy="1143000"/>
          </a:xfrm>
        </p:spPr>
        <p:txBody>
          <a:bodyPr/>
          <a:lstStyle/>
          <a:p>
            <a:pPr eaLnBrk="1" hangingPunct="1"/>
            <a:r>
              <a:rPr lang="en-US" b="1" dirty="0" smtClean="0"/>
              <a:t>Constructive Criticism</a:t>
            </a:r>
          </a:p>
        </p:txBody>
      </p:sp>
      <p:sp>
        <p:nvSpPr>
          <p:cNvPr id="23555" name="Subtitle 4"/>
          <p:cNvSpPr>
            <a:spLocks noGrp="1"/>
          </p:cNvSpPr>
          <p:nvPr>
            <p:ph idx="1"/>
          </p:nvPr>
        </p:nvSpPr>
        <p:spPr>
          <a:xfrm>
            <a:off x="441960" y="2362200"/>
            <a:ext cx="8686800" cy="2209800"/>
          </a:xfrm>
        </p:spPr>
        <p:txBody>
          <a:bodyPr/>
          <a:lstStyle/>
          <a:p>
            <a:pPr marL="0" indent="0" algn="ctr" eaLnBrk="1" hangingPunct="1">
              <a:buFontTx/>
              <a:buNone/>
            </a:pPr>
            <a:r>
              <a:rPr lang="en-US" dirty="0" smtClean="0"/>
              <a:t>What do you like/dislike about the college?</a:t>
            </a:r>
          </a:p>
          <a:p>
            <a:pPr marL="0" indent="0" algn="ctr" eaLnBrk="1" hangingPunct="1">
              <a:buFontTx/>
              <a:buNone/>
            </a:pPr>
            <a:r>
              <a:rPr lang="en-US" dirty="0" smtClean="0"/>
              <a:t>Comments / Questions?</a:t>
            </a:r>
          </a:p>
          <a:p>
            <a:pPr marL="0" indent="0" algn="ctr" eaLnBrk="1" hangingPunct="1">
              <a:buFontTx/>
              <a:buNone/>
            </a:pPr>
            <a:r>
              <a:rPr lang="en-US" sz="2400" dirty="0" smtClean="0">
                <a:solidFill>
                  <a:srgbClr val="FF0000"/>
                </a:solidFill>
              </a:rPr>
              <a:t>questions.ceastribunal@gmail.com</a:t>
            </a:r>
          </a:p>
          <a:p>
            <a:pPr marL="0" indent="0" algn="ctr" eaLnBrk="1" hangingPunct="1">
              <a:buFontTx/>
              <a:buNone/>
            </a:pPr>
            <a:endParaRPr lang="en-US" sz="2400" dirty="0" smtClean="0">
              <a:solidFill>
                <a:srgbClr val="FF0000"/>
              </a:solidFill>
            </a:endParaRPr>
          </a:p>
          <a:p>
            <a:pPr marL="0" indent="0" algn="ctr" eaLnBrk="1" hangingPunct="1">
              <a:buFontTx/>
              <a:buNone/>
            </a:pPr>
            <a:endParaRPr lang="en-US" dirty="0" smtClean="0"/>
          </a:p>
          <a:p>
            <a:pPr marL="0" indent="0" algn="ctr" eaLnBrk="1" hangingPunct="1">
              <a:buFontTx/>
              <a:buNone/>
            </a:pPr>
            <a:r>
              <a:rPr lang="en-US" dirty="0" smtClean="0"/>
              <a:t>What would you like to see Tribunal do next?</a:t>
            </a:r>
          </a:p>
          <a:p>
            <a:pPr marL="0" indent="0" algn="ctr" eaLnBrk="1" hangingPunct="1">
              <a:buFontTx/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25222903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Next Meeting:</a:t>
            </a:r>
            <a:endParaRPr lang="en-US" dirty="0"/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>
          <a:xfrm>
            <a:off x="1447800" y="3352801"/>
            <a:ext cx="6400800" cy="1752600"/>
          </a:xfrm>
        </p:spPr>
        <p:txBody>
          <a:bodyPr/>
          <a:lstStyle/>
          <a:p>
            <a:r>
              <a:rPr lang="en-US" dirty="0" smtClean="0"/>
              <a:t>Monday, </a:t>
            </a:r>
            <a:r>
              <a:rPr lang="en-US" dirty="0" smtClean="0"/>
              <a:t>January 12th</a:t>
            </a:r>
            <a:endParaRPr lang="en-US" dirty="0" smtClean="0"/>
          </a:p>
          <a:p>
            <a:r>
              <a:rPr lang="en-US" dirty="0" smtClean="0"/>
              <a:t>Location TBD</a:t>
            </a:r>
            <a:endParaRPr lang="en-US" dirty="0" smtClean="0"/>
          </a:p>
          <a:p>
            <a:r>
              <a:rPr lang="en-US" dirty="0" smtClean="0"/>
              <a:t>5:30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82626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457206"/>
            <a:ext cx="8915400" cy="758825"/>
          </a:xfrm>
        </p:spPr>
        <p:txBody>
          <a:bodyPr/>
          <a:lstStyle/>
          <a:p>
            <a:pPr eaLnBrk="1" hangingPunct="1"/>
            <a:r>
              <a:rPr lang="en-US" b="1" u="sng" dirty="0" smtClean="0"/>
              <a:t>Tribunal Officers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09531844"/>
              </p:ext>
            </p:extLst>
          </p:nvPr>
        </p:nvGraphicFramePr>
        <p:xfrm>
          <a:off x="1" y="1524000"/>
          <a:ext cx="9120188" cy="499685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419700"/>
                <a:gridCol w="152300"/>
                <a:gridCol w="75938"/>
                <a:gridCol w="4472250"/>
              </a:tblGrid>
              <a:tr h="533835">
                <a:tc>
                  <a:txBody>
                    <a:bodyPr/>
                    <a:lstStyle/>
                    <a:p>
                      <a:pPr algn="r"/>
                      <a:r>
                        <a:rPr lang="en-US" sz="2200" b="1" dirty="0" smtClean="0"/>
                        <a:t>President:</a:t>
                      </a:r>
                      <a:endParaRPr lang="en-US" sz="22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endParaRPr lang="en-US" sz="2200"/>
                    </a:p>
                  </a:txBody>
                  <a:tcPr marL="50434" marR="50434" marT="33452" marB="33452" anchor="ctr"/>
                </a:tc>
                <a:tc gridSpan="2">
                  <a:txBody>
                    <a:bodyPr/>
                    <a:lstStyle/>
                    <a:p>
                      <a:r>
                        <a:rPr lang="en-US" sz="2200" b="1" dirty="0" smtClean="0"/>
                        <a:t>Alison</a:t>
                      </a:r>
                      <a:r>
                        <a:rPr lang="en-US" sz="2200" b="1" baseline="0" dirty="0" smtClean="0"/>
                        <a:t> </a:t>
                      </a:r>
                      <a:r>
                        <a:rPr lang="en-US" sz="2200" b="1" baseline="0" dirty="0" err="1" smtClean="0"/>
                        <a:t>Hayfer</a:t>
                      </a:r>
                      <a:endParaRPr lang="en-US" sz="2200" b="1" dirty="0"/>
                    </a:p>
                  </a:txBody>
                  <a:tcPr marL="50434" marR="50434" marT="33452" marB="33452" anchor="ctr"/>
                </a:tc>
                <a:tc hMerge="1">
                  <a:txBody>
                    <a:bodyPr/>
                    <a:lstStyle/>
                    <a:p>
                      <a:endParaRPr lang="en-US" sz="2000" dirty="0"/>
                    </a:p>
                  </a:txBody>
                  <a:tcPr marL="50433" marR="50433" marT="33450" marB="33450" anchor="ctr"/>
                </a:tc>
              </a:tr>
              <a:tr h="737534">
                <a:tc>
                  <a:txBody>
                    <a:bodyPr/>
                    <a:lstStyle/>
                    <a:p>
                      <a:pPr algn="r"/>
                      <a:r>
                        <a:rPr lang="en-US" sz="2200" b="1" dirty="0" smtClean="0"/>
                        <a:t>Vice President:</a:t>
                      </a:r>
                      <a:endParaRPr lang="en-US" sz="22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endParaRPr lang="en-US" sz="2200"/>
                    </a:p>
                  </a:txBody>
                  <a:tcPr marL="50434" marR="50434" marT="33452" marB="33452" anchor="ctr"/>
                </a:tc>
                <a:tc gridSpan="2">
                  <a:txBody>
                    <a:bodyPr/>
                    <a:lstStyle/>
                    <a:p>
                      <a:r>
                        <a:rPr lang="en-US" sz="2200" b="1" dirty="0" smtClean="0"/>
                        <a:t>Maggie</a:t>
                      </a:r>
                      <a:r>
                        <a:rPr lang="en-US" sz="2200" b="1" baseline="0" dirty="0" smtClean="0"/>
                        <a:t> Connell</a:t>
                      </a:r>
                      <a:endParaRPr lang="en-US" sz="2200" b="1" dirty="0"/>
                    </a:p>
                  </a:txBody>
                  <a:tcPr marL="50434" marR="50434" marT="33452" marB="33452" anchor="ctr"/>
                </a:tc>
                <a:tc hMerge="1">
                  <a:txBody>
                    <a:bodyPr/>
                    <a:lstStyle/>
                    <a:p>
                      <a:endParaRPr lang="en-US" sz="2000" dirty="0"/>
                    </a:p>
                  </a:txBody>
                  <a:tcPr marL="50433" marR="50433" marT="33450" marB="33450" anchor="ctr"/>
                </a:tc>
              </a:tr>
              <a:tr h="737534">
                <a:tc>
                  <a:txBody>
                    <a:bodyPr/>
                    <a:lstStyle/>
                    <a:p>
                      <a:pPr algn="r"/>
                      <a:r>
                        <a:rPr lang="en-US" sz="2200" b="1" dirty="0" smtClean="0"/>
                        <a:t>Associate Vice President:</a:t>
                      </a:r>
                      <a:endParaRPr lang="en-US" sz="22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endParaRPr lang="en-US" sz="2200" dirty="0"/>
                    </a:p>
                  </a:txBody>
                  <a:tcPr marL="50434" marR="50434" marT="33452" marB="33452" anchor="ctr"/>
                </a:tc>
                <a:tc gridSpan="2">
                  <a:txBody>
                    <a:bodyPr/>
                    <a:lstStyle/>
                    <a:p>
                      <a:r>
                        <a:rPr lang="en-US" sz="2200" b="1" baseline="0" dirty="0" smtClean="0"/>
                        <a:t>Sarah Deutsch</a:t>
                      </a:r>
                    </a:p>
                  </a:txBody>
                  <a:tcPr marL="50434" marR="50434" marT="33452" marB="33452" anchor="ctr"/>
                </a:tc>
                <a:tc hMerge="1">
                  <a:txBody>
                    <a:bodyPr/>
                    <a:lstStyle/>
                    <a:p>
                      <a:endParaRPr lang="en-US" sz="2000" dirty="0"/>
                    </a:p>
                  </a:txBody>
                  <a:tcPr marL="50433" marR="50433" marT="33450" marB="33450" anchor="ctr"/>
                </a:tc>
              </a:tr>
              <a:tr h="533835">
                <a:tc>
                  <a:txBody>
                    <a:bodyPr/>
                    <a:lstStyle/>
                    <a:p>
                      <a:pPr algn="r"/>
                      <a:r>
                        <a:rPr lang="en-US" sz="2200" b="1" dirty="0" smtClean="0"/>
                        <a:t>Treasurer:</a:t>
                      </a:r>
                      <a:endParaRPr lang="en-US" sz="22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endParaRPr lang="en-US" sz="2200"/>
                    </a:p>
                  </a:txBody>
                  <a:tcPr marL="50434" marR="50434" marT="33452" marB="33452" anchor="ctr"/>
                </a:tc>
                <a:tc gridSpan="2">
                  <a:txBody>
                    <a:bodyPr/>
                    <a:lstStyle/>
                    <a:p>
                      <a:pPr marL="0" marR="0" indent="0" algn="l" defTabSz="148288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200" b="1" baseline="0" dirty="0" smtClean="0"/>
                        <a:t>John </a:t>
                      </a:r>
                      <a:r>
                        <a:rPr lang="en-US" sz="2200" b="1" baseline="0" dirty="0" err="1" smtClean="0"/>
                        <a:t>Lewnard</a:t>
                      </a:r>
                      <a:endParaRPr lang="en-US" sz="2200" b="1" baseline="0" dirty="0" smtClean="0"/>
                    </a:p>
                  </a:txBody>
                  <a:tcPr marL="50434" marR="50434" marT="33452" marB="33452" anchor="ctr"/>
                </a:tc>
                <a:tc hMerge="1">
                  <a:txBody>
                    <a:bodyPr/>
                    <a:lstStyle/>
                    <a:p>
                      <a:pPr marL="0" marR="0" indent="0" algn="l" defTabSz="148288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baseline="0" dirty="0" smtClean="0"/>
                    </a:p>
                  </a:txBody>
                  <a:tcPr marL="50433" marR="50433" marT="33450" marB="33450" anchor="ctr"/>
                </a:tc>
              </a:tr>
              <a:tr h="581033">
                <a:tc>
                  <a:txBody>
                    <a:bodyPr/>
                    <a:lstStyle/>
                    <a:p>
                      <a:pPr algn="r"/>
                      <a:r>
                        <a:rPr lang="en-US" sz="2200" b="1" dirty="0" smtClean="0"/>
                        <a:t>Secretary:</a:t>
                      </a:r>
                      <a:endParaRPr lang="en-US" sz="22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endParaRPr lang="en-US" sz="2200"/>
                    </a:p>
                  </a:txBody>
                  <a:tcPr marL="50434" marR="50434" marT="33452" marB="33452" anchor="ctr"/>
                </a:tc>
                <a:tc gridSpan="2">
                  <a:txBody>
                    <a:bodyPr/>
                    <a:lstStyle/>
                    <a:p>
                      <a:r>
                        <a:rPr lang="en-US" sz="2200" b="1" dirty="0" smtClean="0"/>
                        <a:t>Emily</a:t>
                      </a:r>
                      <a:r>
                        <a:rPr lang="en-US" sz="2200" b="1" baseline="0" dirty="0" smtClean="0"/>
                        <a:t> </a:t>
                      </a:r>
                      <a:r>
                        <a:rPr lang="en-US" sz="2200" b="1" baseline="0" dirty="0" err="1" smtClean="0"/>
                        <a:t>Demjanenko</a:t>
                      </a:r>
                      <a:endParaRPr lang="en-US" sz="2200" b="1" dirty="0"/>
                    </a:p>
                  </a:txBody>
                  <a:tcPr marL="50434" marR="50434" marT="33452" marB="33452" anchor="ctr"/>
                </a:tc>
                <a:tc hMerge="1">
                  <a:txBody>
                    <a:bodyPr/>
                    <a:lstStyle/>
                    <a:p>
                      <a:endParaRPr lang="en-US" sz="2000" dirty="0"/>
                    </a:p>
                  </a:txBody>
                  <a:tcPr marL="50433" marR="50433" marT="33450" marB="33450" anchor="ctr"/>
                </a:tc>
              </a:tr>
              <a:tr h="757899">
                <a:tc>
                  <a:txBody>
                    <a:bodyPr/>
                    <a:lstStyle/>
                    <a:p>
                      <a:pPr algn="r"/>
                      <a:r>
                        <a:rPr lang="en-US" sz="2200" b="1" dirty="0" smtClean="0"/>
                        <a:t>Senators:</a:t>
                      </a:r>
                      <a:endParaRPr lang="en-US" sz="22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endParaRPr lang="en-US" sz="2200"/>
                    </a:p>
                  </a:txBody>
                  <a:tcPr marL="50434" marR="50434" marT="33452" marB="33452" anchor="ctr"/>
                </a:tc>
                <a:tc gridSpan="2">
                  <a:txBody>
                    <a:bodyPr/>
                    <a:lstStyle/>
                    <a:p>
                      <a:r>
                        <a:rPr lang="en-US" sz="2200" b="1" baseline="0" dirty="0" smtClean="0"/>
                        <a:t>Madeline Adams</a:t>
                      </a:r>
                    </a:p>
                    <a:p>
                      <a:r>
                        <a:rPr lang="en-US" sz="2200" b="1" baseline="0" dirty="0" smtClean="0"/>
                        <a:t>Hannah Kenny</a:t>
                      </a:r>
                      <a:endParaRPr lang="en-US" sz="2200" b="1" dirty="0"/>
                    </a:p>
                  </a:txBody>
                  <a:tcPr marL="50434" marR="50434" marT="33452" marB="33452" anchor="ctr"/>
                </a:tc>
                <a:tc hMerge="1">
                  <a:txBody>
                    <a:bodyPr/>
                    <a:lstStyle/>
                    <a:p>
                      <a:endParaRPr lang="en-US" sz="2000" dirty="0"/>
                    </a:p>
                  </a:txBody>
                  <a:tcPr marL="50433" marR="50433" marT="33450" marB="33450" anchor="ctr"/>
                </a:tc>
              </a:tr>
              <a:tr h="142355">
                <a:tc>
                  <a:txBody>
                    <a:bodyPr/>
                    <a:lstStyle/>
                    <a:p>
                      <a:pPr algn="r"/>
                      <a:endParaRPr lang="en-US" sz="16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50434" marR="50434" marT="33452" marB="33452" anchor="ctr"/>
                </a:tc>
                <a:tc gridSpan="2">
                  <a:txBody>
                    <a:bodyPr/>
                    <a:lstStyle/>
                    <a:p>
                      <a:pPr algn="r"/>
                      <a:endParaRPr lang="en-US" sz="700" b="1" dirty="0"/>
                    </a:p>
                  </a:txBody>
                  <a:tcPr marL="50434" marR="50434" marT="33452" marB="33452" anchor="ctr"/>
                </a:tc>
                <a:tc hMerge="1">
                  <a:txBody>
                    <a:bodyPr/>
                    <a:lstStyle/>
                    <a:p>
                      <a:endParaRPr lang="en-US" sz="2000" dirty="0"/>
                    </a:p>
                  </a:txBody>
                  <a:tcPr marL="50433" marR="50433" marT="33450" marB="33450" anchor="ctr"/>
                </a:tc>
              </a:tr>
              <a:tr h="402219">
                <a:tc gridSpan="4">
                  <a:txBody>
                    <a:bodyPr/>
                    <a:lstStyle/>
                    <a:p>
                      <a:pPr algn="ctr"/>
                      <a:endParaRPr lang="en-US" sz="2200" b="1" u="sng" dirty="0"/>
                    </a:p>
                  </a:txBody>
                  <a:tcPr marL="50434" marR="50434" marT="33452" marB="33452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r"/>
                      <a:endParaRPr lang="en-US" sz="2000" b="1" u="sng" dirty="0"/>
                    </a:p>
                  </a:txBody>
                  <a:tcPr marL="50433" marR="50433" marT="33450" marB="33450" anchor="ctr"/>
                </a:tc>
                <a:tc hMerge="1">
                  <a:txBody>
                    <a:bodyPr/>
                    <a:lstStyle/>
                    <a:p>
                      <a:endParaRPr lang="en-US" sz="2000" b="1" u="sng" dirty="0" smtClean="0"/>
                    </a:p>
                  </a:txBody>
                  <a:tcPr marL="50433" marR="50433" marT="33450" marB="33450" anchor="ctr"/>
                </a:tc>
              </a:tr>
              <a:tr h="402219">
                <a:tc>
                  <a:txBody>
                    <a:bodyPr/>
                    <a:lstStyle/>
                    <a:p>
                      <a:pPr algn="r"/>
                      <a:endParaRPr lang="en-US" sz="2200" b="1" dirty="0"/>
                    </a:p>
                  </a:txBody>
                  <a:tcPr marL="50434" marR="50434" marT="33452" marB="33452" anchor="ctr"/>
                </a:tc>
                <a:tc gridSpan="2">
                  <a:txBody>
                    <a:bodyPr/>
                    <a:lstStyle/>
                    <a:p>
                      <a:endParaRPr lang="en-US" sz="2200" dirty="0"/>
                    </a:p>
                  </a:txBody>
                  <a:tcPr marL="50434" marR="50434" marT="33452" marB="33452" anchor="ctr"/>
                </a:tc>
                <a:tc hMerge="1">
                  <a:txBody>
                    <a:bodyPr/>
                    <a:lstStyle/>
                    <a:p>
                      <a:pPr algn="r"/>
                      <a:endParaRPr lang="en-US" sz="2000" dirty="0"/>
                    </a:p>
                  </a:txBody>
                  <a:tcPr marL="50433" marR="50433" marT="33450" marB="33450" anchor="ctr"/>
                </a:tc>
                <a:tc>
                  <a:txBody>
                    <a:bodyPr/>
                    <a:lstStyle/>
                    <a:p>
                      <a:endParaRPr lang="en-US" sz="2200" b="1" dirty="0"/>
                    </a:p>
                  </a:txBody>
                  <a:tcPr marL="50434" marR="50434" marT="33452" marB="33452" anchor="ctr"/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>
          <a:xfrm>
            <a:off x="990600" y="2514600"/>
            <a:ext cx="7696200" cy="1143000"/>
          </a:xfrm>
        </p:spPr>
        <p:txBody>
          <a:bodyPr/>
          <a:lstStyle/>
          <a:p>
            <a:r>
              <a:rPr lang="en-US" sz="6000" b="1" dirty="0" smtClean="0"/>
              <a:t>Officer Reports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President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000" dirty="0" smtClean="0"/>
              <a:t>Elections </a:t>
            </a:r>
            <a:r>
              <a:rPr lang="en-US" sz="2000" dirty="0" smtClean="0"/>
              <a:t>for </a:t>
            </a:r>
            <a:r>
              <a:rPr lang="en-US" sz="2000" b="1" dirty="0" smtClean="0"/>
              <a:t>Summer Semester </a:t>
            </a:r>
            <a:r>
              <a:rPr lang="en-US" sz="2000" dirty="0" smtClean="0"/>
              <a:t>positions!</a:t>
            </a:r>
          </a:p>
          <a:p>
            <a:r>
              <a:rPr lang="en-US" sz="2000" dirty="0" smtClean="0"/>
              <a:t>Vice President</a:t>
            </a:r>
            <a:endParaRPr lang="en-US" sz="1600" dirty="0" smtClean="0"/>
          </a:p>
          <a:p>
            <a:r>
              <a:rPr lang="en-US" sz="2000" dirty="0" smtClean="0"/>
              <a:t>Associate Vice President</a:t>
            </a:r>
          </a:p>
          <a:p>
            <a:r>
              <a:rPr lang="en-US" sz="2000" dirty="0" smtClean="0"/>
              <a:t>Treasurer</a:t>
            </a:r>
          </a:p>
          <a:p>
            <a:r>
              <a:rPr lang="en-US" sz="2000" dirty="0" smtClean="0"/>
              <a:t>Secretary</a:t>
            </a:r>
            <a:endParaRPr lang="en-US" sz="2000" dirty="0"/>
          </a:p>
        </p:txBody>
      </p:sp>
      <p:sp>
        <p:nvSpPr>
          <p:cNvPr id="4" name="Title 1"/>
          <p:cNvSpPr txBox="1">
            <a:spLocks/>
          </p:cNvSpPr>
          <p:nvPr/>
        </p:nvSpPr>
        <p:spPr bwMode="auto">
          <a:xfrm>
            <a:off x="7315200" y="0"/>
            <a:ext cx="21336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4" tIns="45717" rIns="91434" bIns="45717" anchor="ctr"/>
          <a:lstStyle/>
          <a:p>
            <a:pPr eaLnBrk="0" hangingPunct="0"/>
            <a:r>
              <a:rPr lang="en-US" sz="1600" b="1" u="sng" dirty="0" smtClean="0">
                <a:solidFill>
                  <a:schemeClr val="tx2"/>
                </a:solidFill>
                <a:latin typeface="Myriad Pro" pitchFamily="34" charset="0"/>
              </a:rPr>
              <a:t>Officer: </a:t>
            </a:r>
          </a:p>
          <a:p>
            <a:pPr eaLnBrk="0" hangingPunct="0"/>
            <a:r>
              <a:rPr lang="en-US" sz="1600" b="1" dirty="0" smtClean="0">
                <a:solidFill>
                  <a:schemeClr val="tx2"/>
                </a:solidFill>
                <a:latin typeface="Myriad Pro" pitchFamily="34" charset="0"/>
              </a:rPr>
              <a:t>Alison Hayfer</a:t>
            </a:r>
            <a:endParaRPr lang="en-US" sz="1600" dirty="0">
              <a:solidFill>
                <a:schemeClr val="tx2"/>
              </a:solidFill>
              <a:latin typeface="Myriad Pro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95898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Maggie Connell</a:t>
            </a:r>
          </a:p>
          <a:p>
            <a:r>
              <a:rPr lang="en-US" dirty="0" smtClean="0"/>
              <a:t>Joe Willie Frees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65318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AVP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Sarah Deutsch</a:t>
            </a:r>
          </a:p>
          <a:p>
            <a:r>
              <a:rPr lang="en-US" dirty="0"/>
              <a:t>Haley </a:t>
            </a:r>
            <a:r>
              <a:rPr lang="en-US" dirty="0" err="1"/>
              <a:t>Inniger</a:t>
            </a:r>
            <a:endParaRPr lang="en-US" dirty="0"/>
          </a:p>
          <a:p>
            <a:r>
              <a:rPr lang="en-US" dirty="0" smtClean="0"/>
              <a:t>Dane Sowers</a:t>
            </a:r>
          </a:p>
        </p:txBody>
      </p:sp>
    </p:spTree>
    <p:extLst>
      <p:ext uri="{BB962C8B-B14F-4D97-AF65-F5344CB8AC3E}">
        <p14:creationId xmlns:p14="http://schemas.microsoft.com/office/powerpoint/2010/main" val="157516270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Treasurer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CJ Bowman</a:t>
            </a:r>
          </a:p>
          <a:p>
            <a:r>
              <a:rPr lang="en-US" dirty="0" smtClean="0"/>
              <a:t>Max </a:t>
            </a:r>
            <a:r>
              <a:rPr lang="en-US" dirty="0" err="1" smtClean="0"/>
              <a:t>Inniger</a:t>
            </a:r>
            <a:endParaRPr lang="en-US" dirty="0" smtClean="0"/>
          </a:p>
          <a:p>
            <a:r>
              <a:rPr lang="en-US" dirty="0" smtClean="0"/>
              <a:t>Christian </a:t>
            </a:r>
            <a:r>
              <a:rPr lang="en-US" dirty="0" err="1" smtClean="0"/>
              <a:t>Lipa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603915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Secretary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Jared Wood</a:t>
            </a:r>
          </a:p>
          <a:p>
            <a:r>
              <a:rPr lang="en-US" dirty="0" smtClean="0"/>
              <a:t>Tim Kemper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9048773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Custom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0000"/>
      </a:accent1>
      <a:accent2>
        <a:srgbClr val="000000"/>
      </a:accent2>
      <a:accent3>
        <a:srgbClr val="FFFFFF"/>
      </a:accent3>
      <a:accent4>
        <a:srgbClr val="000000"/>
      </a:accent4>
      <a:accent5>
        <a:srgbClr val="000000"/>
      </a:accent5>
      <a:accent6>
        <a:srgbClr val="000000"/>
      </a:accent6>
      <a:hlink>
        <a:srgbClr val="000000"/>
      </a:hlink>
      <a:folHlink>
        <a:srgbClr val="000000"/>
      </a:folHlink>
    </a:clrScheme>
    <a:fontScheme name="Myriad Pro">
      <a:majorFont>
        <a:latin typeface="Myriad Pro"/>
        <a:ea typeface=""/>
        <a:cs typeface=""/>
      </a:majorFont>
      <a:minorFont>
        <a:latin typeface="Myriad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Level">
  <a:themeElements>
    <a:clrScheme name="1_Level 8">
      <a:dk1>
        <a:srgbClr val="000000"/>
      </a:dk1>
      <a:lt1>
        <a:srgbClr val="FFFFFF"/>
      </a:lt1>
      <a:dk2>
        <a:srgbClr val="999900"/>
      </a:dk2>
      <a:lt2>
        <a:srgbClr val="666600"/>
      </a:lt2>
      <a:accent1>
        <a:srgbClr val="99CC00"/>
      </a:accent1>
      <a:accent2>
        <a:srgbClr val="CCCC66"/>
      </a:accent2>
      <a:accent3>
        <a:srgbClr val="FFFFFF"/>
      </a:accent3>
      <a:accent4>
        <a:srgbClr val="000000"/>
      </a:accent4>
      <a:accent5>
        <a:srgbClr val="CAE2AA"/>
      </a:accent5>
      <a:accent6>
        <a:srgbClr val="B9B95C"/>
      </a:accent6>
      <a:hlink>
        <a:srgbClr val="FFCC00"/>
      </a:hlink>
      <a:folHlink>
        <a:srgbClr val="CC9900"/>
      </a:folHlink>
    </a:clrScheme>
    <a:fontScheme name="1_Level">
      <a:majorFont>
        <a:latin typeface="Garamond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1_Level 1">
        <a:dk1>
          <a:srgbClr val="006699"/>
        </a:dk1>
        <a:lt1>
          <a:srgbClr val="FFFFFF"/>
        </a:lt1>
        <a:dk2>
          <a:srgbClr val="000000"/>
        </a:dk2>
        <a:lt2>
          <a:srgbClr val="99FF99"/>
        </a:lt2>
        <a:accent1>
          <a:srgbClr val="00CC99"/>
        </a:accent1>
        <a:accent2>
          <a:srgbClr val="009999"/>
        </a:accent2>
        <a:accent3>
          <a:srgbClr val="AAAAAA"/>
        </a:accent3>
        <a:accent4>
          <a:srgbClr val="DADADA"/>
        </a:accent4>
        <a:accent5>
          <a:srgbClr val="AAE2CA"/>
        </a:accent5>
        <a:accent6>
          <a:srgbClr val="008A8A"/>
        </a:accent6>
        <a:hlink>
          <a:srgbClr val="0066FF"/>
        </a:hlink>
        <a:folHlink>
          <a:srgbClr val="989CBA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Level 2">
        <a:dk1>
          <a:srgbClr val="808000"/>
        </a:dk1>
        <a:lt1>
          <a:srgbClr val="FFFFFF"/>
        </a:lt1>
        <a:dk2>
          <a:srgbClr val="5C271E"/>
        </a:dk2>
        <a:lt2>
          <a:srgbClr val="FFDD89"/>
        </a:lt2>
        <a:accent1>
          <a:srgbClr val="CC6600"/>
        </a:accent1>
        <a:accent2>
          <a:srgbClr val="CC9900"/>
        </a:accent2>
        <a:accent3>
          <a:srgbClr val="B5ACAB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669900"/>
        </a:hlink>
        <a:folHlink>
          <a:srgbClr val="A3A27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Level 3">
        <a:dk1>
          <a:srgbClr val="763B00"/>
        </a:dk1>
        <a:lt1>
          <a:srgbClr val="FFFFFF"/>
        </a:lt1>
        <a:dk2>
          <a:srgbClr val="330000"/>
        </a:dk2>
        <a:lt2>
          <a:srgbClr val="CC9900"/>
        </a:lt2>
        <a:accent1>
          <a:srgbClr val="FFCC00"/>
        </a:accent1>
        <a:accent2>
          <a:srgbClr val="CC3300"/>
        </a:accent2>
        <a:accent3>
          <a:srgbClr val="ADAAAA"/>
        </a:accent3>
        <a:accent4>
          <a:srgbClr val="DADADA"/>
        </a:accent4>
        <a:accent5>
          <a:srgbClr val="FFE2AA"/>
        </a:accent5>
        <a:accent6>
          <a:srgbClr val="B92D00"/>
        </a:accent6>
        <a:hlink>
          <a:srgbClr val="666699"/>
        </a:hlink>
        <a:folHlink>
          <a:srgbClr val="99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Level 4">
        <a:dk1>
          <a:srgbClr val="6D3696"/>
        </a:dk1>
        <a:lt1>
          <a:srgbClr val="FFFFFF"/>
        </a:lt1>
        <a:dk2>
          <a:srgbClr val="51255D"/>
        </a:dk2>
        <a:lt2>
          <a:srgbClr val="FFFFCC"/>
        </a:lt2>
        <a:accent1>
          <a:srgbClr val="666699"/>
        </a:accent1>
        <a:accent2>
          <a:srgbClr val="800080"/>
        </a:accent2>
        <a:accent3>
          <a:srgbClr val="B3ACB6"/>
        </a:accent3>
        <a:accent4>
          <a:srgbClr val="DADADA"/>
        </a:accent4>
        <a:accent5>
          <a:srgbClr val="B8B8CA"/>
        </a:accent5>
        <a:accent6>
          <a:srgbClr val="730073"/>
        </a:accent6>
        <a:hlink>
          <a:srgbClr val="CCCC00"/>
        </a:hlink>
        <a:folHlink>
          <a:srgbClr val="A3A27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Level 5">
        <a:dk1>
          <a:srgbClr val="CC6600"/>
        </a:dk1>
        <a:lt1>
          <a:srgbClr val="FFFFFF"/>
        </a:lt1>
        <a:dk2>
          <a:srgbClr val="4A553B"/>
        </a:dk2>
        <a:lt2>
          <a:srgbClr val="FFBF1F"/>
        </a:lt2>
        <a:accent1>
          <a:srgbClr val="FFCC00"/>
        </a:accent1>
        <a:accent2>
          <a:srgbClr val="CC9900"/>
        </a:accent2>
        <a:accent3>
          <a:srgbClr val="B1B4AF"/>
        </a:accent3>
        <a:accent4>
          <a:srgbClr val="DADADA"/>
        </a:accent4>
        <a:accent5>
          <a:srgbClr val="FFE2AA"/>
        </a:accent5>
        <a:accent6>
          <a:srgbClr val="B98A00"/>
        </a:accent6>
        <a:hlink>
          <a:srgbClr val="669900"/>
        </a:hlink>
        <a:folHlink>
          <a:srgbClr val="A3A27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Level 6">
        <a:dk1>
          <a:srgbClr val="000000"/>
        </a:dk1>
        <a:lt1>
          <a:srgbClr val="FFFFFF"/>
        </a:lt1>
        <a:dk2>
          <a:srgbClr val="666699"/>
        </a:dk2>
        <a:lt2>
          <a:srgbClr val="FFCC00"/>
        </a:lt2>
        <a:accent1>
          <a:srgbClr val="FF9900"/>
        </a:accent1>
        <a:accent2>
          <a:srgbClr val="FF0000"/>
        </a:accent2>
        <a:accent3>
          <a:srgbClr val="FFFFFF"/>
        </a:accent3>
        <a:accent4>
          <a:srgbClr val="000000"/>
        </a:accent4>
        <a:accent5>
          <a:srgbClr val="FFCAAA"/>
        </a:accent5>
        <a:accent6>
          <a:srgbClr val="E70000"/>
        </a:accent6>
        <a:hlink>
          <a:srgbClr val="666699"/>
        </a:hlink>
        <a:folHlink>
          <a:srgbClr val="9999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Level 7">
        <a:dk1>
          <a:srgbClr val="000000"/>
        </a:dk1>
        <a:lt1>
          <a:srgbClr val="FFFFFF"/>
        </a:lt1>
        <a:dk2>
          <a:srgbClr val="CC3300"/>
        </a:dk2>
        <a:lt2>
          <a:srgbClr val="663300"/>
        </a:lt2>
        <a:accent1>
          <a:srgbClr val="FFCC00"/>
        </a:accent1>
        <a:accent2>
          <a:srgbClr val="CC66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5C00"/>
        </a:accent6>
        <a:hlink>
          <a:srgbClr val="CC9900"/>
        </a:hlink>
        <a:folHlink>
          <a:srgbClr val="99663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Level 8">
        <a:dk1>
          <a:srgbClr val="000000"/>
        </a:dk1>
        <a:lt1>
          <a:srgbClr val="FFFFFF"/>
        </a:lt1>
        <a:dk2>
          <a:srgbClr val="999900"/>
        </a:dk2>
        <a:lt2>
          <a:srgbClr val="666600"/>
        </a:lt2>
        <a:accent1>
          <a:srgbClr val="99CC00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CAE2AA"/>
        </a:accent5>
        <a:accent6>
          <a:srgbClr val="B9B95C"/>
        </a:accent6>
        <a:hlink>
          <a:srgbClr val="FFCC00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3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yriad Pro">
      <a:majorFont>
        <a:latin typeface="Myriad Pro"/>
        <a:ea typeface=""/>
        <a:cs typeface=""/>
      </a:majorFont>
      <a:minorFont>
        <a:latin typeface="Myriad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4558</TotalTime>
  <Words>459</Words>
  <Application>Microsoft Office PowerPoint</Application>
  <PresentationFormat>On-screen Show (4:3)</PresentationFormat>
  <Paragraphs>138</Paragraphs>
  <Slides>21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3</vt:i4>
      </vt:variant>
      <vt:variant>
        <vt:lpstr>Slide Titles</vt:lpstr>
      </vt:variant>
      <vt:variant>
        <vt:i4>21</vt:i4>
      </vt:variant>
    </vt:vector>
  </HeadingPairs>
  <TitlesOfParts>
    <vt:vector size="24" baseType="lpstr">
      <vt:lpstr>Default Design</vt:lpstr>
      <vt:lpstr>1_Level</vt:lpstr>
      <vt:lpstr>3_Default Design</vt:lpstr>
      <vt:lpstr>Engineering and Applied  Science Tribunal</vt:lpstr>
      <vt:lpstr>President</vt:lpstr>
      <vt:lpstr>Tribunal Officers</vt:lpstr>
      <vt:lpstr>Officer Reports</vt:lpstr>
      <vt:lpstr>President</vt:lpstr>
      <vt:lpstr>VP</vt:lpstr>
      <vt:lpstr>AVP</vt:lpstr>
      <vt:lpstr>Treasurer</vt:lpstr>
      <vt:lpstr>Secretary</vt:lpstr>
      <vt:lpstr>Senators</vt:lpstr>
      <vt:lpstr>PowerPoint Presentation</vt:lpstr>
      <vt:lpstr>Committee Reports</vt:lpstr>
      <vt:lpstr>FELD</vt:lpstr>
      <vt:lpstr>Special Events</vt:lpstr>
      <vt:lpstr>Recognition</vt:lpstr>
      <vt:lpstr>EWeek</vt:lpstr>
      <vt:lpstr>PowerPoint Presentation</vt:lpstr>
      <vt:lpstr>CEAS Ambassadors</vt:lpstr>
      <vt:lpstr>SOL Presentation</vt:lpstr>
      <vt:lpstr>Constructive Criticism</vt:lpstr>
      <vt:lpstr>Next Meeting: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Secretary Report</dc:title>
  <dc:creator>Alison Hayfer</dc:creator>
  <cp:lastModifiedBy>Alison C. Hayfer</cp:lastModifiedBy>
  <cp:revision>246</cp:revision>
  <dcterms:created xsi:type="dcterms:W3CDTF">2012-06-23T16:33:59Z</dcterms:created>
  <dcterms:modified xsi:type="dcterms:W3CDTF">2014-12-01T21:38:02Z</dcterms:modified>
</cp:coreProperties>
</file>