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5"/>
  </p:notesMasterIdLst>
  <p:sldIdLst>
    <p:sldId id="265" r:id="rId3"/>
    <p:sldId id="267" r:id="rId4"/>
    <p:sldId id="268" r:id="rId5"/>
    <p:sldId id="266" r:id="rId6"/>
    <p:sldId id="270" r:id="rId7"/>
    <p:sldId id="424" r:id="rId8"/>
    <p:sldId id="388" r:id="rId9"/>
    <p:sldId id="271" r:id="rId10"/>
    <p:sldId id="423" r:id="rId11"/>
    <p:sldId id="422" r:id="rId12"/>
    <p:sldId id="420" r:id="rId13"/>
    <p:sldId id="42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2" autoAdjust="0"/>
    <p:restoredTop sz="89244" autoAdjust="0"/>
  </p:normalViewPr>
  <p:slideViewPr>
    <p:cSldViewPr>
      <p:cViewPr>
        <p:scale>
          <a:sx n="76" d="100"/>
          <a:sy n="76" d="100"/>
        </p:scale>
        <p:origin x="-978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6C568-25B7-4D67-8C5B-447F1A8773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889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66D59-A378-44B6-A64C-21D85C1C32D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391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23CF-252F-4809-B171-47114F3BD5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974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46C00-5BE3-4B58-ADC6-75C2D71CD8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560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CDF4B-7AB1-48C5-9FA2-A52575A5C1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358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F17B0-994D-4F3C-84B4-D0103D22AB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384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79F1D-4813-4073-933E-6A15A6AF64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968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BB5E-6F4A-4EFA-AA5F-F4B284F79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8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61B5D-530D-4C4A-A41F-15E8D96B9D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42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59BD3-ECB1-4B36-B8A4-E85FACF227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6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15AF-D5EF-4AD0-AF43-0364FDD418E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61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4BC6-4AD5-4F6E-A391-733420BE8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486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D3AA5-61D4-483D-AD7D-E7623293CD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08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54C8B-E3CC-4136-822C-B2C601EB97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615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540C7-1925-426B-BBC5-670F3DA435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981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itchFamily="-105" charset="0"/>
                <a:ea typeface="ＭＳ Ｐゴシック" pitchFamily="-105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E541E4-8F88-466F-93D2-2CC5AD3C682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136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defRPr sz="28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Wingdings" pitchFamily="2" charset="2"/>
        <a:defRPr sz="2400">
          <a:solidFill>
            <a:schemeClr val="tx1"/>
          </a:solidFill>
          <a:latin typeface="+mn-lt"/>
          <a:ea typeface="ＭＳ Ｐゴシック" pitchFamily="-10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defRPr sz="2000">
          <a:solidFill>
            <a:schemeClr val="tx1"/>
          </a:solidFill>
          <a:latin typeface="+mn-lt"/>
          <a:ea typeface="ＭＳ Ｐゴシック" pitchFamily="-10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ballnn@mail.uc.edu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hayferac@mail.uc.ed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May 19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th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, 2014</a:t>
            </a:r>
            <a:endParaRPr lang="en-US" sz="44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Luau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it is: Our yearly celebration for engineers at the beach waterpark that includes a day at the beach waterpark, food, and drinks for those of you of age</a:t>
            </a:r>
          </a:p>
          <a:p>
            <a:r>
              <a:rPr lang="en-US" sz="2800" dirty="0" smtClean="0"/>
              <a:t>When is it: June 14</a:t>
            </a:r>
            <a:r>
              <a:rPr lang="en-US" sz="2800" baseline="30000" dirty="0" smtClean="0"/>
              <a:t>th</a:t>
            </a:r>
            <a:endParaRPr lang="en-US" sz="2800" b="1" dirty="0"/>
          </a:p>
          <a:p>
            <a:r>
              <a:rPr lang="en-US" sz="2800" dirty="0" smtClean="0"/>
              <a:t>Ticket Sales: June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-6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and 9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-13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10AM-2PM in Baldwin Lobby</a:t>
            </a:r>
          </a:p>
          <a:p>
            <a:r>
              <a:rPr lang="en-US" sz="2800" dirty="0" smtClean="0"/>
              <a:t>Questions? katuscca@mail.uc.edu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74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SOCC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Flyers</a:t>
            </a:r>
            <a:endParaRPr lang="en-US" dirty="0"/>
          </a:p>
          <a:p>
            <a:pPr lvl="1"/>
            <a:r>
              <a:rPr lang="en-US" dirty="0"/>
              <a:t>Help take down flyers after meeting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you want to put up flyers that do not meet the posting board requirements</a:t>
            </a:r>
          </a:p>
          <a:p>
            <a:pPr lvl="2"/>
            <a:r>
              <a:rPr lang="en-US" dirty="0"/>
              <a:t>Put the flyers in the Tribunal Office to be stamped</a:t>
            </a:r>
          </a:p>
          <a:p>
            <a:pPr lvl="2"/>
            <a:r>
              <a:rPr lang="en-US" dirty="0"/>
              <a:t>Email me at </a:t>
            </a:r>
            <a:r>
              <a:rPr lang="en-US" dirty="0">
                <a:hlinkClick r:id="rId2"/>
              </a:rPr>
              <a:t>ballnn@</a:t>
            </a:r>
            <a:r>
              <a:rPr lang="en-US" dirty="0" smtClean="0">
                <a:hlinkClick r:id="rId2"/>
              </a:rPr>
              <a:t>mail.uc.edu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rgbClr val="000000"/>
                </a:solidFill>
              </a:rPr>
              <a:t>Committee Chair:</a:t>
            </a:r>
            <a:r>
              <a:rPr lang="en-US" sz="1600" u="sng" dirty="0" smtClean="0">
                <a:solidFill>
                  <a:srgbClr val="000000"/>
                </a:solidFill>
              </a:rPr>
              <a:t> </a:t>
            </a:r>
            <a:endParaRPr lang="en-US" sz="1600" u="sng" dirty="0">
              <a:solidFill>
                <a:srgbClr val="000000"/>
              </a:solidFill>
            </a:endParaRPr>
          </a:p>
          <a:p>
            <a:pPr eaLnBrk="0" hangingPunct="0"/>
            <a:r>
              <a:rPr lang="en-US" sz="1600" dirty="0" smtClean="0">
                <a:solidFill>
                  <a:srgbClr val="000000"/>
                </a:solidFill>
              </a:rPr>
              <a:t>Nathan Ball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2154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Next Meeting: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47800" y="3352801"/>
            <a:ext cx="6400800" cy="1752600"/>
          </a:xfrm>
        </p:spPr>
        <p:txBody>
          <a:bodyPr/>
          <a:lstStyle/>
          <a:p>
            <a:r>
              <a:rPr lang="en-US" dirty="0" smtClean="0"/>
              <a:t>Monday, June 2</a:t>
            </a:r>
            <a:r>
              <a:rPr lang="en-US" baseline="30000" dirty="0" smtClean="0"/>
              <a:t>nd</a:t>
            </a:r>
            <a:r>
              <a:rPr lang="en-US" dirty="0" smtClean="0"/>
              <a:t> </a:t>
            </a:r>
          </a:p>
          <a:p>
            <a:r>
              <a:rPr lang="en-US" dirty="0" smtClean="0"/>
              <a:t>525 Old </a:t>
            </a:r>
            <a:r>
              <a:rPr lang="en-US" dirty="0" err="1" smtClean="0"/>
              <a:t>Chem</a:t>
            </a:r>
            <a:endParaRPr lang="en-US" dirty="0" smtClean="0"/>
          </a:p>
          <a:p>
            <a:r>
              <a:rPr lang="en-US" dirty="0" smtClean="0"/>
              <a:t>5:30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26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4123817"/>
              </p:ext>
            </p:extLst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Alison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baseline="0" dirty="0" err="1" smtClean="0"/>
                        <a:t>Hayfer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Juliann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baseline="0" dirty="0" err="1" smtClean="0"/>
                        <a:t>Leny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Maggie Connell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John </a:t>
                      </a:r>
                      <a:r>
                        <a:rPr lang="en-US" sz="2200" b="1" baseline="0" dirty="0" err="1" smtClean="0"/>
                        <a:t>Lewnard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TBD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Madeline Adams</a:t>
                      </a:r>
                    </a:p>
                    <a:p>
                      <a:r>
                        <a:rPr lang="en-US" sz="2200" b="1" baseline="0" dirty="0" smtClean="0"/>
                        <a:t>Hannah Kenny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2899699"/>
              </p:ext>
            </p:extLst>
          </p:nvPr>
        </p:nvGraphicFramePr>
        <p:xfrm>
          <a:off x="372579" y="914400"/>
          <a:ext cx="8539646" cy="4871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Andrew Griggs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Mark </a:t>
                      </a:r>
                      <a:r>
                        <a:rPr lang="en-US" sz="2000" b="1" dirty="0" err="1" smtClean="0"/>
                        <a:t>Gruenbacher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Alison Hayfer, Sam Dunker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Dane</a:t>
                      </a:r>
                      <a:r>
                        <a:rPr lang="en-US" sz="2000" b="1" baseline="0" dirty="0" smtClean="0"/>
                        <a:t> Sowers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marL="0" marR="0" indent="0" algn="l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Chris </a:t>
                      </a:r>
                      <a:r>
                        <a:rPr lang="en-US" sz="18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Katuscak</a:t>
                      </a:r>
                      <a:endParaRPr lang="en-US" sz="18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000" b="1" i="0" dirty="0" smtClean="0"/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Nathan Ball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Technology: 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Dane</a:t>
                      </a:r>
                      <a:r>
                        <a:rPr lang="en-US" sz="2000" b="1" baseline="0" dirty="0" smtClean="0"/>
                        <a:t> Sowers, Charlie Hinton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chemeClr val="tx1"/>
                </a:solidFill>
                <a:latin typeface="+mj-lt"/>
              </a:rPr>
              <a:t>Meeting Agenda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0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FontTx/>
              <a:buNone/>
              <a:defRPr/>
            </a:pPr>
            <a:endParaRPr lang="en-US" sz="28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Secretary Nominations</a:t>
            </a:r>
          </a:p>
          <a:p>
            <a:r>
              <a:rPr lang="en-US" dirty="0" smtClean="0"/>
              <a:t>Chris </a:t>
            </a:r>
            <a:r>
              <a:rPr lang="en-US" dirty="0" err="1" smtClean="0"/>
              <a:t>Katuscak</a:t>
            </a:r>
            <a:endParaRPr lang="en-US" dirty="0" smtClean="0"/>
          </a:p>
          <a:p>
            <a:r>
              <a:rPr lang="en-US" dirty="0" smtClean="0"/>
              <a:t>Carlo</a:t>
            </a:r>
          </a:p>
          <a:p>
            <a:r>
              <a:rPr lang="en-US" smtClean="0"/>
              <a:t>Danny Nolan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President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Open Committee Chairs</a:t>
            </a:r>
          </a:p>
          <a:p>
            <a:pPr lvl="1"/>
            <a:r>
              <a:rPr lang="en-US" sz="2000" dirty="0" smtClean="0"/>
              <a:t>Collegiate Affairs</a:t>
            </a:r>
          </a:p>
          <a:p>
            <a:pPr lvl="1"/>
            <a:r>
              <a:rPr lang="en-US" sz="2000" dirty="0" smtClean="0"/>
              <a:t>FELD</a:t>
            </a:r>
          </a:p>
          <a:p>
            <a:pPr lvl="1"/>
            <a:r>
              <a:rPr lang="en-US" sz="2000" dirty="0" smtClean="0"/>
              <a:t>Recognition- Christian</a:t>
            </a:r>
            <a:endParaRPr lang="en-US" sz="2000" dirty="0" smtClean="0"/>
          </a:p>
          <a:p>
            <a:pPr lvl="1"/>
            <a:r>
              <a:rPr lang="en-US" sz="2000" dirty="0" smtClean="0"/>
              <a:t>Special Events</a:t>
            </a:r>
          </a:p>
          <a:p>
            <a:pPr marL="457200" lvl="1" indent="0">
              <a:buNone/>
            </a:pPr>
            <a:r>
              <a:rPr lang="en-US" sz="2000" dirty="0" smtClean="0"/>
              <a:t>If you want to get involved or join these committees, please email me at </a:t>
            </a:r>
            <a:r>
              <a:rPr lang="en-US" sz="2000" dirty="0" smtClean="0">
                <a:hlinkClick r:id="rId2"/>
              </a:rPr>
              <a:t>hayferac@mail.uc.edu</a:t>
            </a:r>
            <a:r>
              <a:rPr lang="en-US" sz="2000" dirty="0" smtClean="0"/>
              <a:t> or see me after meeting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958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Secretary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sign in at the back of the room</a:t>
            </a:r>
          </a:p>
          <a:p>
            <a:r>
              <a:rPr lang="en-US" dirty="0" smtClean="0"/>
              <a:t>Must attend and sign in at minimum of 4 meetings each semester to having voting rights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5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Technology</a:t>
            </a:r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08564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Dane Sowers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Charlie Hinton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828800"/>
            <a:ext cx="7924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Dr. Kumar </a:t>
            </a:r>
            <a:r>
              <a:rPr lang="en-US" sz="2400" dirty="0" err="1" smtClean="0"/>
              <a:t>Vemaganti</a:t>
            </a:r>
            <a:r>
              <a:rPr lang="en-US" sz="2400" dirty="0" smtClean="0"/>
              <a:t> (from the department of Mechanical and Materials Engineering) is looking for a student to aid in the construction and development of a website.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Any student is welcome to take on this project, which could help demonstrate and develop important technology skills.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For more information or if you have any questions, please contact Dane Sowers (sowersdd@mail.uc.edu) and Carlo </a:t>
            </a:r>
            <a:r>
              <a:rPr lang="en-US" sz="2400" dirty="0" err="1" smtClean="0"/>
              <a:t>Perrottino</a:t>
            </a:r>
            <a:r>
              <a:rPr lang="en-US" sz="2400" dirty="0" smtClean="0"/>
              <a:t> (perrotca@mail.uc.edu)</a:t>
            </a:r>
          </a:p>
        </p:txBody>
      </p:sp>
    </p:spTree>
    <p:extLst>
      <p:ext uri="{BB962C8B-B14F-4D97-AF65-F5344CB8AC3E}">
        <p14:creationId xmlns:p14="http://schemas.microsoft.com/office/powerpoint/2010/main" val="11740322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vel">
  <a:themeElements>
    <a:clrScheme name="1_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1_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3169</TotalTime>
  <Words>342</Words>
  <Application>Microsoft Office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Default Design</vt:lpstr>
      <vt:lpstr>1_Level</vt:lpstr>
      <vt:lpstr>Engineering and Applied  Science Tribunal</vt:lpstr>
      <vt:lpstr>Tribunal Officers</vt:lpstr>
      <vt:lpstr>Tribunal Executives</vt:lpstr>
      <vt:lpstr>PowerPoint Presentation</vt:lpstr>
      <vt:lpstr>Officer Reports</vt:lpstr>
      <vt:lpstr>President</vt:lpstr>
      <vt:lpstr>Secretary</vt:lpstr>
      <vt:lpstr>Committee Reports</vt:lpstr>
      <vt:lpstr>Technology</vt:lpstr>
      <vt:lpstr>Luau</vt:lpstr>
      <vt:lpstr>SOCC</vt:lpstr>
      <vt:lpstr>Next Meeting: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adnauseum</cp:lastModifiedBy>
  <cp:revision>188</cp:revision>
  <dcterms:created xsi:type="dcterms:W3CDTF">2012-06-23T16:33:59Z</dcterms:created>
  <dcterms:modified xsi:type="dcterms:W3CDTF">2014-05-19T21:44:40Z</dcterms:modified>
</cp:coreProperties>
</file>