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65" r:id="rId3"/>
    <p:sldId id="267" r:id="rId4"/>
    <p:sldId id="268" r:id="rId5"/>
    <p:sldId id="266" r:id="rId6"/>
    <p:sldId id="270" r:id="rId7"/>
    <p:sldId id="424" r:id="rId8"/>
    <p:sldId id="388" r:id="rId9"/>
    <p:sldId id="271" r:id="rId10"/>
    <p:sldId id="423" r:id="rId11"/>
    <p:sldId id="422" r:id="rId12"/>
    <p:sldId id="420" r:id="rId13"/>
    <p:sldId id="42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9244" autoAdjust="0"/>
  </p:normalViewPr>
  <p:slideViewPr>
    <p:cSldViewPr>
      <p:cViewPr>
        <p:scale>
          <a:sx n="76" d="100"/>
          <a:sy n="76" d="100"/>
        </p:scale>
        <p:origin x="-97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allnn@mail.uc.edu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ayferac@mail.uc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May 19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Luau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it is: Our yearly celebration for engineers at the beach waterpark that includes a day at the beach waterpark, food, and drinks for those of you of age</a:t>
            </a:r>
          </a:p>
          <a:p>
            <a:r>
              <a:rPr lang="en-US" sz="2800" dirty="0" smtClean="0"/>
              <a:t>When is it: June 14</a:t>
            </a:r>
            <a:r>
              <a:rPr lang="en-US" sz="2800" baseline="30000" dirty="0" smtClean="0"/>
              <a:t>th</a:t>
            </a:r>
            <a:endParaRPr lang="en-US" sz="2800" b="1" dirty="0"/>
          </a:p>
          <a:p>
            <a:r>
              <a:rPr lang="en-US" sz="2800" dirty="0" smtClean="0"/>
              <a:t>Ticket Sales: June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-6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10AM-2PM in Baldwin Lobby</a:t>
            </a:r>
          </a:p>
          <a:p>
            <a:r>
              <a:rPr lang="en-US" sz="2800" dirty="0" smtClean="0"/>
              <a:t>Questions? katuscca@mail.uc.edu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Flyers</a:t>
            </a:r>
            <a:endParaRPr lang="en-US" dirty="0"/>
          </a:p>
          <a:p>
            <a:pPr lvl="1"/>
            <a:r>
              <a:rPr lang="en-US" dirty="0"/>
              <a:t>Help take down flyers after meeting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want to put up flyers that do not meet the posting board requirements</a:t>
            </a:r>
          </a:p>
          <a:p>
            <a:pPr lvl="2"/>
            <a:r>
              <a:rPr lang="en-US" dirty="0"/>
              <a:t>Put the flyers in the Tribunal Office to be stamped</a:t>
            </a:r>
          </a:p>
          <a:p>
            <a:pPr lvl="2"/>
            <a:r>
              <a:rPr lang="en-US" dirty="0"/>
              <a:t>Email me at </a:t>
            </a:r>
            <a:r>
              <a:rPr lang="en-US" dirty="0">
                <a:hlinkClick r:id="rId2"/>
              </a:rPr>
              <a:t>ballnn@</a:t>
            </a:r>
            <a:r>
              <a:rPr lang="en-US" dirty="0" smtClean="0">
                <a:hlinkClick r:id="rId2"/>
              </a:rPr>
              <a:t>mail.uc.edu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rgbClr val="000000"/>
                </a:solidFill>
              </a:rPr>
              <a:t>Committee Chair:</a:t>
            </a:r>
            <a:r>
              <a:rPr lang="en-US" sz="1600" u="sng" dirty="0" smtClean="0">
                <a:solidFill>
                  <a:srgbClr val="000000"/>
                </a:solidFill>
              </a:rPr>
              <a:t> </a:t>
            </a:r>
            <a:endParaRPr lang="en-US" sz="1600" u="sng" dirty="0">
              <a:solidFill>
                <a:srgbClr val="000000"/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rgbClr val="000000"/>
                </a:solidFill>
              </a:rPr>
              <a:t>Nathan Ball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15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352801"/>
            <a:ext cx="6400800" cy="1752600"/>
          </a:xfrm>
        </p:spPr>
        <p:txBody>
          <a:bodyPr/>
          <a:lstStyle/>
          <a:p>
            <a:r>
              <a:rPr lang="en-US" dirty="0" smtClean="0"/>
              <a:t>Monday, June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525 Old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5:30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23817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Alison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Hayfer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Juliann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Leny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Maggie Connell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TBD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Madeline Adams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899699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Mark </a:t>
                      </a:r>
                      <a:r>
                        <a:rPr lang="en-US" sz="2000" b="1" dirty="0" err="1" smtClean="0"/>
                        <a:t>Gruenbacher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Alison Hayfer, Sam Dunker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Sowers, Charlie Hinton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Meeting Agenda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Secretary Nominations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Katuscak</a:t>
            </a:r>
            <a:endParaRPr lang="en-US" dirty="0" smtClean="0"/>
          </a:p>
          <a:p>
            <a:r>
              <a:rPr lang="en-US" dirty="0" smtClean="0"/>
              <a:t>Carlo</a:t>
            </a:r>
          </a:p>
          <a:p>
            <a:r>
              <a:rPr lang="en-US" smtClean="0"/>
              <a:t>Danny Nolan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Open Committee Chairs</a:t>
            </a:r>
          </a:p>
          <a:p>
            <a:pPr lvl="1"/>
            <a:r>
              <a:rPr lang="en-US" sz="2000" dirty="0" smtClean="0"/>
              <a:t>Collegiate Affairs</a:t>
            </a:r>
          </a:p>
          <a:p>
            <a:pPr lvl="1"/>
            <a:r>
              <a:rPr lang="en-US" sz="2000" dirty="0" smtClean="0"/>
              <a:t>FELD</a:t>
            </a:r>
          </a:p>
          <a:p>
            <a:pPr lvl="1"/>
            <a:r>
              <a:rPr lang="en-US" sz="2000" dirty="0" smtClean="0"/>
              <a:t>Recognition- Christian</a:t>
            </a:r>
            <a:endParaRPr lang="en-US" sz="2000" dirty="0" smtClean="0"/>
          </a:p>
          <a:p>
            <a:pPr lvl="1"/>
            <a:r>
              <a:rPr lang="en-US" sz="2000" dirty="0" smtClean="0"/>
              <a:t>Special Events</a:t>
            </a:r>
          </a:p>
          <a:p>
            <a:pPr marL="457200" lvl="1" indent="0">
              <a:buNone/>
            </a:pPr>
            <a:r>
              <a:rPr lang="en-US" sz="2000" dirty="0" smtClean="0"/>
              <a:t>If you want to get involved or join these committees, please email me at </a:t>
            </a:r>
            <a:r>
              <a:rPr lang="en-US" sz="2000" dirty="0" smtClean="0">
                <a:hlinkClick r:id="rId2"/>
              </a:rPr>
              <a:t>hayferac@mail.uc.edu</a:t>
            </a:r>
            <a:r>
              <a:rPr lang="en-US" sz="2000" dirty="0" smtClean="0"/>
              <a:t> or see me after 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5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Technology</a:t>
            </a:r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Charlie Hinton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Dr. Kumar </a:t>
            </a:r>
            <a:r>
              <a:rPr lang="en-US" sz="2400" dirty="0" err="1" smtClean="0"/>
              <a:t>Vemaganti</a:t>
            </a:r>
            <a:r>
              <a:rPr lang="en-US" sz="2400" dirty="0" smtClean="0"/>
              <a:t> (from the department of Mechanical and Materials Engineering) is looking for a student to aid in the construction and development of a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Any student is welcome to take on this project, which could help demonstrate and develop important technology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more information or if you have any questions, please contact Dane Sowers (sowersdd@mail.uc.edu) and Carlo </a:t>
            </a:r>
            <a:r>
              <a:rPr lang="en-US" sz="2400" dirty="0" err="1" smtClean="0"/>
              <a:t>Perrottino</a:t>
            </a:r>
            <a:r>
              <a:rPr lang="en-US" sz="2400" dirty="0" smtClean="0"/>
              <a:t> (perrotca@mail.uc.edu)</a:t>
            </a:r>
          </a:p>
        </p:txBody>
      </p:sp>
    </p:spTree>
    <p:extLst>
      <p:ext uri="{BB962C8B-B14F-4D97-AF65-F5344CB8AC3E}">
        <p14:creationId xmlns:p14="http://schemas.microsoft.com/office/powerpoint/2010/main" val="1174032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342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1_Level</vt:lpstr>
      <vt:lpstr>Engineering and Applied  Science Tribunal</vt:lpstr>
      <vt:lpstr>Tribunal Officers</vt:lpstr>
      <vt:lpstr>Tribunal Executives</vt:lpstr>
      <vt:lpstr>PowerPoint Presentation</vt:lpstr>
      <vt:lpstr>Officer Reports</vt:lpstr>
      <vt:lpstr>President</vt:lpstr>
      <vt:lpstr>Secretary</vt:lpstr>
      <vt:lpstr>Committee Reports</vt:lpstr>
      <vt:lpstr>Technology</vt:lpstr>
      <vt:lpstr>Luau</vt:lpstr>
      <vt:lpstr>SOCC</vt:lpstr>
      <vt:lpstr>Next Meeting: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adnauseum</cp:lastModifiedBy>
  <cp:revision>188</cp:revision>
  <dcterms:created xsi:type="dcterms:W3CDTF">2012-06-23T16:33:59Z</dcterms:created>
  <dcterms:modified xsi:type="dcterms:W3CDTF">2014-05-19T21:44:40Z</dcterms:modified>
</cp:coreProperties>
</file>