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0" r:id="rId3"/>
  </p:sldMasterIdLst>
  <p:notesMasterIdLst>
    <p:notesMasterId r:id="rId23"/>
  </p:notesMasterIdLst>
  <p:sldIdLst>
    <p:sldId id="265" r:id="rId4"/>
    <p:sldId id="438" r:id="rId5"/>
    <p:sldId id="267" r:id="rId6"/>
    <p:sldId id="268" r:id="rId7"/>
    <p:sldId id="270" r:id="rId8"/>
    <p:sldId id="440" r:id="rId9"/>
    <p:sldId id="388" r:id="rId10"/>
    <p:sldId id="445" r:id="rId11"/>
    <p:sldId id="447" r:id="rId12"/>
    <p:sldId id="441" r:id="rId13"/>
    <p:sldId id="442" r:id="rId14"/>
    <p:sldId id="443" r:id="rId15"/>
    <p:sldId id="444" r:id="rId16"/>
    <p:sldId id="271" r:id="rId17"/>
    <p:sldId id="430" r:id="rId18"/>
    <p:sldId id="429" r:id="rId19"/>
    <p:sldId id="427" r:id="rId20"/>
    <p:sldId id="439" r:id="rId21"/>
    <p:sldId id="42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82" autoAdjust="0"/>
    <p:restoredTop sz="89244" autoAdjust="0"/>
  </p:normalViewPr>
  <p:slideViewPr>
    <p:cSldViewPr>
      <p:cViewPr>
        <p:scale>
          <a:sx n="76" d="100"/>
          <a:sy n="76" d="100"/>
        </p:scale>
        <p:origin x="-1637"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19722A-C710-4B0F-8115-DFEE80D0B9B5}" type="datetimeFigureOut">
              <a:rPr lang="en-US" smtClean="0"/>
              <a:pPr/>
              <a:t>8/3/2014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859374-E3E6-4EE9-A9DD-5D9D37E3F78F}" type="slidenum">
              <a:rPr lang="en-US" smtClean="0"/>
              <a:pPr/>
              <a:t>‹#›</a:t>
            </a:fld>
            <a:endParaRPr lang="en-US"/>
          </a:p>
        </p:txBody>
      </p:sp>
    </p:spTree>
    <p:extLst>
      <p:ext uri="{BB962C8B-B14F-4D97-AF65-F5344CB8AC3E}">
        <p14:creationId xmlns:p14="http://schemas.microsoft.com/office/powerpoint/2010/main" val="538658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4E6133A-A6CC-4DB5-8494-5242BED781EC}" type="slidenum">
              <a:rPr lang="en-US" smtClean="0">
                <a:solidFill>
                  <a:prstClr val="black"/>
                </a:solidFill>
                <a:cs typeface="Arial" charset="0"/>
              </a:rPr>
              <a:pPr/>
              <a:t>18</a:t>
            </a:fld>
            <a:endParaRPr lang="en-US" smtClean="0">
              <a:solidFill>
                <a:prstClr val="black"/>
              </a:solidFill>
              <a:cs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spcBef>
                <a:spcPct val="0"/>
              </a:spcBef>
            </a:pPr>
            <a:endParaRPr lang="en-US" sz="1800" b="1"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362200"/>
            <a:ext cx="7620000" cy="990601"/>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447800" y="3886200"/>
            <a:ext cx="6400800" cy="1752600"/>
          </a:xfrm>
        </p:spPr>
        <p:txBody>
          <a:bodyPr/>
          <a:lstStyle>
            <a:lvl1pPr marL="0" indent="0" algn="ctr">
              <a:buNone/>
              <a:defRPr/>
            </a:lvl1pPr>
            <a:lvl2pPr marL="457173" indent="0" algn="ctr">
              <a:buNone/>
              <a:defRPr/>
            </a:lvl2pPr>
            <a:lvl3pPr marL="914345" indent="0" algn="ctr">
              <a:buNone/>
              <a:defRPr/>
            </a:lvl3pPr>
            <a:lvl4pPr marL="1371518" indent="0" algn="ctr">
              <a:buNone/>
              <a:defRPr/>
            </a:lvl4pPr>
            <a:lvl5pPr marL="1828691" indent="0" algn="ctr">
              <a:buNone/>
              <a:defRPr/>
            </a:lvl5pPr>
            <a:lvl6pPr marL="2285863" indent="0" algn="ctr">
              <a:buNone/>
              <a:defRPr/>
            </a:lvl6pPr>
            <a:lvl7pPr marL="2743036" indent="0" algn="ctr">
              <a:buNone/>
              <a:defRPr/>
            </a:lvl7pPr>
            <a:lvl8pPr marL="3200209" indent="0" algn="ctr">
              <a:buNone/>
              <a:defRPr/>
            </a:lvl8pPr>
            <a:lvl9pPr marL="3657381" indent="0" algn="ctr">
              <a:buNone/>
              <a:defRPr/>
            </a:lvl9pPr>
          </a:lstStyle>
          <a:p>
            <a:r>
              <a:rPr lang="en-US" dirty="0" smtClean="0"/>
              <a:t>Click to edit Master subtitle style</a:t>
            </a:r>
            <a:endParaRPr lang="en-US" dirty="0"/>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xfrm>
            <a:off x="7315200" y="6248400"/>
            <a:ext cx="1447800" cy="476250"/>
          </a:xfrm>
        </p:spPr>
        <p:txBody>
          <a:bodyPr/>
          <a:lstStyle>
            <a:lvl1pPr>
              <a:defRPr/>
            </a:lvl1pPr>
          </a:lstStyle>
          <a:p>
            <a:pPr>
              <a:defRPr/>
            </a:pPr>
            <a:fld id="{7C15EC3B-6544-4BA0-85FC-19BB35D795A3}"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379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8C148F-CFA6-4069-A53F-150BFE0A4D7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3936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1" y="609600"/>
            <a:ext cx="201930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59055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510C57-76CA-4EE3-8178-B2EBC0DFBE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77724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36C568-25B7-4D67-8C5B-447F1A87733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98899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766D59-A378-44B6-A64C-21D85C1C32D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3391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03623CF-252F-4809-B171-47114F3BD59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3974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B146C00-5BE3-4B58-ADC6-75C2D71CD8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01560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B8CDF4B-7AB1-48C5-9FA2-A52575A5C1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13586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EDF17B0-994D-4F3C-84B4-D0103D22AB6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84384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E979F1D-4813-4073-933E-6A15A6AF64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52968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DE9BB5E-6F4A-4EFA-AA5F-F4B284F79A3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7582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833"/>
            <a:ext cx="7696244"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1295400" y="1935201"/>
            <a:ext cx="7696244" cy="355096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B53064-0445-42AB-990D-19F23DF125F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9783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4061B5D-530D-4C4A-A41F-15E8D96B9D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01142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059BD3-ECB1-4B36-B8A4-E85FACF227C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5664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FD15AF-D5EF-4AD0-AF43-0364FDD418E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380610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EBE74BC6-4AD5-4F6E-A391-733420BE8A3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064869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604D3AA5-61D4-483D-AD7D-E7623293CDB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913083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B154C8B-E3CC-4136-822C-B2C601EB973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90615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9A540C7-1925-426B-BBC5-670F3DA43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49810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362200"/>
            <a:ext cx="7620000" cy="990601"/>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447800" y="3886200"/>
            <a:ext cx="6400800" cy="1752600"/>
          </a:xfrm>
        </p:spPr>
        <p:txBody>
          <a:bodyPr/>
          <a:lstStyle>
            <a:lvl1pPr marL="0" indent="0" algn="ctr">
              <a:buNone/>
              <a:defRPr/>
            </a:lvl1pPr>
            <a:lvl2pPr marL="457173" indent="0" algn="ctr">
              <a:buNone/>
              <a:defRPr/>
            </a:lvl2pPr>
            <a:lvl3pPr marL="914345" indent="0" algn="ctr">
              <a:buNone/>
              <a:defRPr/>
            </a:lvl3pPr>
            <a:lvl4pPr marL="1371518" indent="0" algn="ctr">
              <a:buNone/>
              <a:defRPr/>
            </a:lvl4pPr>
            <a:lvl5pPr marL="1828691" indent="0" algn="ctr">
              <a:buNone/>
              <a:defRPr/>
            </a:lvl5pPr>
            <a:lvl6pPr marL="2285863" indent="0" algn="ctr">
              <a:buNone/>
              <a:defRPr/>
            </a:lvl6pPr>
            <a:lvl7pPr marL="2743036" indent="0" algn="ctr">
              <a:buNone/>
              <a:defRPr/>
            </a:lvl7pPr>
            <a:lvl8pPr marL="3200209" indent="0" algn="ctr">
              <a:buNone/>
              <a:defRPr/>
            </a:lvl8pPr>
            <a:lvl9pPr marL="3657381" indent="0" algn="ctr">
              <a:buNone/>
              <a:defRPr/>
            </a:lvl9pPr>
          </a:lstStyle>
          <a:p>
            <a:r>
              <a:rPr lang="en-US" dirty="0" smtClean="0"/>
              <a:t>Click to edit Master subtitle style</a:t>
            </a:r>
            <a:endParaRPr lang="en-US" dirty="0"/>
          </a:p>
        </p:txBody>
      </p:sp>
      <p:sp>
        <p:nvSpPr>
          <p:cNvPr id="4" name="Rectangle 4"/>
          <p:cNvSpPr>
            <a:spLocks noGrp="1" noChangeArrowheads="1"/>
          </p:cNvSpPr>
          <p:nvPr>
            <p:ph type="dt" sz="half" idx="10"/>
          </p:nvPr>
        </p:nvSpPr>
        <p:spPr/>
        <p:txBody>
          <a:bodyPr/>
          <a:lstStyle>
            <a:lvl1pPr>
              <a:defRPr/>
            </a:lvl1pPr>
          </a:lstStyle>
          <a:p>
            <a:endParaRPr lang="en-US" alt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endParaRPr lang="en-US" altLang="en-US">
              <a:solidFill>
                <a:srgbClr val="000000"/>
              </a:solidFill>
            </a:endParaRPr>
          </a:p>
        </p:txBody>
      </p:sp>
      <p:sp>
        <p:nvSpPr>
          <p:cNvPr id="6" name="Rectangle 6"/>
          <p:cNvSpPr>
            <a:spLocks noGrp="1" noChangeArrowheads="1"/>
          </p:cNvSpPr>
          <p:nvPr>
            <p:ph type="sldNum" sz="quarter" idx="12"/>
          </p:nvPr>
        </p:nvSpPr>
        <p:spPr>
          <a:xfrm>
            <a:off x="7315200" y="6248400"/>
            <a:ext cx="1447800" cy="476250"/>
          </a:xfrm>
        </p:spPr>
        <p:txBody>
          <a:bodyPr/>
          <a:lstStyle>
            <a:lvl1pPr>
              <a:defRPr/>
            </a:lvl1pPr>
          </a:lstStyle>
          <a:p>
            <a:fld id="{293F9C7A-6F47-4DB4-A05A-63A6419A96D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1529370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95400" y="609833"/>
            <a:ext cx="7696244"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1295400" y="1935201"/>
            <a:ext cx="7696244" cy="355096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6D769CF-61E4-4625-BDCF-1EBC504DA8B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32445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73" indent="0">
              <a:buNone/>
              <a:defRPr sz="1800"/>
            </a:lvl2pPr>
            <a:lvl3pPr marL="914345" indent="0">
              <a:buNone/>
              <a:defRPr sz="1600"/>
            </a:lvl3pPr>
            <a:lvl4pPr marL="1371518" indent="0">
              <a:buNone/>
              <a:defRPr sz="1400"/>
            </a:lvl4pPr>
            <a:lvl5pPr marL="1828691" indent="0">
              <a:buNone/>
              <a:defRPr sz="1400"/>
            </a:lvl5pPr>
            <a:lvl6pPr marL="2285863" indent="0">
              <a:buNone/>
              <a:defRPr sz="1400"/>
            </a:lvl6pPr>
            <a:lvl7pPr marL="2743036" indent="0">
              <a:buNone/>
              <a:defRPr sz="1400"/>
            </a:lvl7pPr>
            <a:lvl8pPr marL="3200209" indent="0">
              <a:buNone/>
              <a:defRPr sz="1400"/>
            </a:lvl8pPr>
            <a:lvl9pPr marL="3657381"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EE5420C-DA4E-4D06-A9A9-E10C1D93632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188945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73" indent="0">
              <a:buNone/>
              <a:defRPr sz="1800"/>
            </a:lvl2pPr>
            <a:lvl3pPr marL="914345" indent="0">
              <a:buNone/>
              <a:defRPr sz="1600"/>
            </a:lvl3pPr>
            <a:lvl4pPr marL="1371518" indent="0">
              <a:buNone/>
              <a:defRPr sz="1400"/>
            </a:lvl4pPr>
            <a:lvl5pPr marL="1828691" indent="0">
              <a:buNone/>
              <a:defRPr sz="1400"/>
            </a:lvl5pPr>
            <a:lvl6pPr marL="2285863" indent="0">
              <a:buNone/>
              <a:defRPr sz="1400"/>
            </a:lvl6pPr>
            <a:lvl7pPr marL="2743036" indent="0">
              <a:buNone/>
              <a:defRPr sz="1400"/>
            </a:lvl7pPr>
            <a:lvl8pPr marL="3200209" indent="0">
              <a:buNone/>
              <a:defRPr sz="1400"/>
            </a:lvl8pPr>
            <a:lvl9pPr marL="3657381"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1236B1-503E-4626-ABC3-BDB0CDA5F03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15057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AE34994A-33AE-416F-BF62-338CE328D0AF}"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5187877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4A0A3A6F-7FB9-4BC1-9631-F4C5A4807D9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452007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C25E2148-D2A1-4A91-8FDF-6454D3DD36E6}"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610977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462D6C2-8107-450D-9667-13D8908CED0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8575022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691063"/>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6CEAD2F3-D824-4F2A-89D9-58EF68ADFDD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038487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3" indent="0">
              <a:buNone/>
              <a:defRPr sz="2800"/>
            </a:lvl2pPr>
            <a:lvl3pPr marL="914345" indent="0">
              <a:buNone/>
              <a:defRPr sz="2400"/>
            </a:lvl3pPr>
            <a:lvl4pPr marL="1371518" indent="0">
              <a:buNone/>
              <a:defRPr sz="2000"/>
            </a:lvl4pPr>
            <a:lvl5pPr marL="1828691" indent="0">
              <a:buNone/>
              <a:defRPr sz="2000"/>
            </a:lvl5pPr>
            <a:lvl6pPr marL="2285863" indent="0">
              <a:buNone/>
              <a:defRPr sz="2000"/>
            </a:lvl6pPr>
            <a:lvl7pPr marL="2743036" indent="0">
              <a:buNone/>
              <a:defRPr sz="2000"/>
            </a:lvl7pPr>
            <a:lvl8pPr marL="3200209" indent="0">
              <a:buNone/>
              <a:defRPr sz="2000"/>
            </a:lvl8pPr>
            <a:lvl9pPr marL="3657381"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3E3E668-D8E4-4CC0-AA54-C98D28478CF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3828261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137AB868-9839-4FC3-A54A-456134E09CD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931107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2301" y="609600"/>
            <a:ext cx="201930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09600"/>
            <a:ext cx="59055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7C4F898-A3EF-464D-80AE-9DBD92D12C4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3195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35164"/>
            <a:ext cx="3962400" cy="35512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7C1F21E-B905-4A0A-A1CF-8277D2BF1B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0916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73" indent="0">
              <a:buNone/>
              <a:defRPr sz="2000" b="1"/>
            </a:lvl2pPr>
            <a:lvl3pPr marL="914345" indent="0">
              <a:buNone/>
              <a:defRPr sz="1800" b="1"/>
            </a:lvl3pPr>
            <a:lvl4pPr marL="1371518" indent="0">
              <a:buNone/>
              <a:defRPr sz="1600" b="1"/>
            </a:lvl4pPr>
            <a:lvl5pPr marL="1828691" indent="0">
              <a:buNone/>
              <a:defRPr sz="1600" b="1"/>
            </a:lvl5pPr>
            <a:lvl6pPr marL="2285863" indent="0">
              <a:buNone/>
              <a:defRPr sz="1600" b="1"/>
            </a:lvl6pPr>
            <a:lvl7pPr marL="2743036" indent="0">
              <a:buNone/>
              <a:defRPr sz="1600" b="1"/>
            </a:lvl7pPr>
            <a:lvl8pPr marL="3200209" indent="0">
              <a:buNone/>
              <a:defRPr sz="1600" b="1"/>
            </a:lvl8pPr>
            <a:lvl9pPr marL="365738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CEB4818-9E8A-491D-8A12-7FD69893579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5126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FF480F3-6707-4C45-BCC7-7B7A3F62047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58438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8B08AB0-195B-4C63-AE4C-3767080EF74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0704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691063"/>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AB35580-2D8C-4351-902E-06C34BBBD1C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4216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73" indent="0">
              <a:buNone/>
              <a:defRPr sz="2800"/>
            </a:lvl2pPr>
            <a:lvl3pPr marL="914345" indent="0">
              <a:buNone/>
              <a:defRPr sz="2400"/>
            </a:lvl3pPr>
            <a:lvl4pPr marL="1371518" indent="0">
              <a:buNone/>
              <a:defRPr sz="2000"/>
            </a:lvl4pPr>
            <a:lvl5pPr marL="1828691" indent="0">
              <a:buNone/>
              <a:defRPr sz="2000"/>
            </a:lvl5pPr>
            <a:lvl6pPr marL="2285863" indent="0">
              <a:buNone/>
              <a:defRPr sz="2000"/>
            </a:lvl6pPr>
            <a:lvl7pPr marL="2743036" indent="0">
              <a:buNone/>
              <a:defRPr sz="2000"/>
            </a:lvl7pPr>
            <a:lvl8pPr marL="3200209" indent="0">
              <a:buNone/>
              <a:defRPr sz="2000"/>
            </a:lvl8pPr>
            <a:lvl9pPr marL="3657381"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73" indent="0">
              <a:buNone/>
              <a:defRPr sz="1200"/>
            </a:lvl2pPr>
            <a:lvl3pPr marL="914345" indent="0">
              <a:buNone/>
              <a:defRPr sz="1000"/>
            </a:lvl3pPr>
            <a:lvl4pPr marL="1371518" indent="0">
              <a:buNone/>
              <a:defRPr sz="900"/>
            </a:lvl4pPr>
            <a:lvl5pPr marL="1828691" indent="0">
              <a:buNone/>
              <a:defRPr sz="900"/>
            </a:lvl5pPr>
            <a:lvl6pPr marL="2285863" indent="0">
              <a:buNone/>
              <a:defRPr sz="900"/>
            </a:lvl6pPr>
            <a:lvl7pPr marL="2743036" indent="0">
              <a:buNone/>
              <a:defRPr sz="900"/>
            </a:lvl7pPr>
            <a:lvl8pPr marL="3200209" indent="0">
              <a:buNone/>
              <a:defRPr sz="900"/>
            </a:lvl8pPr>
            <a:lvl9pPr marL="3657381"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5615D1E-9C53-4CA3-B0A2-7FC68B1120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858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1.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Home"/>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934200" y="6445250"/>
            <a:ext cx="21764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3" descr="forUC05_96"/>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0"/>
            <a:ext cx="25717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p:cNvSpPr/>
          <p:nvPr userDrawn="1"/>
        </p:nvSpPr>
        <p:spPr>
          <a:xfrm>
            <a:off x="873125" y="5770563"/>
            <a:ext cx="1933575" cy="892175"/>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56382" tIns="28191" rIns="56382" bIns="28191" anchor="ctr"/>
          <a:lstStyle/>
          <a:p>
            <a:pPr algn="ctr" fontAlgn="base">
              <a:spcBef>
                <a:spcPct val="0"/>
              </a:spcBef>
              <a:spcAft>
                <a:spcPct val="0"/>
              </a:spcAft>
              <a:defRPr/>
            </a:pPr>
            <a:endParaRPr lang="en-US">
              <a:solidFill>
                <a:srgbClr val="FFFFFF"/>
              </a:solidFill>
            </a:endParaRPr>
          </a:p>
        </p:txBody>
      </p:sp>
      <p:sp>
        <p:nvSpPr>
          <p:cNvPr id="1029" name="Rectangle 2"/>
          <p:cNvSpPr>
            <a:spLocks noGrp="1" noChangeArrowheads="1"/>
          </p:cNvSpPr>
          <p:nvPr>
            <p:ph type="title"/>
          </p:nvPr>
        </p:nvSpPr>
        <p:spPr bwMode="auto">
          <a:xfrm>
            <a:off x="914400" y="609600"/>
            <a:ext cx="8077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ctr" anchorCtr="0" compatLnSpc="1">
            <a:prstTxWarp prst="textNoShape">
              <a:avLst/>
            </a:prstTxWarp>
          </a:bodyPr>
          <a:lstStyle/>
          <a:p>
            <a:pPr lvl="0"/>
            <a:r>
              <a:rPr lang="en-US" smtClean="0"/>
              <a:t>Click to edit Master title style</a:t>
            </a:r>
          </a:p>
        </p:txBody>
      </p:sp>
      <p:sp>
        <p:nvSpPr>
          <p:cNvPr id="1030" name="Rectangle 3"/>
          <p:cNvSpPr>
            <a:spLocks noGrp="1" noChangeArrowheads="1"/>
          </p:cNvSpPr>
          <p:nvPr>
            <p:ph type="body" idx="1"/>
          </p:nvPr>
        </p:nvSpPr>
        <p:spPr bwMode="auto">
          <a:xfrm>
            <a:off x="914400" y="1935163"/>
            <a:ext cx="8077200" cy="355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28194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latin typeface="Arial" charset="0"/>
            </a:endParaRPr>
          </a:p>
        </p:txBody>
      </p:sp>
      <p:sp>
        <p:nvSpPr>
          <p:cNvPr id="3" name="Rectangle 5"/>
          <p:cNvSpPr>
            <a:spLocks noGrp="1" noChangeArrowheads="1"/>
          </p:cNvSpPr>
          <p:nvPr>
            <p:ph type="ftr" sz="quarter" idx="3"/>
          </p:nvPr>
        </p:nvSpPr>
        <p:spPr bwMode="auto">
          <a:xfrm>
            <a:off x="4572000" y="6245225"/>
            <a:ext cx="24384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latin typeface="Arial" charset="0"/>
            </a:endParaRPr>
          </a:p>
        </p:txBody>
      </p:sp>
      <p:sp>
        <p:nvSpPr>
          <p:cNvPr id="4" name="Rectangle 6"/>
          <p:cNvSpPr>
            <a:spLocks noGrp="1" noChangeArrowheads="1"/>
          </p:cNvSpPr>
          <p:nvPr>
            <p:ph type="sldNum" sz="quarter" idx="4"/>
          </p:nvPr>
        </p:nvSpPr>
        <p:spPr bwMode="auto">
          <a:xfrm>
            <a:off x="72390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a:defRPr sz="1400"/>
            </a:lvl1pPr>
          </a:lstStyle>
          <a:p>
            <a:pPr fontAlgn="base">
              <a:spcBef>
                <a:spcPct val="0"/>
              </a:spcBef>
              <a:spcAft>
                <a:spcPct val="0"/>
              </a:spcAft>
              <a:defRPr/>
            </a:pPr>
            <a:fld id="{083AE7C7-9E81-4AE0-91D0-8093C420D58A}" type="slidenum">
              <a:rPr lang="en-US">
                <a:solidFill>
                  <a:srgbClr val="000000"/>
                </a:solidFill>
                <a:latin typeface="Arial" charset="0"/>
              </a:rPr>
              <a:pPr fontAlgn="base">
                <a:spcBef>
                  <a:spcPct val="0"/>
                </a:spcBef>
                <a:spcAft>
                  <a:spcPct val="0"/>
                </a:spcAft>
                <a:defRPr/>
              </a:pPr>
              <a:t>‹#›</a:t>
            </a:fld>
            <a:endParaRPr lang="en-US">
              <a:solidFill>
                <a:srgbClr val="000000"/>
              </a:solidFill>
              <a:latin typeface="Arial" charset="0"/>
            </a:endParaRPr>
          </a:p>
        </p:txBody>
      </p:sp>
    </p:spTree>
    <p:extLst>
      <p:ext uri="{BB962C8B-B14F-4D97-AF65-F5344CB8AC3E}">
        <p14:creationId xmlns:p14="http://schemas.microsoft.com/office/powerpoint/2010/main" val="750516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Myriad Pro" pitchFamily="34" charset="0"/>
        </a:defRPr>
      </a:lvl2pPr>
      <a:lvl3pPr algn="ctr" rtl="0" eaLnBrk="0" fontAlgn="base" hangingPunct="0">
        <a:spcBef>
          <a:spcPct val="0"/>
        </a:spcBef>
        <a:spcAft>
          <a:spcPct val="0"/>
        </a:spcAft>
        <a:defRPr sz="4400">
          <a:solidFill>
            <a:schemeClr val="tx2"/>
          </a:solidFill>
          <a:latin typeface="Myriad Pro" pitchFamily="34" charset="0"/>
        </a:defRPr>
      </a:lvl3pPr>
      <a:lvl4pPr algn="ctr" rtl="0" eaLnBrk="0" fontAlgn="base" hangingPunct="0">
        <a:spcBef>
          <a:spcPct val="0"/>
        </a:spcBef>
        <a:spcAft>
          <a:spcPct val="0"/>
        </a:spcAft>
        <a:defRPr sz="4400">
          <a:solidFill>
            <a:schemeClr val="tx2"/>
          </a:solidFill>
          <a:latin typeface="Myriad Pro" pitchFamily="34" charset="0"/>
        </a:defRPr>
      </a:lvl4pPr>
      <a:lvl5pPr algn="ctr" rtl="0" eaLnBrk="0" fontAlgn="base" hangingPunct="0">
        <a:spcBef>
          <a:spcPct val="0"/>
        </a:spcBef>
        <a:spcAft>
          <a:spcPct val="0"/>
        </a:spcAft>
        <a:defRPr sz="4400">
          <a:solidFill>
            <a:schemeClr val="tx2"/>
          </a:solidFill>
          <a:latin typeface="Myriad Pro" pitchFamily="34" charset="0"/>
        </a:defRPr>
      </a:lvl5pPr>
      <a:lvl6pPr marL="457173" algn="ctr" rtl="0" fontAlgn="base">
        <a:spcBef>
          <a:spcPct val="0"/>
        </a:spcBef>
        <a:spcAft>
          <a:spcPct val="0"/>
        </a:spcAft>
        <a:defRPr sz="4400">
          <a:solidFill>
            <a:schemeClr val="tx2"/>
          </a:solidFill>
          <a:latin typeface="Arial" charset="0"/>
        </a:defRPr>
      </a:lvl6pPr>
      <a:lvl7pPr marL="914345" algn="ctr" rtl="0" fontAlgn="base">
        <a:spcBef>
          <a:spcPct val="0"/>
        </a:spcBef>
        <a:spcAft>
          <a:spcPct val="0"/>
        </a:spcAft>
        <a:defRPr sz="4400">
          <a:solidFill>
            <a:schemeClr val="tx2"/>
          </a:solidFill>
          <a:latin typeface="Arial" charset="0"/>
        </a:defRPr>
      </a:lvl7pPr>
      <a:lvl8pPr marL="1371518" algn="ctr" rtl="0" fontAlgn="base">
        <a:spcBef>
          <a:spcPct val="0"/>
        </a:spcBef>
        <a:spcAft>
          <a:spcPct val="0"/>
        </a:spcAft>
        <a:defRPr sz="4400">
          <a:solidFill>
            <a:schemeClr val="tx2"/>
          </a:solidFill>
          <a:latin typeface="Arial" charset="0"/>
        </a:defRPr>
      </a:lvl8pPr>
      <a:lvl9pPr marL="1828691"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450" indent="-228587" algn="l" rtl="0" fontAlgn="base">
        <a:spcBef>
          <a:spcPct val="20000"/>
        </a:spcBef>
        <a:spcAft>
          <a:spcPct val="0"/>
        </a:spcAft>
        <a:buChar char="»"/>
        <a:defRPr sz="2000">
          <a:solidFill>
            <a:schemeClr val="tx1"/>
          </a:solidFill>
          <a:latin typeface="+mn-lt"/>
        </a:defRPr>
      </a:lvl6pPr>
      <a:lvl7pPr marL="2971622" indent="-228587" algn="l" rtl="0" fontAlgn="base">
        <a:spcBef>
          <a:spcPct val="20000"/>
        </a:spcBef>
        <a:spcAft>
          <a:spcPct val="0"/>
        </a:spcAft>
        <a:buChar char="»"/>
        <a:defRPr sz="2000">
          <a:solidFill>
            <a:schemeClr val="tx1"/>
          </a:solidFill>
          <a:latin typeface="+mn-lt"/>
        </a:defRPr>
      </a:lvl7pPr>
      <a:lvl8pPr marL="3428795" indent="-228587" algn="l" rtl="0" fontAlgn="base">
        <a:spcBef>
          <a:spcPct val="20000"/>
        </a:spcBef>
        <a:spcAft>
          <a:spcPct val="0"/>
        </a:spcAft>
        <a:buChar char="»"/>
        <a:defRPr sz="2000">
          <a:solidFill>
            <a:schemeClr val="tx1"/>
          </a:solidFill>
          <a:latin typeface="+mn-lt"/>
        </a:defRPr>
      </a:lvl8pPr>
      <a:lvl9pPr marL="3885968" indent="-228587"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45" rtl="0" eaLnBrk="1" latinLnBrk="0" hangingPunct="1">
        <a:defRPr sz="1800" kern="1200">
          <a:solidFill>
            <a:schemeClr val="tx1"/>
          </a:solidFill>
          <a:latin typeface="+mn-lt"/>
          <a:ea typeface="+mn-ea"/>
          <a:cs typeface="+mn-cs"/>
        </a:defRPr>
      </a:lvl1pPr>
      <a:lvl2pPr marL="457173" algn="l" defTabSz="914345" rtl="0" eaLnBrk="1" latinLnBrk="0" hangingPunct="1">
        <a:defRPr sz="1800" kern="1200">
          <a:solidFill>
            <a:schemeClr val="tx1"/>
          </a:solidFill>
          <a:latin typeface="+mn-lt"/>
          <a:ea typeface="+mn-ea"/>
          <a:cs typeface="+mn-cs"/>
        </a:defRPr>
      </a:lvl2pPr>
      <a:lvl3pPr marL="914345" algn="l" defTabSz="914345" rtl="0" eaLnBrk="1" latinLnBrk="0" hangingPunct="1">
        <a:defRPr sz="1800" kern="1200">
          <a:solidFill>
            <a:schemeClr val="tx1"/>
          </a:solidFill>
          <a:latin typeface="+mn-lt"/>
          <a:ea typeface="+mn-ea"/>
          <a:cs typeface="+mn-cs"/>
        </a:defRPr>
      </a:lvl3pPr>
      <a:lvl4pPr marL="1371518" algn="l" defTabSz="914345" rtl="0" eaLnBrk="1" latinLnBrk="0" hangingPunct="1">
        <a:defRPr sz="1800" kern="1200">
          <a:solidFill>
            <a:schemeClr val="tx1"/>
          </a:solidFill>
          <a:latin typeface="+mn-lt"/>
          <a:ea typeface="+mn-ea"/>
          <a:cs typeface="+mn-cs"/>
        </a:defRPr>
      </a:lvl4pPr>
      <a:lvl5pPr marL="1828691" algn="l" defTabSz="914345" rtl="0" eaLnBrk="1" latinLnBrk="0" hangingPunct="1">
        <a:defRPr sz="1800" kern="1200">
          <a:solidFill>
            <a:schemeClr val="tx1"/>
          </a:solidFill>
          <a:latin typeface="+mn-lt"/>
          <a:ea typeface="+mn-ea"/>
          <a:cs typeface="+mn-cs"/>
        </a:defRPr>
      </a:lvl5pPr>
      <a:lvl6pPr marL="2285863" algn="l" defTabSz="914345" rtl="0" eaLnBrk="1" latinLnBrk="0" hangingPunct="1">
        <a:defRPr sz="1800" kern="1200">
          <a:solidFill>
            <a:schemeClr val="tx1"/>
          </a:solidFill>
          <a:latin typeface="+mn-lt"/>
          <a:ea typeface="+mn-ea"/>
          <a:cs typeface="+mn-cs"/>
        </a:defRPr>
      </a:lvl6pPr>
      <a:lvl7pPr marL="2743036" algn="l" defTabSz="914345" rtl="0" eaLnBrk="1" latinLnBrk="0" hangingPunct="1">
        <a:defRPr sz="1800" kern="1200">
          <a:solidFill>
            <a:schemeClr val="tx1"/>
          </a:solidFill>
          <a:latin typeface="+mn-lt"/>
          <a:ea typeface="+mn-ea"/>
          <a:cs typeface="+mn-cs"/>
        </a:defRPr>
      </a:lvl7pPr>
      <a:lvl8pPr marL="3200209" algn="l" defTabSz="914345" rtl="0" eaLnBrk="1" latinLnBrk="0" hangingPunct="1">
        <a:defRPr sz="1800" kern="1200">
          <a:solidFill>
            <a:schemeClr val="tx1"/>
          </a:solidFill>
          <a:latin typeface="+mn-lt"/>
          <a:ea typeface="+mn-ea"/>
          <a:cs typeface="+mn-cs"/>
        </a:defRPr>
      </a:lvl8pPr>
      <a:lvl9pPr marL="3657381" algn="l" defTabSz="91434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smtClean="0"/>
          </a:p>
          <a:p>
            <a:pPr lvl="1"/>
            <a:endParaRPr lang="en-US" smtClean="0"/>
          </a:p>
          <a:p>
            <a:pPr lvl="1"/>
            <a:endParaRPr lang="en-US" smtClean="0"/>
          </a:p>
        </p:txBody>
      </p:sp>
      <p:sp>
        <p:nvSpPr>
          <p:cNvPr id="7172"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Verdana" pitchFamily="34" charset="0"/>
                <a:ea typeface="+mn-ea"/>
              </a:defRPr>
            </a:lvl1pPr>
          </a:lstStyle>
          <a:p>
            <a:pPr fontAlgn="base">
              <a:spcBef>
                <a:spcPct val="0"/>
              </a:spcBef>
              <a:spcAft>
                <a:spcPct val="0"/>
              </a:spcAft>
              <a:defRPr/>
            </a:pPr>
            <a:endParaRPr lang="en-US">
              <a:solidFill>
                <a:srgbClr val="000000"/>
              </a:solidFill>
            </a:endParaRPr>
          </a:p>
        </p:txBody>
      </p:sp>
      <p:sp>
        <p:nvSpPr>
          <p:cNvPr id="717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Verdana" pitchFamily="34" charset="0"/>
                <a:ea typeface="+mn-ea"/>
              </a:defRPr>
            </a:lvl1pPr>
          </a:lstStyle>
          <a:p>
            <a:pPr fontAlgn="base">
              <a:spcBef>
                <a:spcPct val="0"/>
              </a:spcBef>
              <a:spcAft>
                <a:spcPct val="0"/>
              </a:spcAft>
              <a:defRPr/>
            </a:pPr>
            <a:endParaRPr lang="en-US">
              <a:solidFill>
                <a:srgbClr val="000000"/>
              </a:solidFill>
            </a:endParaRPr>
          </a:p>
        </p:txBody>
      </p:sp>
      <p:sp>
        <p:nvSpPr>
          <p:cNvPr id="7174"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Verdana" pitchFamily="-105" charset="0"/>
                <a:ea typeface="ＭＳ Ｐゴシック" pitchFamily="-105" charset="-128"/>
              </a:defRPr>
            </a:lvl1pPr>
          </a:lstStyle>
          <a:p>
            <a:pPr fontAlgn="base">
              <a:spcBef>
                <a:spcPct val="0"/>
              </a:spcBef>
              <a:spcAft>
                <a:spcPct val="0"/>
              </a:spcAft>
              <a:defRPr/>
            </a:pPr>
            <a:fld id="{14E541E4-8F88-466F-93D2-2CC5AD3C6825}" type="slidenum">
              <a:rPr lang="en-US">
                <a:solidFill>
                  <a:srgbClr val="000000"/>
                </a:solidFill>
              </a:rPr>
              <a:pPr fontAlgn="base">
                <a:spcBef>
                  <a:spcPct val="0"/>
                </a:spcBef>
                <a:spcAft>
                  <a:spcPct val="0"/>
                </a:spcAft>
                <a:defRPr/>
              </a:pPr>
              <a:t>‹#›</a:t>
            </a:fld>
            <a:endParaRPr lang="en-US">
              <a:solidFill>
                <a:srgbClr val="000000"/>
              </a:solidFill>
            </a:endParaRPr>
          </a:p>
        </p:txBody>
      </p:sp>
      <p:sp>
        <p:nvSpPr>
          <p:cNvPr id="1031" name="Rectangle 7"/>
          <p:cNvSpPr>
            <a:spLocks noChangeArrowheads="1"/>
          </p:cNvSpPr>
          <p:nvPr/>
        </p:nvSpPr>
        <p:spPr bwMode="auto">
          <a:xfrm>
            <a:off x="0" y="0"/>
            <a:ext cx="228600" cy="2286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endParaRPr lang="en-US" sz="2400" smtClean="0">
              <a:solidFill>
                <a:srgbClr val="000000"/>
              </a:solidFill>
              <a:latin typeface="Times New Roman" pitchFamily="18" charset="0"/>
              <a:ea typeface="ＭＳ Ｐゴシック" pitchFamily="34" charset="-128"/>
            </a:endParaRPr>
          </a:p>
        </p:txBody>
      </p:sp>
      <p:sp>
        <p:nvSpPr>
          <p:cNvPr id="1032" name="Line 8"/>
          <p:cNvSpPr>
            <a:spLocks noChangeShapeType="1"/>
          </p:cNvSpPr>
          <p:nvPr/>
        </p:nvSpPr>
        <p:spPr bwMode="auto">
          <a:xfrm>
            <a:off x="457200" y="1447800"/>
            <a:ext cx="807720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en-US" smtClean="0">
              <a:solidFill>
                <a:srgbClr val="000000"/>
              </a:solidFill>
              <a:ea typeface="ＭＳ Ｐゴシック" pitchFamily="34" charset="-128"/>
            </a:endParaRPr>
          </a:p>
        </p:txBody>
      </p:sp>
      <p:sp>
        <p:nvSpPr>
          <p:cNvPr id="1033" name="Rectangle 9"/>
          <p:cNvSpPr>
            <a:spLocks noChangeArrowheads="1"/>
          </p:cNvSpPr>
          <p:nvPr/>
        </p:nvSpPr>
        <p:spPr bwMode="auto">
          <a:xfrm>
            <a:off x="0" y="2286000"/>
            <a:ext cx="228600" cy="22860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endParaRPr lang="en-US" sz="2400" smtClean="0">
              <a:solidFill>
                <a:srgbClr val="000000"/>
              </a:solidFill>
              <a:latin typeface="Times New Roman" pitchFamily="18" charset="0"/>
              <a:ea typeface="ＭＳ Ｐゴシック" pitchFamily="34" charset="-128"/>
            </a:endParaRPr>
          </a:p>
        </p:txBody>
      </p:sp>
      <p:sp>
        <p:nvSpPr>
          <p:cNvPr id="1034" name="Rectangle 10"/>
          <p:cNvSpPr>
            <a:spLocks noChangeArrowheads="1"/>
          </p:cNvSpPr>
          <p:nvPr/>
        </p:nvSpPr>
        <p:spPr bwMode="auto">
          <a:xfrm>
            <a:off x="0" y="4572000"/>
            <a:ext cx="228600" cy="22860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fontAlgn="base">
              <a:spcBef>
                <a:spcPct val="0"/>
              </a:spcBef>
              <a:spcAft>
                <a:spcPct val="0"/>
              </a:spcAft>
            </a:pPr>
            <a:endParaRPr lang="en-US" sz="2400" smtClean="0">
              <a:solidFill>
                <a:srgbClr val="000000"/>
              </a:solidFill>
              <a:latin typeface="Times New Roman" pitchFamily="18" charset="0"/>
              <a:ea typeface="ＭＳ Ｐゴシック" pitchFamily="34" charset="-128"/>
            </a:endParaRPr>
          </a:p>
        </p:txBody>
      </p:sp>
    </p:spTree>
    <p:extLst>
      <p:ext uri="{BB962C8B-B14F-4D97-AF65-F5344CB8AC3E}">
        <p14:creationId xmlns:p14="http://schemas.microsoft.com/office/powerpoint/2010/main" val="15613615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1"/>
          </a:solidFill>
          <a:latin typeface="+mj-lt"/>
          <a:ea typeface="ＭＳ Ｐゴシック" pitchFamily="-105" charset="-128"/>
          <a:cs typeface="ＭＳ Ｐゴシック" pitchFamily="-105" charset="-128"/>
        </a:defRPr>
      </a:lvl1pPr>
      <a:lvl2pPr algn="l" rtl="0" eaLnBrk="0" fontAlgn="base" hangingPunct="0">
        <a:spcBef>
          <a:spcPct val="0"/>
        </a:spcBef>
        <a:spcAft>
          <a:spcPct val="0"/>
        </a:spcAft>
        <a:defRPr sz="4400">
          <a:solidFill>
            <a:schemeClr val="tx1"/>
          </a:solidFill>
          <a:latin typeface="Garamond" pitchFamily="18" charset="0"/>
          <a:ea typeface="ＭＳ Ｐゴシック" pitchFamily="-105" charset="-128"/>
          <a:cs typeface="ＭＳ Ｐゴシック" pitchFamily="-105" charset="-128"/>
        </a:defRPr>
      </a:lvl2pPr>
      <a:lvl3pPr algn="l" rtl="0" eaLnBrk="0" fontAlgn="base" hangingPunct="0">
        <a:spcBef>
          <a:spcPct val="0"/>
        </a:spcBef>
        <a:spcAft>
          <a:spcPct val="0"/>
        </a:spcAft>
        <a:defRPr sz="4400">
          <a:solidFill>
            <a:schemeClr val="tx1"/>
          </a:solidFill>
          <a:latin typeface="Garamond" pitchFamily="18" charset="0"/>
          <a:ea typeface="ＭＳ Ｐゴシック" pitchFamily="-105" charset="-128"/>
          <a:cs typeface="ＭＳ Ｐゴシック" pitchFamily="-105" charset="-128"/>
        </a:defRPr>
      </a:lvl3pPr>
      <a:lvl4pPr algn="l" rtl="0" eaLnBrk="0" fontAlgn="base" hangingPunct="0">
        <a:spcBef>
          <a:spcPct val="0"/>
        </a:spcBef>
        <a:spcAft>
          <a:spcPct val="0"/>
        </a:spcAft>
        <a:defRPr sz="4400">
          <a:solidFill>
            <a:schemeClr val="tx1"/>
          </a:solidFill>
          <a:latin typeface="Garamond" pitchFamily="18" charset="0"/>
          <a:ea typeface="ＭＳ Ｐゴシック" pitchFamily="-105" charset="-128"/>
          <a:cs typeface="ＭＳ Ｐゴシック" pitchFamily="-105" charset="-128"/>
        </a:defRPr>
      </a:lvl4pPr>
      <a:lvl5pPr algn="l" rtl="0" eaLnBrk="0" fontAlgn="base" hangingPunct="0">
        <a:spcBef>
          <a:spcPct val="0"/>
        </a:spcBef>
        <a:spcAft>
          <a:spcPct val="0"/>
        </a:spcAft>
        <a:defRPr sz="4400">
          <a:solidFill>
            <a:schemeClr val="tx1"/>
          </a:solidFill>
          <a:latin typeface="Garamond" pitchFamily="18" charset="0"/>
          <a:ea typeface="ＭＳ Ｐゴシック" pitchFamily="-105" charset="-128"/>
          <a:cs typeface="ＭＳ Ｐゴシック" pitchFamily="-105" charset="-128"/>
        </a:defRPr>
      </a:lvl5pPr>
      <a:lvl6pPr marL="457200" algn="l" rtl="0" fontAlgn="base">
        <a:spcBef>
          <a:spcPct val="0"/>
        </a:spcBef>
        <a:spcAft>
          <a:spcPct val="0"/>
        </a:spcAft>
        <a:defRPr sz="4400">
          <a:solidFill>
            <a:schemeClr val="tx1"/>
          </a:solidFill>
          <a:latin typeface="Garamond" pitchFamily="18" charset="0"/>
        </a:defRPr>
      </a:lvl6pPr>
      <a:lvl7pPr marL="914400" algn="l" rtl="0" fontAlgn="base">
        <a:spcBef>
          <a:spcPct val="0"/>
        </a:spcBef>
        <a:spcAft>
          <a:spcPct val="0"/>
        </a:spcAft>
        <a:defRPr sz="4400">
          <a:solidFill>
            <a:schemeClr val="tx1"/>
          </a:solidFill>
          <a:latin typeface="Garamond" pitchFamily="18" charset="0"/>
        </a:defRPr>
      </a:lvl7pPr>
      <a:lvl8pPr marL="1371600" algn="l" rtl="0" fontAlgn="base">
        <a:spcBef>
          <a:spcPct val="0"/>
        </a:spcBef>
        <a:spcAft>
          <a:spcPct val="0"/>
        </a:spcAft>
        <a:defRPr sz="4400">
          <a:solidFill>
            <a:schemeClr val="tx1"/>
          </a:solidFill>
          <a:latin typeface="Garamond" pitchFamily="18" charset="0"/>
        </a:defRPr>
      </a:lvl8pPr>
      <a:lvl9pPr marL="1828800" algn="l" rtl="0" fontAlgn="base">
        <a:spcBef>
          <a:spcPct val="0"/>
        </a:spcBef>
        <a:spcAft>
          <a:spcPct val="0"/>
        </a:spcAft>
        <a:defRPr sz="44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defRPr sz="2800">
          <a:solidFill>
            <a:schemeClr val="tx1"/>
          </a:solidFill>
          <a:latin typeface="+mn-lt"/>
          <a:ea typeface="ＭＳ Ｐゴシック" pitchFamily="-105" charset="-128"/>
          <a:cs typeface="ＭＳ Ｐゴシック" pitchFamily="-105" charset="-128"/>
        </a:defRPr>
      </a:lvl1pPr>
      <a:lvl2pPr marL="742950" indent="-285750" algn="l" rtl="0" eaLnBrk="0" fontAlgn="base" hangingPunct="0">
        <a:spcBef>
          <a:spcPct val="20000"/>
        </a:spcBef>
        <a:spcAft>
          <a:spcPct val="0"/>
        </a:spcAft>
        <a:buClr>
          <a:srgbClr val="FF0000"/>
        </a:buClr>
        <a:buSzPct val="75000"/>
        <a:buFont typeface="Wingdings" pitchFamily="2" charset="2"/>
        <a:defRPr sz="2400">
          <a:solidFill>
            <a:schemeClr val="tx1"/>
          </a:solidFill>
          <a:latin typeface="+mn-lt"/>
          <a:ea typeface="ＭＳ Ｐゴシック" pitchFamily="-105" charset="-128"/>
        </a:defRPr>
      </a:lvl2pPr>
      <a:lvl3pPr marL="1143000" indent="-228600" algn="l" rtl="0" eaLnBrk="0" fontAlgn="base" hangingPunct="0">
        <a:spcBef>
          <a:spcPct val="20000"/>
        </a:spcBef>
        <a:spcAft>
          <a:spcPct val="0"/>
        </a:spcAft>
        <a:buClr>
          <a:schemeClr val="accent1"/>
        </a:buClr>
        <a:buSzPct val="65000"/>
        <a:buFont typeface="Wingdings" pitchFamily="2" charset="2"/>
        <a:defRPr sz="2000">
          <a:solidFill>
            <a:schemeClr val="tx1"/>
          </a:solidFill>
          <a:latin typeface="+mn-lt"/>
          <a:ea typeface="ＭＳ Ｐゴシック" pitchFamily="-105" charset="-128"/>
        </a:defRPr>
      </a:lvl3pPr>
      <a:lvl4pPr marL="1600200" indent="-228600" algn="l" rtl="0" eaLnBrk="0" fontAlgn="base" hangingPunct="0">
        <a:spcBef>
          <a:spcPct val="20000"/>
        </a:spcBef>
        <a:spcAft>
          <a:spcPct val="0"/>
        </a:spcAft>
        <a:buClr>
          <a:schemeClr val="bg2"/>
        </a:buClr>
        <a:buFont typeface="Wingdings" pitchFamily="2" charset="2"/>
        <a:buChar char="§"/>
        <a:defRPr>
          <a:solidFill>
            <a:schemeClr val="tx1"/>
          </a:solidFill>
          <a:latin typeface="+mn-lt"/>
          <a:ea typeface="ＭＳ Ｐゴシック" pitchFamily="-105" charset="-128"/>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a:solidFill>
            <a:schemeClr val="tx1"/>
          </a:solidFill>
          <a:latin typeface="+mn-lt"/>
          <a:ea typeface="ＭＳ Ｐゴシック" pitchFamily="-105" charset="-128"/>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Hom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934200" y="6445250"/>
            <a:ext cx="21764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3" descr="forUC05_96"/>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25717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7"/>
          <p:cNvSpPr/>
          <p:nvPr userDrawn="1"/>
        </p:nvSpPr>
        <p:spPr>
          <a:xfrm>
            <a:off x="873125" y="5770563"/>
            <a:ext cx="1933575" cy="892175"/>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56382" tIns="28191" rIns="56382" bIns="28191"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pPr>
            <a:endParaRPr lang="en-US" altLang="en-US" smtClean="0">
              <a:solidFill>
                <a:srgbClr val="FFFFFF"/>
              </a:solidFill>
              <a:latin typeface="Myriad Pro" pitchFamily="34" charset="0"/>
            </a:endParaRPr>
          </a:p>
        </p:txBody>
      </p:sp>
      <p:sp>
        <p:nvSpPr>
          <p:cNvPr id="1029" name="Rectangle 2"/>
          <p:cNvSpPr>
            <a:spLocks noGrp="1" noChangeArrowheads="1"/>
          </p:cNvSpPr>
          <p:nvPr>
            <p:ph type="title"/>
          </p:nvPr>
        </p:nvSpPr>
        <p:spPr bwMode="auto">
          <a:xfrm>
            <a:off x="914400" y="609600"/>
            <a:ext cx="8077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ctr" anchorCtr="0" compatLnSpc="1">
            <a:prstTxWarp prst="textNoShape">
              <a:avLst/>
            </a:prstTxWarp>
          </a:bodyPr>
          <a:lstStyle/>
          <a:p>
            <a:pPr lvl="0"/>
            <a:r>
              <a:rPr lang="en-US" altLang="en-US" smtClean="0"/>
              <a:t>Click to edit Master title style</a:t>
            </a:r>
          </a:p>
        </p:txBody>
      </p:sp>
      <p:sp>
        <p:nvSpPr>
          <p:cNvPr id="1030" name="Rectangle 3"/>
          <p:cNvSpPr>
            <a:spLocks noGrp="1" noChangeArrowheads="1"/>
          </p:cNvSpPr>
          <p:nvPr>
            <p:ph type="body" idx="1"/>
          </p:nvPr>
        </p:nvSpPr>
        <p:spPr bwMode="auto">
          <a:xfrm>
            <a:off x="914400" y="1935163"/>
            <a:ext cx="8077200" cy="3551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4" tIns="45717" rIns="91434" bIns="4571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Rectangle 4"/>
          <p:cNvSpPr>
            <a:spLocks noGrp="1" noChangeArrowheads="1"/>
          </p:cNvSpPr>
          <p:nvPr>
            <p:ph type="dt" sz="half" idx="2"/>
          </p:nvPr>
        </p:nvSpPr>
        <p:spPr bwMode="auto">
          <a:xfrm>
            <a:off x="28194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defRPr sz="1400"/>
            </a:lvl1pPr>
          </a:lstStyle>
          <a:p>
            <a:pPr fontAlgn="base">
              <a:spcBef>
                <a:spcPct val="0"/>
              </a:spcBef>
              <a:spcAft>
                <a:spcPct val="0"/>
              </a:spcAft>
            </a:pPr>
            <a:endParaRPr lang="en-US" altLang="en-US" smtClean="0">
              <a:solidFill>
                <a:srgbClr val="000000"/>
              </a:solidFill>
              <a:latin typeface="Arial" charset="0"/>
            </a:endParaRPr>
          </a:p>
        </p:txBody>
      </p:sp>
      <p:sp>
        <p:nvSpPr>
          <p:cNvPr id="3" name="Rectangle 5"/>
          <p:cNvSpPr>
            <a:spLocks noGrp="1" noChangeArrowheads="1"/>
          </p:cNvSpPr>
          <p:nvPr>
            <p:ph type="ftr" sz="quarter" idx="3"/>
          </p:nvPr>
        </p:nvSpPr>
        <p:spPr bwMode="auto">
          <a:xfrm>
            <a:off x="4572000" y="6245225"/>
            <a:ext cx="24384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ctr">
              <a:defRPr sz="1400"/>
            </a:lvl1pPr>
          </a:lstStyle>
          <a:p>
            <a:pPr fontAlgn="base">
              <a:spcBef>
                <a:spcPct val="0"/>
              </a:spcBef>
              <a:spcAft>
                <a:spcPct val="0"/>
              </a:spcAft>
            </a:pPr>
            <a:endParaRPr lang="en-US" altLang="en-US" smtClean="0">
              <a:solidFill>
                <a:srgbClr val="000000"/>
              </a:solidFill>
              <a:latin typeface="Arial" charset="0"/>
            </a:endParaRPr>
          </a:p>
        </p:txBody>
      </p:sp>
      <p:sp>
        <p:nvSpPr>
          <p:cNvPr id="4" name="Rectangle 6"/>
          <p:cNvSpPr>
            <a:spLocks noGrp="1" noChangeArrowheads="1"/>
          </p:cNvSpPr>
          <p:nvPr>
            <p:ph type="sldNum" sz="quarter" idx="4"/>
          </p:nvPr>
        </p:nvSpPr>
        <p:spPr bwMode="auto">
          <a:xfrm>
            <a:off x="7239000" y="6245225"/>
            <a:ext cx="1447800" cy="476250"/>
          </a:xfrm>
          <a:prstGeom prst="rect">
            <a:avLst/>
          </a:prstGeom>
          <a:noFill/>
          <a:ln w="9525">
            <a:noFill/>
            <a:miter lim="800000"/>
            <a:headEnd/>
            <a:tailEnd/>
          </a:ln>
          <a:effectLst/>
        </p:spPr>
        <p:txBody>
          <a:bodyPr vert="horz" wrap="square" lIns="91434" tIns="45717" rIns="91434" bIns="45717" numCol="1" anchor="t" anchorCtr="0" compatLnSpc="1">
            <a:prstTxWarp prst="textNoShape">
              <a:avLst/>
            </a:prstTxWarp>
          </a:bodyPr>
          <a:lstStyle>
            <a:lvl1pPr algn="r">
              <a:defRPr sz="1400"/>
            </a:lvl1pPr>
          </a:lstStyle>
          <a:p>
            <a:pPr fontAlgn="base">
              <a:spcBef>
                <a:spcPct val="0"/>
              </a:spcBef>
              <a:spcAft>
                <a:spcPct val="0"/>
              </a:spcAft>
            </a:pPr>
            <a:fld id="{15F35A79-7C85-415A-A67D-E35934DE9AD2}" type="slidenum">
              <a:rPr lang="en-US" altLang="en-US" smtClean="0">
                <a:solidFill>
                  <a:srgbClr val="000000"/>
                </a:solidFill>
                <a:latin typeface="Arial" charset="0"/>
              </a:rPr>
              <a:pPr fontAlgn="base">
                <a:spcBef>
                  <a:spcPct val="0"/>
                </a:spcBef>
                <a:spcAft>
                  <a:spcPct val="0"/>
                </a:spcAft>
              </a:pPr>
              <a:t>‹#›</a:t>
            </a:fld>
            <a:endParaRPr lang="en-US" altLang="en-US" smtClean="0">
              <a:solidFill>
                <a:srgbClr val="000000"/>
              </a:solidFill>
              <a:latin typeface="Arial" charset="0"/>
            </a:endParaRPr>
          </a:p>
        </p:txBody>
      </p:sp>
    </p:spTree>
    <p:extLst>
      <p:ext uri="{BB962C8B-B14F-4D97-AF65-F5344CB8AC3E}">
        <p14:creationId xmlns:p14="http://schemas.microsoft.com/office/powerpoint/2010/main" val="27856329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Myriad Pro" pitchFamily="34" charset="0"/>
        </a:defRPr>
      </a:lvl2pPr>
      <a:lvl3pPr algn="ctr" rtl="0" eaLnBrk="0" fontAlgn="base" hangingPunct="0">
        <a:spcBef>
          <a:spcPct val="0"/>
        </a:spcBef>
        <a:spcAft>
          <a:spcPct val="0"/>
        </a:spcAft>
        <a:defRPr sz="4400">
          <a:solidFill>
            <a:schemeClr val="tx2"/>
          </a:solidFill>
          <a:latin typeface="Myriad Pro" pitchFamily="34" charset="0"/>
        </a:defRPr>
      </a:lvl3pPr>
      <a:lvl4pPr algn="ctr" rtl="0" eaLnBrk="0" fontAlgn="base" hangingPunct="0">
        <a:spcBef>
          <a:spcPct val="0"/>
        </a:spcBef>
        <a:spcAft>
          <a:spcPct val="0"/>
        </a:spcAft>
        <a:defRPr sz="4400">
          <a:solidFill>
            <a:schemeClr val="tx2"/>
          </a:solidFill>
          <a:latin typeface="Myriad Pro" pitchFamily="34" charset="0"/>
        </a:defRPr>
      </a:lvl4pPr>
      <a:lvl5pPr algn="ctr" rtl="0" eaLnBrk="0" fontAlgn="base" hangingPunct="0">
        <a:spcBef>
          <a:spcPct val="0"/>
        </a:spcBef>
        <a:spcAft>
          <a:spcPct val="0"/>
        </a:spcAft>
        <a:defRPr sz="4400">
          <a:solidFill>
            <a:schemeClr val="tx2"/>
          </a:solidFill>
          <a:latin typeface="Myriad Pro" pitchFamily="34" charset="0"/>
        </a:defRPr>
      </a:lvl5pPr>
      <a:lvl6pPr marL="457173" algn="ctr" rtl="0" fontAlgn="base">
        <a:spcBef>
          <a:spcPct val="0"/>
        </a:spcBef>
        <a:spcAft>
          <a:spcPct val="0"/>
        </a:spcAft>
        <a:defRPr sz="4400">
          <a:solidFill>
            <a:schemeClr val="tx2"/>
          </a:solidFill>
          <a:latin typeface="Arial" charset="0"/>
        </a:defRPr>
      </a:lvl6pPr>
      <a:lvl7pPr marL="914345" algn="ctr" rtl="0" fontAlgn="base">
        <a:spcBef>
          <a:spcPct val="0"/>
        </a:spcBef>
        <a:spcAft>
          <a:spcPct val="0"/>
        </a:spcAft>
        <a:defRPr sz="4400">
          <a:solidFill>
            <a:schemeClr val="tx2"/>
          </a:solidFill>
          <a:latin typeface="Arial" charset="0"/>
        </a:defRPr>
      </a:lvl7pPr>
      <a:lvl8pPr marL="1371518" algn="ctr" rtl="0" fontAlgn="base">
        <a:spcBef>
          <a:spcPct val="0"/>
        </a:spcBef>
        <a:spcAft>
          <a:spcPct val="0"/>
        </a:spcAft>
        <a:defRPr sz="4400">
          <a:solidFill>
            <a:schemeClr val="tx2"/>
          </a:solidFill>
          <a:latin typeface="Arial" charset="0"/>
        </a:defRPr>
      </a:lvl8pPr>
      <a:lvl9pPr marL="1828691"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450" indent="-228587" algn="l" rtl="0" fontAlgn="base">
        <a:spcBef>
          <a:spcPct val="20000"/>
        </a:spcBef>
        <a:spcAft>
          <a:spcPct val="0"/>
        </a:spcAft>
        <a:buChar char="»"/>
        <a:defRPr sz="2000">
          <a:solidFill>
            <a:schemeClr val="tx1"/>
          </a:solidFill>
          <a:latin typeface="+mn-lt"/>
        </a:defRPr>
      </a:lvl6pPr>
      <a:lvl7pPr marL="2971622" indent="-228587" algn="l" rtl="0" fontAlgn="base">
        <a:spcBef>
          <a:spcPct val="20000"/>
        </a:spcBef>
        <a:spcAft>
          <a:spcPct val="0"/>
        </a:spcAft>
        <a:buChar char="»"/>
        <a:defRPr sz="2000">
          <a:solidFill>
            <a:schemeClr val="tx1"/>
          </a:solidFill>
          <a:latin typeface="+mn-lt"/>
        </a:defRPr>
      </a:lvl7pPr>
      <a:lvl8pPr marL="3428795" indent="-228587" algn="l" rtl="0" fontAlgn="base">
        <a:spcBef>
          <a:spcPct val="20000"/>
        </a:spcBef>
        <a:spcAft>
          <a:spcPct val="0"/>
        </a:spcAft>
        <a:buChar char="»"/>
        <a:defRPr sz="2000">
          <a:solidFill>
            <a:schemeClr val="tx1"/>
          </a:solidFill>
          <a:latin typeface="+mn-lt"/>
        </a:defRPr>
      </a:lvl8pPr>
      <a:lvl9pPr marL="3885968" indent="-228587"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45" rtl="0" eaLnBrk="1" latinLnBrk="0" hangingPunct="1">
        <a:defRPr sz="1800" kern="1200">
          <a:solidFill>
            <a:schemeClr val="tx1"/>
          </a:solidFill>
          <a:latin typeface="+mn-lt"/>
          <a:ea typeface="+mn-ea"/>
          <a:cs typeface="+mn-cs"/>
        </a:defRPr>
      </a:lvl1pPr>
      <a:lvl2pPr marL="457173" algn="l" defTabSz="914345" rtl="0" eaLnBrk="1" latinLnBrk="0" hangingPunct="1">
        <a:defRPr sz="1800" kern="1200">
          <a:solidFill>
            <a:schemeClr val="tx1"/>
          </a:solidFill>
          <a:latin typeface="+mn-lt"/>
          <a:ea typeface="+mn-ea"/>
          <a:cs typeface="+mn-cs"/>
        </a:defRPr>
      </a:lvl2pPr>
      <a:lvl3pPr marL="914345" algn="l" defTabSz="914345" rtl="0" eaLnBrk="1" latinLnBrk="0" hangingPunct="1">
        <a:defRPr sz="1800" kern="1200">
          <a:solidFill>
            <a:schemeClr val="tx1"/>
          </a:solidFill>
          <a:latin typeface="+mn-lt"/>
          <a:ea typeface="+mn-ea"/>
          <a:cs typeface="+mn-cs"/>
        </a:defRPr>
      </a:lvl3pPr>
      <a:lvl4pPr marL="1371518" algn="l" defTabSz="914345" rtl="0" eaLnBrk="1" latinLnBrk="0" hangingPunct="1">
        <a:defRPr sz="1800" kern="1200">
          <a:solidFill>
            <a:schemeClr val="tx1"/>
          </a:solidFill>
          <a:latin typeface="+mn-lt"/>
          <a:ea typeface="+mn-ea"/>
          <a:cs typeface="+mn-cs"/>
        </a:defRPr>
      </a:lvl4pPr>
      <a:lvl5pPr marL="1828691" algn="l" defTabSz="914345" rtl="0" eaLnBrk="1" latinLnBrk="0" hangingPunct="1">
        <a:defRPr sz="1800" kern="1200">
          <a:solidFill>
            <a:schemeClr val="tx1"/>
          </a:solidFill>
          <a:latin typeface="+mn-lt"/>
          <a:ea typeface="+mn-ea"/>
          <a:cs typeface="+mn-cs"/>
        </a:defRPr>
      </a:lvl5pPr>
      <a:lvl6pPr marL="2285863" algn="l" defTabSz="914345" rtl="0" eaLnBrk="1" latinLnBrk="0" hangingPunct="1">
        <a:defRPr sz="1800" kern="1200">
          <a:solidFill>
            <a:schemeClr val="tx1"/>
          </a:solidFill>
          <a:latin typeface="+mn-lt"/>
          <a:ea typeface="+mn-ea"/>
          <a:cs typeface="+mn-cs"/>
        </a:defRPr>
      </a:lvl6pPr>
      <a:lvl7pPr marL="2743036" algn="l" defTabSz="914345" rtl="0" eaLnBrk="1" latinLnBrk="0" hangingPunct="1">
        <a:defRPr sz="1800" kern="1200">
          <a:solidFill>
            <a:schemeClr val="tx1"/>
          </a:solidFill>
          <a:latin typeface="+mn-lt"/>
          <a:ea typeface="+mn-ea"/>
          <a:cs typeface="+mn-cs"/>
        </a:defRPr>
      </a:lvl7pPr>
      <a:lvl8pPr marL="3200209" algn="l" defTabSz="914345" rtl="0" eaLnBrk="1" latinLnBrk="0" hangingPunct="1">
        <a:defRPr sz="1800" kern="1200">
          <a:solidFill>
            <a:schemeClr val="tx1"/>
          </a:solidFill>
          <a:latin typeface="+mn-lt"/>
          <a:ea typeface="+mn-ea"/>
          <a:cs typeface="+mn-cs"/>
        </a:defRPr>
      </a:lvl8pPr>
      <a:lvl9pPr marL="3657381" algn="l" defTabSz="91434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2" Type="http://schemas.openxmlformats.org/officeDocument/2006/relationships/hyperlink" Target="mailto:kitchemd@mail.uc.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20700" y="1524000"/>
            <a:ext cx="8623300" cy="990600"/>
          </a:xfrm>
        </p:spPr>
        <p:txBody>
          <a:bodyPr/>
          <a:lstStyle/>
          <a:p>
            <a:r>
              <a:rPr lang="en-US" b="1" dirty="0" smtClean="0"/>
              <a:t>Engineering and Applied </a:t>
            </a:r>
            <a:br>
              <a:rPr lang="en-US" b="1" dirty="0" smtClean="0"/>
            </a:br>
            <a:r>
              <a:rPr lang="en-US" b="1" dirty="0" smtClean="0"/>
              <a:t>Science Tribunal</a:t>
            </a:r>
          </a:p>
        </p:txBody>
      </p:sp>
      <p:sp>
        <p:nvSpPr>
          <p:cNvPr id="3075" name="Title 1"/>
          <p:cNvSpPr txBox="1">
            <a:spLocks/>
          </p:cNvSpPr>
          <p:nvPr/>
        </p:nvSpPr>
        <p:spPr bwMode="auto">
          <a:xfrm>
            <a:off x="533400" y="4000500"/>
            <a:ext cx="8610600" cy="990600"/>
          </a:xfrm>
          <a:prstGeom prst="rect">
            <a:avLst/>
          </a:prstGeom>
          <a:noFill/>
          <a:ln w="9525">
            <a:noFill/>
            <a:miter lim="800000"/>
            <a:headEnd/>
            <a:tailEnd/>
          </a:ln>
        </p:spPr>
        <p:txBody>
          <a:bodyPr lIns="91434" tIns="45717" rIns="91434" bIns="45717" anchor="ctr"/>
          <a:lstStyle/>
          <a:p>
            <a:pPr algn="ctr" eaLnBrk="0" hangingPunct="0"/>
            <a:r>
              <a:rPr lang="en-US" sz="4400" dirty="0" smtClean="0">
                <a:solidFill>
                  <a:schemeClr val="tx2"/>
                </a:solidFill>
                <a:latin typeface="Myriad Pro" pitchFamily="34" charset="0"/>
              </a:rPr>
              <a:t>July 28</a:t>
            </a:r>
            <a:r>
              <a:rPr lang="en-US" sz="4400" baseline="30000" dirty="0" smtClean="0">
                <a:solidFill>
                  <a:schemeClr val="tx2"/>
                </a:solidFill>
                <a:latin typeface="Myriad Pro" pitchFamily="34" charset="0"/>
              </a:rPr>
              <a:t>th</a:t>
            </a:r>
            <a:r>
              <a:rPr lang="en-US" sz="4400" dirty="0" smtClean="0">
                <a:solidFill>
                  <a:schemeClr val="tx2"/>
                </a:solidFill>
                <a:latin typeface="Myriad Pro" pitchFamily="34" charset="0"/>
              </a:rPr>
              <a:t>, 2014</a:t>
            </a:r>
            <a:endParaRPr lang="en-US" sz="4400" dirty="0">
              <a:solidFill>
                <a:schemeClr val="tx2"/>
              </a:solidFill>
              <a:latin typeface="Myriad Pro" pitchFamily="34" charset="0"/>
            </a:endParaRPr>
          </a:p>
        </p:txBody>
      </p:sp>
      <p:sp>
        <p:nvSpPr>
          <p:cNvPr id="3076" name="Title 1"/>
          <p:cNvSpPr txBox="1">
            <a:spLocks/>
          </p:cNvSpPr>
          <p:nvPr/>
        </p:nvSpPr>
        <p:spPr bwMode="auto">
          <a:xfrm>
            <a:off x="533400" y="2971800"/>
            <a:ext cx="8610600" cy="990600"/>
          </a:xfrm>
          <a:prstGeom prst="rect">
            <a:avLst/>
          </a:prstGeom>
          <a:noFill/>
          <a:ln w="9525">
            <a:noFill/>
            <a:miter lim="800000"/>
            <a:headEnd/>
            <a:tailEnd/>
          </a:ln>
        </p:spPr>
        <p:txBody>
          <a:bodyPr lIns="91434" tIns="45717" rIns="91434" bIns="45717" anchor="ctr"/>
          <a:lstStyle/>
          <a:p>
            <a:pPr algn="ctr" eaLnBrk="0" hangingPunct="0"/>
            <a:r>
              <a:rPr lang="en-US" sz="4400" dirty="0">
                <a:solidFill>
                  <a:schemeClr val="tx2"/>
                </a:solidFill>
                <a:latin typeface="Myriad Pro" pitchFamily="34" charset="0"/>
              </a:rPr>
              <a:t>General Meeting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VP Nominations</a:t>
            </a:r>
            <a:endParaRPr lang="en-US" dirty="0"/>
          </a:p>
        </p:txBody>
      </p:sp>
      <p:sp>
        <p:nvSpPr>
          <p:cNvPr id="3" name="Content Placeholder 2"/>
          <p:cNvSpPr>
            <a:spLocks noGrp="1"/>
          </p:cNvSpPr>
          <p:nvPr>
            <p:ph idx="1"/>
          </p:nvPr>
        </p:nvSpPr>
        <p:spPr/>
        <p:txBody>
          <a:bodyPr/>
          <a:lstStyle/>
          <a:p>
            <a:r>
              <a:rPr lang="en-US" dirty="0" smtClean="0"/>
              <a:t>Scott </a:t>
            </a:r>
            <a:r>
              <a:rPr lang="en-US" dirty="0" err="1" smtClean="0"/>
              <a:t>Blincoe</a:t>
            </a:r>
            <a:endParaRPr lang="en-US" dirty="0" smtClean="0"/>
          </a:p>
          <a:p>
            <a:r>
              <a:rPr lang="en-US" dirty="0" smtClean="0"/>
              <a:t>Carlo P.</a:t>
            </a:r>
          </a:p>
          <a:p>
            <a:r>
              <a:rPr lang="en-US" dirty="0" smtClean="0"/>
              <a:t>Chris </a:t>
            </a:r>
            <a:r>
              <a:rPr lang="en-US" dirty="0" err="1" smtClean="0"/>
              <a:t>Katuscak</a:t>
            </a:r>
            <a:endParaRPr lang="en-US" dirty="0" smtClean="0"/>
          </a:p>
          <a:p>
            <a:endParaRPr lang="en-US" dirty="0"/>
          </a:p>
        </p:txBody>
      </p:sp>
    </p:spTree>
    <p:extLst>
      <p:ext uri="{BB962C8B-B14F-4D97-AF65-F5344CB8AC3E}">
        <p14:creationId xmlns:p14="http://schemas.microsoft.com/office/powerpoint/2010/main" val="672412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AVP Nominations</a:t>
            </a:r>
            <a:endParaRPr lang="en-US" dirty="0"/>
          </a:p>
        </p:txBody>
      </p:sp>
      <p:sp>
        <p:nvSpPr>
          <p:cNvPr id="3" name="Content Placeholder 2"/>
          <p:cNvSpPr>
            <a:spLocks noGrp="1"/>
          </p:cNvSpPr>
          <p:nvPr>
            <p:ph idx="1"/>
          </p:nvPr>
        </p:nvSpPr>
        <p:spPr/>
        <p:txBody>
          <a:bodyPr/>
          <a:lstStyle/>
          <a:p>
            <a:r>
              <a:rPr lang="en-US" dirty="0" smtClean="0"/>
              <a:t>Matt Kitchen</a:t>
            </a:r>
          </a:p>
          <a:p>
            <a:endParaRPr lang="en-US" dirty="0"/>
          </a:p>
        </p:txBody>
      </p:sp>
    </p:spTree>
    <p:extLst>
      <p:ext uri="{BB962C8B-B14F-4D97-AF65-F5344CB8AC3E}">
        <p14:creationId xmlns:p14="http://schemas.microsoft.com/office/powerpoint/2010/main" val="1924547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Treasurer Nominations</a:t>
            </a:r>
            <a:endParaRPr lang="en-US" dirty="0"/>
          </a:p>
        </p:txBody>
      </p:sp>
      <p:sp>
        <p:nvSpPr>
          <p:cNvPr id="3" name="Content Placeholder 2"/>
          <p:cNvSpPr>
            <a:spLocks noGrp="1"/>
          </p:cNvSpPr>
          <p:nvPr>
            <p:ph idx="1"/>
          </p:nvPr>
        </p:nvSpPr>
        <p:spPr/>
        <p:txBody>
          <a:bodyPr/>
          <a:lstStyle/>
          <a:p>
            <a:r>
              <a:rPr lang="en-US" dirty="0" smtClean="0"/>
              <a:t>John </a:t>
            </a:r>
            <a:r>
              <a:rPr lang="en-US" dirty="0" err="1" smtClean="0"/>
              <a:t>Lewnard</a:t>
            </a:r>
            <a:endParaRPr lang="en-US" dirty="0"/>
          </a:p>
        </p:txBody>
      </p:sp>
    </p:spTree>
    <p:extLst>
      <p:ext uri="{BB962C8B-B14F-4D97-AF65-F5344CB8AC3E}">
        <p14:creationId xmlns:p14="http://schemas.microsoft.com/office/powerpoint/2010/main" val="233349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Secretary Nominations</a:t>
            </a:r>
            <a:endParaRPr lang="en-US" dirty="0"/>
          </a:p>
        </p:txBody>
      </p:sp>
      <p:sp>
        <p:nvSpPr>
          <p:cNvPr id="3" name="Content Placeholder 2"/>
          <p:cNvSpPr>
            <a:spLocks noGrp="1"/>
          </p:cNvSpPr>
          <p:nvPr>
            <p:ph idx="1"/>
          </p:nvPr>
        </p:nvSpPr>
        <p:spPr/>
        <p:txBody>
          <a:bodyPr/>
          <a:lstStyle/>
          <a:p>
            <a:r>
              <a:rPr lang="en-US" dirty="0" smtClean="0"/>
              <a:t>Danny Nolan</a:t>
            </a:r>
          </a:p>
          <a:p>
            <a:r>
              <a:rPr lang="en-US" dirty="0" smtClean="0"/>
              <a:t>Jared Wood</a:t>
            </a:r>
            <a:endParaRPr lang="en-US" dirty="0"/>
          </a:p>
        </p:txBody>
      </p:sp>
    </p:spTree>
    <p:extLst>
      <p:ext uri="{BB962C8B-B14F-4D97-AF65-F5344CB8AC3E}">
        <p14:creationId xmlns:p14="http://schemas.microsoft.com/office/powerpoint/2010/main" val="141685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90600" y="2514600"/>
            <a:ext cx="7696200" cy="1143000"/>
          </a:xfrm>
        </p:spPr>
        <p:txBody>
          <a:bodyPr/>
          <a:lstStyle/>
          <a:p>
            <a:r>
              <a:rPr lang="en-US" sz="6000" b="1" dirty="0" smtClean="0"/>
              <a:t>Committee Reports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914400" y="457200"/>
            <a:ext cx="8077200" cy="1295400"/>
          </a:xfrm>
        </p:spPr>
        <p:txBody>
          <a:bodyPr/>
          <a:lstStyle/>
          <a:p>
            <a:r>
              <a:rPr lang="en-US" altLang="en-US" b="1" u="sng" dirty="0" smtClean="0"/>
              <a:t>Recognition</a:t>
            </a:r>
          </a:p>
        </p:txBody>
      </p:sp>
      <p:sp>
        <p:nvSpPr>
          <p:cNvPr id="3075" name="Content Placeholder 2"/>
          <p:cNvSpPr>
            <a:spLocks noGrp="1"/>
          </p:cNvSpPr>
          <p:nvPr>
            <p:ph sz="half" idx="1"/>
          </p:nvPr>
        </p:nvSpPr>
        <p:spPr>
          <a:xfrm>
            <a:off x="838200" y="1752600"/>
            <a:ext cx="7696200" cy="4267200"/>
          </a:xfrm>
        </p:spPr>
        <p:txBody>
          <a:bodyPr/>
          <a:lstStyle/>
          <a:p>
            <a:r>
              <a:rPr lang="en-US" altLang="en-US" sz="2400" dirty="0" smtClean="0"/>
              <a:t>Professor and TA of the Semester nominations</a:t>
            </a:r>
          </a:p>
          <a:p>
            <a:pPr lvl="1"/>
            <a:r>
              <a:rPr lang="en-US" altLang="en-US" sz="2000" dirty="0" smtClean="0"/>
              <a:t>Due July 16</a:t>
            </a:r>
            <a:r>
              <a:rPr lang="en-US" altLang="en-US" sz="2000" baseline="30000" dirty="0" smtClean="0"/>
              <a:t>th</a:t>
            </a:r>
            <a:endParaRPr lang="en-US" altLang="en-US" sz="2000" dirty="0" smtClean="0"/>
          </a:p>
          <a:p>
            <a:pPr lvl="2"/>
            <a:r>
              <a:rPr lang="en-US" altLang="en-US" sz="1800" dirty="0" smtClean="0"/>
              <a:t>tribunal.uc.edu/recognition</a:t>
            </a:r>
          </a:p>
          <a:p>
            <a:r>
              <a:rPr lang="en-US" altLang="en-US" sz="2400" dirty="0" smtClean="0"/>
              <a:t>Need people to serve on recognition committee. </a:t>
            </a:r>
          </a:p>
          <a:p>
            <a:pPr lvl="1"/>
            <a:r>
              <a:rPr lang="en-US" altLang="en-US" sz="2000" dirty="0" smtClean="0"/>
              <a:t>Read POTS and TAOTS nominations help select winner. Read scholarship applications. Help choose Outstanding Seniors. Help with keeping records and publicizing our winners.</a:t>
            </a:r>
          </a:p>
          <a:p>
            <a:pPr lvl="1"/>
            <a:r>
              <a:rPr lang="en-US" altLang="en-US" sz="2000" dirty="0" smtClean="0"/>
              <a:t>MINIMUM commitment. Easy committee requirement!</a:t>
            </a:r>
          </a:p>
          <a:p>
            <a:pPr lvl="1">
              <a:buFontTx/>
              <a:buNone/>
            </a:pPr>
            <a:endParaRPr lang="en-US" altLang="en-US" sz="2000" dirty="0" smtClean="0"/>
          </a:p>
          <a:p>
            <a:pPr lvl="1">
              <a:buFontTx/>
              <a:buNone/>
            </a:pPr>
            <a:endParaRPr lang="en-US" altLang="en-US" sz="2000" dirty="0" smtClean="0"/>
          </a:p>
        </p:txBody>
      </p:sp>
      <p:sp>
        <p:nvSpPr>
          <p:cNvPr id="3076" name="Title 1"/>
          <p:cNvSpPr txBox="1">
            <a:spLocks/>
          </p:cNvSpPr>
          <p:nvPr/>
        </p:nvSpPr>
        <p:spPr bwMode="auto">
          <a:xfrm>
            <a:off x="7543800" y="0"/>
            <a:ext cx="1600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4" tIns="45717" rIns="91434" bIns="45717"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en-US" altLang="en-US" sz="1600" b="1" u="sng" dirty="0" smtClean="0">
                <a:solidFill>
                  <a:srgbClr val="000000"/>
                </a:solidFill>
                <a:latin typeface="Myriad Pro" pitchFamily="34" charset="0"/>
              </a:rPr>
              <a:t>Chair:</a:t>
            </a:r>
            <a:r>
              <a:rPr lang="en-US" altLang="en-US" sz="1600" u="sng" dirty="0" smtClean="0">
                <a:solidFill>
                  <a:srgbClr val="000000"/>
                </a:solidFill>
                <a:latin typeface="Myriad Pro" pitchFamily="34" charset="0"/>
              </a:rPr>
              <a:t> </a:t>
            </a:r>
          </a:p>
          <a:p>
            <a:pPr fontAlgn="base">
              <a:spcBef>
                <a:spcPct val="0"/>
              </a:spcBef>
              <a:spcAft>
                <a:spcPct val="0"/>
              </a:spcAft>
            </a:pPr>
            <a:r>
              <a:rPr lang="en-US" altLang="en-US" sz="1600" dirty="0" smtClean="0">
                <a:solidFill>
                  <a:srgbClr val="000000"/>
                </a:solidFill>
                <a:latin typeface="Myriad Pro" pitchFamily="34" charset="0"/>
              </a:rPr>
              <a:t>Ken </a:t>
            </a:r>
            <a:r>
              <a:rPr lang="en-US" altLang="en-US" sz="1600" dirty="0" err="1" smtClean="0">
                <a:solidFill>
                  <a:srgbClr val="000000"/>
                </a:solidFill>
                <a:latin typeface="Myriad Pro" pitchFamily="34" charset="0"/>
              </a:rPr>
              <a:t>Okoye</a:t>
            </a:r>
            <a:endParaRPr lang="en-US" altLang="en-US" sz="1600" dirty="0" smtClean="0">
              <a:solidFill>
                <a:srgbClr val="000000"/>
              </a:solidFill>
              <a:latin typeface="Myriad Pro" pitchFamily="34" charset="0"/>
            </a:endParaRPr>
          </a:p>
          <a:p>
            <a:pPr fontAlgn="base">
              <a:spcBef>
                <a:spcPct val="0"/>
              </a:spcBef>
              <a:spcAft>
                <a:spcPct val="0"/>
              </a:spcAft>
            </a:pPr>
            <a:r>
              <a:rPr lang="en-US" altLang="en-US" sz="1600" dirty="0" smtClean="0">
                <a:solidFill>
                  <a:srgbClr val="000000"/>
                </a:solidFill>
                <a:latin typeface="Myriad Pro" pitchFamily="34" charset="0"/>
              </a:rPr>
              <a:t>Christian </a:t>
            </a:r>
            <a:r>
              <a:rPr lang="en-US" altLang="en-US" sz="1600" dirty="0" err="1" smtClean="0">
                <a:solidFill>
                  <a:srgbClr val="000000"/>
                </a:solidFill>
                <a:latin typeface="Myriad Pro" pitchFamily="34" charset="0"/>
              </a:rPr>
              <a:t>Lipa</a:t>
            </a:r>
            <a:endParaRPr lang="en-US" altLang="en-US" sz="1600" dirty="0" smtClean="0">
              <a:solidFill>
                <a:srgbClr val="000000"/>
              </a:solidFill>
              <a:latin typeface="Myriad Pro" pitchFamily="34" charset="0"/>
            </a:endParaRPr>
          </a:p>
        </p:txBody>
      </p:sp>
    </p:spTree>
    <p:extLst>
      <p:ext uri="{BB962C8B-B14F-4D97-AF65-F5344CB8AC3E}">
        <p14:creationId xmlns:p14="http://schemas.microsoft.com/office/powerpoint/2010/main" val="20646911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en-US" b="1" u="sng" dirty="0" smtClean="0"/>
              <a:t>FELD</a:t>
            </a:r>
            <a:r>
              <a:rPr lang="en-US" altLang="en-US" dirty="0" smtClean="0"/>
              <a:t> </a:t>
            </a:r>
          </a:p>
        </p:txBody>
      </p:sp>
      <p:sp>
        <p:nvSpPr>
          <p:cNvPr id="2051" name="Rectangle 3"/>
          <p:cNvSpPr>
            <a:spLocks noGrp="1" noChangeArrowheads="1"/>
          </p:cNvSpPr>
          <p:nvPr>
            <p:ph idx="1"/>
          </p:nvPr>
        </p:nvSpPr>
        <p:spPr>
          <a:xfrm>
            <a:off x="1219200" y="1676400"/>
            <a:ext cx="7696244" cy="3550967"/>
          </a:xfrm>
        </p:spPr>
        <p:txBody>
          <a:bodyPr/>
          <a:lstStyle/>
          <a:p>
            <a:pPr algn="l" eaLnBrk="1" hangingPunct="1">
              <a:buFont typeface="Arial" panose="020B0604020202020204" pitchFamily="34" charset="0"/>
              <a:buChar char="•"/>
            </a:pPr>
            <a:r>
              <a:rPr lang="en-US" altLang="en-US" dirty="0" smtClean="0"/>
              <a:t>Sign up your student group for FELD Fest!</a:t>
            </a:r>
          </a:p>
          <a:p>
            <a:pPr lvl="1" eaLnBrk="1" hangingPunct="1">
              <a:buFont typeface="Arial" panose="020B0604020202020204" pitchFamily="34" charset="0"/>
              <a:buChar char="•"/>
            </a:pPr>
            <a:r>
              <a:rPr lang="en-US" altLang="en-US" dirty="0" smtClean="0"/>
              <a:t>Tribunal.uc.edu/</a:t>
            </a:r>
            <a:r>
              <a:rPr lang="en-US" altLang="en-US" dirty="0" err="1" smtClean="0"/>
              <a:t>feld_fest_student_group</a:t>
            </a:r>
            <a:r>
              <a:rPr lang="en-US" altLang="en-US" dirty="0" smtClean="0"/>
              <a:t>_</a:t>
            </a:r>
          </a:p>
          <a:p>
            <a:pPr marL="457200" lvl="1" indent="0" eaLnBrk="1" hangingPunct="1">
              <a:buNone/>
            </a:pPr>
            <a:r>
              <a:rPr lang="en-US" altLang="en-US" dirty="0"/>
              <a:t>	</a:t>
            </a:r>
            <a:r>
              <a:rPr lang="en-US" altLang="en-US" dirty="0" err="1" smtClean="0"/>
              <a:t>sign_up</a:t>
            </a:r>
            <a:endParaRPr lang="en-US" altLang="en-US" dirty="0" smtClean="0"/>
          </a:p>
          <a:p>
            <a:pPr lvl="1" eaLnBrk="1" hangingPunct="1">
              <a:buFont typeface="Arial" panose="020B0604020202020204" pitchFamily="34" charset="0"/>
              <a:buChar char="•"/>
            </a:pPr>
            <a:r>
              <a:rPr lang="en-US" altLang="en-US" dirty="0" smtClean="0"/>
              <a:t>Friday August 22</a:t>
            </a:r>
            <a:r>
              <a:rPr lang="en-US" altLang="en-US" baseline="30000" dirty="0" smtClean="0"/>
              <a:t>nd</a:t>
            </a:r>
            <a:r>
              <a:rPr lang="en-US" altLang="en-US" dirty="0" smtClean="0"/>
              <a:t> </a:t>
            </a:r>
          </a:p>
          <a:p>
            <a:pPr eaLnBrk="1" hangingPunct="1">
              <a:buFont typeface="Arial" panose="020B0604020202020204" pitchFamily="34" charset="0"/>
              <a:buChar char="•"/>
            </a:pPr>
            <a:r>
              <a:rPr lang="en-US" altLang="en-US" dirty="0" smtClean="0"/>
              <a:t>If you want to help run FELD Fest or talk to freshman LCs in the Fall contact Matt Kitchen: </a:t>
            </a:r>
            <a:r>
              <a:rPr lang="en-US" altLang="en-US" dirty="0" smtClean="0">
                <a:hlinkClick r:id="rId2"/>
              </a:rPr>
              <a:t>kitchemd@mail.uc.edu</a:t>
            </a:r>
            <a:r>
              <a:rPr lang="en-US" altLang="en-US" dirty="0" smtClean="0"/>
              <a:t> or (614)-456-9977</a:t>
            </a:r>
          </a:p>
        </p:txBody>
      </p:sp>
      <p:sp>
        <p:nvSpPr>
          <p:cNvPr id="2" name="TextBox 1"/>
          <p:cNvSpPr txBox="1"/>
          <p:nvPr/>
        </p:nvSpPr>
        <p:spPr>
          <a:xfrm>
            <a:off x="7490564" y="37578"/>
            <a:ext cx="1676400" cy="830997"/>
          </a:xfrm>
          <a:prstGeom prst="rect">
            <a:avLst/>
          </a:prstGeom>
          <a:noFill/>
        </p:spPr>
        <p:txBody>
          <a:bodyPr wrap="square" rtlCol="0">
            <a:spAutoFit/>
          </a:bodyPr>
          <a:lstStyle/>
          <a:p>
            <a:r>
              <a:rPr lang="en-US" sz="1600" b="1" u="sng" dirty="0" smtClean="0"/>
              <a:t>Chairs</a:t>
            </a:r>
          </a:p>
          <a:p>
            <a:r>
              <a:rPr lang="en-US" sz="1600" dirty="0" smtClean="0"/>
              <a:t>Matt Kitchen</a:t>
            </a:r>
          </a:p>
          <a:p>
            <a:r>
              <a:rPr lang="en-US" sz="1600" dirty="0" smtClean="0"/>
              <a:t>Dane Sowers</a:t>
            </a:r>
            <a:endParaRPr lang="en-US" sz="1600" dirty="0"/>
          </a:p>
        </p:txBody>
      </p:sp>
    </p:spTree>
    <p:extLst>
      <p:ext uri="{BB962C8B-B14F-4D97-AF65-F5344CB8AC3E}">
        <p14:creationId xmlns:p14="http://schemas.microsoft.com/office/powerpoint/2010/main" val="2318807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sz="7200" dirty="0" smtClean="0"/>
              <a:t>Other Announcements?</a:t>
            </a:r>
            <a:endParaRPr lang="en-US" sz="7200" dirty="0"/>
          </a:p>
        </p:txBody>
      </p:sp>
    </p:spTree>
    <p:extLst>
      <p:ext uri="{BB962C8B-B14F-4D97-AF65-F5344CB8AC3E}">
        <p14:creationId xmlns:p14="http://schemas.microsoft.com/office/powerpoint/2010/main" val="30614481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p:nvPr>
        </p:nvSpPr>
        <p:spPr>
          <a:xfrm>
            <a:off x="838200" y="1447800"/>
            <a:ext cx="8229600" cy="1143000"/>
          </a:xfrm>
        </p:spPr>
        <p:txBody>
          <a:bodyPr/>
          <a:lstStyle/>
          <a:p>
            <a:pPr eaLnBrk="1" hangingPunct="1"/>
            <a:r>
              <a:rPr lang="en-US" b="1" smtClean="0"/>
              <a:t>Constructive Criticism</a:t>
            </a:r>
          </a:p>
        </p:txBody>
      </p:sp>
      <p:sp>
        <p:nvSpPr>
          <p:cNvPr id="23555" name="Subtitle 4"/>
          <p:cNvSpPr>
            <a:spLocks noGrp="1"/>
          </p:cNvSpPr>
          <p:nvPr>
            <p:ph idx="1"/>
          </p:nvPr>
        </p:nvSpPr>
        <p:spPr>
          <a:xfrm>
            <a:off x="457200" y="3200400"/>
            <a:ext cx="8686800" cy="2209800"/>
          </a:xfrm>
        </p:spPr>
        <p:txBody>
          <a:bodyPr/>
          <a:lstStyle/>
          <a:p>
            <a:pPr marL="0" indent="0" algn="ctr" eaLnBrk="1" hangingPunct="1">
              <a:buFontTx/>
              <a:buNone/>
            </a:pPr>
            <a:r>
              <a:rPr lang="en-US" dirty="0" smtClean="0"/>
              <a:t>What do you like/dislike about the college?</a:t>
            </a:r>
          </a:p>
          <a:p>
            <a:pPr marL="0" indent="0" algn="ctr" eaLnBrk="1" hangingPunct="1">
              <a:buFontTx/>
              <a:buNone/>
            </a:pPr>
            <a:r>
              <a:rPr lang="en-US" dirty="0" smtClean="0"/>
              <a:t>Comments / Questions?</a:t>
            </a:r>
          </a:p>
          <a:p>
            <a:pPr marL="0" indent="0" algn="ctr" eaLnBrk="1" hangingPunct="1">
              <a:buFontTx/>
              <a:buNone/>
            </a:pPr>
            <a:endParaRPr lang="en-US" dirty="0" smtClean="0"/>
          </a:p>
          <a:p>
            <a:pPr marL="0" indent="0" algn="ctr" eaLnBrk="1" hangingPunct="1">
              <a:buFontTx/>
              <a:buNone/>
            </a:pPr>
            <a:r>
              <a:rPr lang="en-US" dirty="0" smtClean="0"/>
              <a:t>What would you like to see Tribunal do next?</a:t>
            </a:r>
          </a:p>
          <a:p>
            <a:pPr marL="0" indent="0" algn="ctr" eaLnBrk="1" hangingPunct="1">
              <a:buFontTx/>
              <a:buNone/>
            </a:pPr>
            <a:endParaRPr lang="en-US" dirty="0" smtClean="0"/>
          </a:p>
        </p:txBody>
      </p:sp>
    </p:spTree>
    <p:extLst>
      <p:ext uri="{BB962C8B-B14F-4D97-AF65-F5344CB8AC3E}">
        <p14:creationId xmlns:p14="http://schemas.microsoft.com/office/powerpoint/2010/main" val="17491642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Next Meeting:</a:t>
            </a:r>
            <a:endParaRPr lang="en-US" dirty="0"/>
          </a:p>
        </p:txBody>
      </p:sp>
      <p:sp>
        <p:nvSpPr>
          <p:cNvPr id="6" name="Subtitle 5"/>
          <p:cNvSpPr>
            <a:spLocks noGrp="1"/>
          </p:cNvSpPr>
          <p:nvPr>
            <p:ph type="subTitle" idx="1"/>
          </p:nvPr>
        </p:nvSpPr>
        <p:spPr>
          <a:xfrm>
            <a:off x="1447800" y="3352801"/>
            <a:ext cx="6400800" cy="1752600"/>
          </a:xfrm>
        </p:spPr>
        <p:txBody>
          <a:bodyPr/>
          <a:lstStyle/>
          <a:p>
            <a:r>
              <a:rPr lang="en-US" dirty="0" smtClean="0"/>
              <a:t>Monday, August 4</a:t>
            </a:r>
            <a:r>
              <a:rPr lang="en-US" baseline="30000" dirty="0" smtClean="0"/>
              <a:t>th</a:t>
            </a:r>
            <a:r>
              <a:rPr lang="en-US" dirty="0" smtClean="0"/>
              <a:t> </a:t>
            </a:r>
          </a:p>
          <a:p>
            <a:r>
              <a:rPr lang="en-US" dirty="0" smtClean="0"/>
              <a:t>525 Old </a:t>
            </a:r>
            <a:r>
              <a:rPr lang="en-US" dirty="0" err="1" smtClean="0"/>
              <a:t>Chem</a:t>
            </a:r>
            <a:endParaRPr lang="en-US" dirty="0" smtClean="0"/>
          </a:p>
          <a:p>
            <a:r>
              <a:rPr lang="en-US" dirty="0" smtClean="0"/>
              <a:t>5:30 </a:t>
            </a:r>
            <a:endParaRPr lang="en-US" dirty="0"/>
          </a:p>
        </p:txBody>
      </p:sp>
    </p:spTree>
    <p:extLst>
      <p:ext uri="{BB962C8B-B14F-4D97-AF65-F5344CB8AC3E}">
        <p14:creationId xmlns:p14="http://schemas.microsoft.com/office/powerpoint/2010/main" val="3338262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a:spLocks noGrp="1"/>
          </p:cNvSpPr>
          <p:nvPr/>
        </p:nvSpPr>
        <p:spPr bwMode="auto">
          <a:xfrm>
            <a:off x="1447800" y="381000"/>
            <a:ext cx="7315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rtl="0" eaLnBrk="0" fontAlgn="base" hangingPunct="0">
              <a:spcBef>
                <a:spcPct val="0"/>
              </a:spcBef>
              <a:spcAft>
                <a:spcPct val="0"/>
              </a:spcAft>
              <a:defRPr sz="4400" b="1" i="1">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4400" b="1" i="1">
                <a:solidFill>
                  <a:schemeClr val="bg1"/>
                </a:solidFill>
                <a:latin typeface="Arial" charset="0"/>
              </a:defRPr>
            </a:lvl2pPr>
            <a:lvl3pPr algn="l" rtl="0" eaLnBrk="0" fontAlgn="base" hangingPunct="0">
              <a:spcBef>
                <a:spcPct val="0"/>
              </a:spcBef>
              <a:spcAft>
                <a:spcPct val="0"/>
              </a:spcAft>
              <a:defRPr sz="4400" b="1" i="1">
                <a:solidFill>
                  <a:schemeClr val="bg1"/>
                </a:solidFill>
                <a:latin typeface="Arial" charset="0"/>
              </a:defRPr>
            </a:lvl3pPr>
            <a:lvl4pPr algn="l" rtl="0" eaLnBrk="0" fontAlgn="base" hangingPunct="0">
              <a:spcBef>
                <a:spcPct val="0"/>
              </a:spcBef>
              <a:spcAft>
                <a:spcPct val="0"/>
              </a:spcAft>
              <a:defRPr sz="4400" b="1" i="1">
                <a:solidFill>
                  <a:schemeClr val="bg1"/>
                </a:solidFill>
                <a:latin typeface="Arial" charset="0"/>
              </a:defRPr>
            </a:lvl4pPr>
            <a:lvl5pPr algn="l" rtl="0" eaLnBrk="0" fontAlgn="base" hangingPunct="0">
              <a:spcBef>
                <a:spcPct val="0"/>
              </a:spcBef>
              <a:spcAft>
                <a:spcPct val="0"/>
              </a:spcAft>
              <a:defRPr sz="4400" b="1" i="1">
                <a:solidFill>
                  <a:schemeClr val="bg1"/>
                </a:solidFill>
                <a:latin typeface="Arial" charset="0"/>
              </a:defRPr>
            </a:lvl5pPr>
            <a:lvl6pPr marL="457200" algn="l" rtl="0" fontAlgn="base">
              <a:spcBef>
                <a:spcPct val="0"/>
              </a:spcBef>
              <a:spcAft>
                <a:spcPct val="0"/>
              </a:spcAft>
              <a:defRPr sz="4400">
                <a:solidFill>
                  <a:schemeClr val="bg1"/>
                </a:solidFill>
                <a:latin typeface="Myriad Pro Black" pitchFamily="34" charset="0"/>
              </a:defRPr>
            </a:lvl6pPr>
            <a:lvl7pPr marL="914400" algn="l" rtl="0" fontAlgn="base">
              <a:spcBef>
                <a:spcPct val="0"/>
              </a:spcBef>
              <a:spcAft>
                <a:spcPct val="0"/>
              </a:spcAft>
              <a:defRPr sz="4400">
                <a:solidFill>
                  <a:schemeClr val="bg1"/>
                </a:solidFill>
                <a:latin typeface="Myriad Pro Black" pitchFamily="34" charset="0"/>
              </a:defRPr>
            </a:lvl7pPr>
            <a:lvl8pPr marL="1371600" algn="l" rtl="0" fontAlgn="base">
              <a:spcBef>
                <a:spcPct val="0"/>
              </a:spcBef>
              <a:spcAft>
                <a:spcPct val="0"/>
              </a:spcAft>
              <a:defRPr sz="4400">
                <a:solidFill>
                  <a:schemeClr val="bg1"/>
                </a:solidFill>
                <a:latin typeface="Myriad Pro Black" pitchFamily="34" charset="0"/>
              </a:defRPr>
            </a:lvl8pPr>
            <a:lvl9pPr marL="1828800" algn="l" rtl="0" fontAlgn="base">
              <a:spcBef>
                <a:spcPct val="0"/>
              </a:spcBef>
              <a:spcAft>
                <a:spcPct val="0"/>
              </a:spcAft>
              <a:defRPr sz="4400">
                <a:solidFill>
                  <a:schemeClr val="bg1"/>
                </a:solidFill>
                <a:latin typeface="Myriad Pro Black" pitchFamily="34" charset="0"/>
              </a:defRPr>
            </a:lvl9pPr>
          </a:lstStyle>
          <a:p>
            <a:pPr algn="ctr" eaLnBrk="1" hangingPunct="1">
              <a:defRPr/>
            </a:pPr>
            <a:r>
              <a:rPr lang="en-US" i="0" dirty="0" smtClean="0">
                <a:solidFill>
                  <a:srgbClr val="000000"/>
                </a:solidFill>
                <a:latin typeface="Myriad Pro"/>
              </a:rPr>
              <a:t>Purpose</a:t>
            </a:r>
          </a:p>
        </p:txBody>
      </p:sp>
      <p:sp>
        <p:nvSpPr>
          <p:cNvPr id="5" name="Content Placeholder 5"/>
          <p:cNvSpPr>
            <a:spLocks noGrp="1"/>
          </p:cNvSpPr>
          <p:nvPr/>
        </p:nvSpPr>
        <p:spPr bwMode="auto">
          <a:xfrm>
            <a:off x="1168400" y="1752601"/>
            <a:ext cx="7594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SzPct val="25000"/>
              <a:buBlip>
                <a:blip r:embed="rId2"/>
              </a:buBlip>
              <a:defRPr sz="3200" baseline="0">
                <a:solidFill>
                  <a:schemeClr val="bg1"/>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SzPct val="25000"/>
              <a:buChar char="–"/>
              <a:defRPr sz="2800" baseline="0">
                <a:solidFill>
                  <a:schemeClr val="bg1"/>
                </a:solidFill>
                <a:latin typeface="Calibri" pitchFamily="34" charset="0"/>
                <a:cs typeface="Calibri" pitchFamily="34" charset="0"/>
              </a:defRPr>
            </a:lvl2pPr>
            <a:lvl3pPr marL="1143000" indent="-228600" algn="l" rtl="0" eaLnBrk="0" fontAlgn="base" hangingPunct="0">
              <a:spcBef>
                <a:spcPct val="20000"/>
              </a:spcBef>
              <a:spcAft>
                <a:spcPct val="0"/>
              </a:spcAft>
              <a:buSzPct val="25000"/>
              <a:buChar char="•"/>
              <a:defRPr sz="2400" baseline="0">
                <a:solidFill>
                  <a:schemeClr val="bg1"/>
                </a:solidFill>
                <a:latin typeface="Calibri" pitchFamily="34" charset="0"/>
                <a:cs typeface="Calibri" pitchFamily="34" charset="0"/>
              </a:defRPr>
            </a:lvl3pPr>
            <a:lvl4pPr marL="1600200" indent="-228600" algn="l" rtl="0" eaLnBrk="0" fontAlgn="base" hangingPunct="0">
              <a:spcBef>
                <a:spcPct val="20000"/>
              </a:spcBef>
              <a:spcAft>
                <a:spcPct val="0"/>
              </a:spcAft>
              <a:buSzPct val="25000"/>
              <a:buChar char="–"/>
              <a:defRPr sz="2000" baseline="0">
                <a:solidFill>
                  <a:schemeClr val="bg1"/>
                </a:solidFill>
                <a:latin typeface="Calibri" pitchFamily="34" charset="0"/>
                <a:cs typeface="Calibri" pitchFamily="34" charset="0"/>
              </a:defRPr>
            </a:lvl4pPr>
            <a:lvl5pPr marL="2057400" indent="-228600" algn="l" rtl="0" eaLnBrk="0" fontAlgn="base" hangingPunct="0">
              <a:spcBef>
                <a:spcPct val="20000"/>
              </a:spcBef>
              <a:spcAft>
                <a:spcPct val="0"/>
              </a:spcAft>
              <a:buSzPct val="25000"/>
              <a:buChar char="»"/>
              <a:defRPr sz="2000" baseline="0">
                <a:solidFill>
                  <a:schemeClr val="bg1"/>
                </a:solidFill>
                <a:latin typeface="Calibri" pitchFamily="34" charset="0"/>
                <a:cs typeface="Calibri" pitchFamily="34" charset="0"/>
              </a:defRPr>
            </a:lvl5pPr>
            <a:lvl6pPr marL="2514600" indent="-228600" algn="l" rtl="0" fontAlgn="base">
              <a:spcBef>
                <a:spcPct val="20000"/>
              </a:spcBef>
              <a:spcAft>
                <a:spcPct val="0"/>
              </a:spcAft>
              <a:buSzPct val="25000"/>
              <a:buChar char="»"/>
              <a:defRPr sz="2000">
                <a:solidFill>
                  <a:schemeClr val="bg1"/>
                </a:solidFill>
                <a:latin typeface="+mn-lt"/>
              </a:defRPr>
            </a:lvl6pPr>
            <a:lvl7pPr marL="2971800" indent="-228600" algn="l" rtl="0" fontAlgn="base">
              <a:spcBef>
                <a:spcPct val="20000"/>
              </a:spcBef>
              <a:spcAft>
                <a:spcPct val="0"/>
              </a:spcAft>
              <a:buSzPct val="25000"/>
              <a:buChar char="»"/>
              <a:defRPr sz="2000">
                <a:solidFill>
                  <a:schemeClr val="bg1"/>
                </a:solidFill>
                <a:latin typeface="+mn-lt"/>
              </a:defRPr>
            </a:lvl7pPr>
            <a:lvl8pPr marL="3429000" indent="-228600" algn="l" rtl="0" fontAlgn="base">
              <a:spcBef>
                <a:spcPct val="20000"/>
              </a:spcBef>
              <a:spcAft>
                <a:spcPct val="0"/>
              </a:spcAft>
              <a:buSzPct val="25000"/>
              <a:buChar char="»"/>
              <a:defRPr sz="2000">
                <a:solidFill>
                  <a:schemeClr val="bg1"/>
                </a:solidFill>
                <a:latin typeface="+mn-lt"/>
              </a:defRPr>
            </a:lvl8pPr>
            <a:lvl9pPr marL="3886200" indent="-228600" algn="l" rtl="0" fontAlgn="base">
              <a:spcBef>
                <a:spcPct val="20000"/>
              </a:spcBef>
              <a:spcAft>
                <a:spcPct val="0"/>
              </a:spcAft>
              <a:buSzPct val="25000"/>
              <a:buChar char="»"/>
              <a:defRPr sz="2000">
                <a:solidFill>
                  <a:schemeClr val="bg1"/>
                </a:solidFill>
                <a:latin typeface="+mn-lt"/>
              </a:defRPr>
            </a:lvl9pPr>
          </a:lstStyle>
          <a:p>
            <a:pPr marL="0" indent="0" algn="just" eaLnBrk="1" hangingPunct="1">
              <a:buFontTx/>
              <a:buNone/>
              <a:defRPr/>
            </a:pPr>
            <a:r>
              <a:rPr lang="en-US" sz="2800" dirty="0" smtClean="0">
                <a:solidFill>
                  <a:srgbClr val="000000"/>
                </a:solidFill>
                <a:latin typeface="Myriad Pro"/>
              </a:rPr>
              <a:t>To represent the students of the College of Engineering &amp; Applied Science on all relevant issues, specifically with curriculum, academic and professional standards, and computing services.  Engineering &amp; Applied Science Tribunal will also attempt to assist the students with non-academic issues whenever possible.</a:t>
            </a:r>
          </a:p>
        </p:txBody>
      </p:sp>
    </p:spTree>
    <p:extLst>
      <p:ext uri="{BB962C8B-B14F-4D97-AF65-F5344CB8AC3E}">
        <p14:creationId xmlns:p14="http://schemas.microsoft.com/office/powerpoint/2010/main" val="341727685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 y="457200"/>
            <a:ext cx="8915400" cy="758825"/>
          </a:xfrm>
        </p:spPr>
        <p:txBody>
          <a:bodyPr/>
          <a:lstStyle/>
          <a:p>
            <a:pPr eaLnBrk="1" hangingPunct="1"/>
            <a:r>
              <a:rPr lang="en-US" b="1" u="sng" dirty="0" smtClean="0"/>
              <a:t>Tribunal Officers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4939342"/>
              </p:ext>
            </p:extLst>
          </p:nvPr>
        </p:nvGraphicFramePr>
        <p:xfrm>
          <a:off x="0" y="1524000"/>
          <a:ext cx="9120188" cy="4996852"/>
        </p:xfrm>
        <a:graphic>
          <a:graphicData uri="http://schemas.openxmlformats.org/drawingml/2006/table">
            <a:tbl>
              <a:tblPr firstRow="1" bandRow="1">
                <a:tableStyleId>{2D5ABB26-0587-4C30-8999-92F81FD0307C}</a:tableStyleId>
              </a:tblPr>
              <a:tblGrid>
                <a:gridCol w="4419700"/>
                <a:gridCol w="152300"/>
                <a:gridCol w="75938"/>
                <a:gridCol w="4472250"/>
              </a:tblGrid>
              <a:tr h="533835">
                <a:tc>
                  <a:txBody>
                    <a:bodyPr/>
                    <a:lstStyle/>
                    <a:p>
                      <a:pPr algn="r"/>
                      <a:r>
                        <a:rPr lang="en-US" sz="2200" b="1" dirty="0" smtClean="0"/>
                        <a:t>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Alison</a:t>
                      </a:r>
                      <a:r>
                        <a:rPr lang="en-US" sz="2200" b="1" baseline="0" dirty="0" smtClean="0"/>
                        <a:t> </a:t>
                      </a:r>
                      <a:r>
                        <a:rPr lang="en-US" sz="2200" b="1" baseline="0" dirty="0" err="1" smtClean="0"/>
                        <a:t>Hayfer</a:t>
                      </a:r>
                      <a:endParaRPr lang="en-US" sz="2200" b="1" dirty="0"/>
                    </a:p>
                  </a:txBody>
                  <a:tcPr marL="50434" marR="50434" marT="33452" marB="33452" anchor="ctr"/>
                </a:tc>
                <a:tc hMerge="1">
                  <a:txBody>
                    <a:bodyPr/>
                    <a:lstStyle/>
                    <a:p>
                      <a:endParaRPr lang="en-US" sz="2000" dirty="0"/>
                    </a:p>
                  </a:txBody>
                  <a:tcPr marL="50433" marR="50433" marT="33450" marB="33450" anchor="ctr"/>
                </a:tc>
              </a:tr>
              <a:tr h="737534">
                <a:tc>
                  <a:txBody>
                    <a:bodyPr/>
                    <a:lstStyle/>
                    <a:p>
                      <a:pPr algn="r"/>
                      <a:r>
                        <a:rPr lang="en-US" sz="2200" b="1" dirty="0" smtClean="0"/>
                        <a:t>Vice 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Juliann</a:t>
                      </a:r>
                      <a:r>
                        <a:rPr lang="en-US" sz="2200" b="1" baseline="0" dirty="0" smtClean="0"/>
                        <a:t> </a:t>
                      </a:r>
                      <a:r>
                        <a:rPr lang="en-US" sz="2200" b="1" baseline="0" dirty="0" err="1" smtClean="0"/>
                        <a:t>Leny</a:t>
                      </a:r>
                      <a:endParaRPr lang="en-US" sz="2200" b="1" dirty="0"/>
                    </a:p>
                  </a:txBody>
                  <a:tcPr marL="50434" marR="50434" marT="33452" marB="33452" anchor="ctr"/>
                </a:tc>
                <a:tc hMerge="1">
                  <a:txBody>
                    <a:bodyPr/>
                    <a:lstStyle/>
                    <a:p>
                      <a:endParaRPr lang="en-US" sz="2000" dirty="0"/>
                    </a:p>
                  </a:txBody>
                  <a:tcPr marL="50433" marR="50433" marT="33450" marB="33450" anchor="ctr"/>
                </a:tc>
              </a:tr>
              <a:tr h="737534">
                <a:tc>
                  <a:txBody>
                    <a:bodyPr/>
                    <a:lstStyle/>
                    <a:p>
                      <a:pPr algn="r"/>
                      <a:r>
                        <a:rPr lang="en-US" sz="2200" b="1" dirty="0" smtClean="0"/>
                        <a:t>Associate Vice President:</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baseline="0" dirty="0" smtClean="0"/>
                        <a:t>Maggie Connell</a:t>
                      </a:r>
                    </a:p>
                  </a:txBody>
                  <a:tcPr marL="50434" marR="50434" marT="33452" marB="33452" anchor="ctr"/>
                </a:tc>
                <a:tc hMerge="1">
                  <a:txBody>
                    <a:bodyPr/>
                    <a:lstStyle/>
                    <a:p>
                      <a:endParaRPr lang="en-US" sz="2000" dirty="0"/>
                    </a:p>
                  </a:txBody>
                  <a:tcPr marL="50433" marR="50433" marT="33450" marB="33450" anchor="ctr"/>
                </a:tc>
              </a:tr>
              <a:tr h="533835">
                <a:tc>
                  <a:txBody>
                    <a:bodyPr/>
                    <a:lstStyle/>
                    <a:p>
                      <a:pPr algn="r"/>
                      <a:r>
                        <a:rPr lang="en-US" sz="2200" b="1" dirty="0" smtClean="0"/>
                        <a:t>Treasurer:</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pPr marL="0" marR="0" indent="0" algn="l" defTabSz="1482882" rtl="0" eaLnBrk="1" fontAlgn="auto" latinLnBrk="0" hangingPunct="1">
                        <a:lnSpc>
                          <a:spcPct val="100000"/>
                        </a:lnSpc>
                        <a:spcBef>
                          <a:spcPts val="0"/>
                        </a:spcBef>
                        <a:spcAft>
                          <a:spcPts val="0"/>
                        </a:spcAft>
                        <a:buClrTx/>
                        <a:buSzTx/>
                        <a:buFontTx/>
                        <a:buNone/>
                        <a:tabLst/>
                        <a:defRPr/>
                      </a:pPr>
                      <a:r>
                        <a:rPr lang="en-US" sz="2200" b="1" baseline="0" dirty="0" smtClean="0"/>
                        <a:t>John </a:t>
                      </a:r>
                      <a:r>
                        <a:rPr lang="en-US" sz="2200" b="1" baseline="0" dirty="0" err="1" smtClean="0"/>
                        <a:t>Lewnard</a:t>
                      </a:r>
                      <a:endParaRPr lang="en-US" sz="2200" b="1" baseline="0" dirty="0" smtClean="0"/>
                    </a:p>
                  </a:txBody>
                  <a:tcPr marL="50434" marR="50434" marT="33452" marB="33452" anchor="ctr"/>
                </a:tc>
                <a:tc hMerge="1">
                  <a:txBody>
                    <a:bodyPr/>
                    <a:lstStyle/>
                    <a:p>
                      <a:pPr marL="0" marR="0" indent="0" algn="l" defTabSz="1482882" rtl="0" eaLnBrk="1" fontAlgn="auto" latinLnBrk="0" hangingPunct="1">
                        <a:lnSpc>
                          <a:spcPct val="100000"/>
                        </a:lnSpc>
                        <a:spcBef>
                          <a:spcPts val="0"/>
                        </a:spcBef>
                        <a:spcAft>
                          <a:spcPts val="0"/>
                        </a:spcAft>
                        <a:buClrTx/>
                        <a:buSzTx/>
                        <a:buFontTx/>
                        <a:buNone/>
                        <a:tabLst/>
                        <a:defRPr/>
                      </a:pPr>
                      <a:endParaRPr lang="en-US" sz="2000" baseline="0" dirty="0" smtClean="0"/>
                    </a:p>
                  </a:txBody>
                  <a:tcPr marL="50433" marR="50433" marT="33450" marB="33450" anchor="ctr"/>
                </a:tc>
              </a:tr>
              <a:tr h="581033">
                <a:tc>
                  <a:txBody>
                    <a:bodyPr/>
                    <a:lstStyle/>
                    <a:p>
                      <a:pPr algn="r"/>
                      <a:r>
                        <a:rPr lang="en-US" sz="2200" b="1" dirty="0" smtClean="0"/>
                        <a:t>Secretary:</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dirty="0" smtClean="0"/>
                        <a:t>Danny</a:t>
                      </a:r>
                      <a:r>
                        <a:rPr lang="en-US" sz="2200" b="1" baseline="0" dirty="0" smtClean="0"/>
                        <a:t> Nolan</a:t>
                      </a:r>
                      <a:endParaRPr lang="en-US" sz="2200" b="1" dirty="0"/>
                    </a:p>
                  </a:txBody>
                  <a:tcPr marL="50434" marR="50434" marT="33452" marB="33452" anchor="ctr"/>
                </a:tc>
                <a:tc hMerge="1">
                  <a:txBody>
                    <a:bodyPr/>
                    <a:lstStyle/>
                    <a:p>
                      <a:endParaRPr lang="en-US" sz="2000" dirty="0"/>
                    </a:p>
                  </a:txBody>
                  <a:tcPr marL="50433" marR="50433" marT="33450" marB="33450" anchor="ctr"/>
                </a:tc>
              </a:tr>
              <a:tr h="757899">
                <a:tc>
                  <a:txBody>
                    <a:bodyPr/>
                    <a:lstStyle/>
                    <a:p>
                      <a:pPr algn="r"/>
                      <a:r>
                        <a:rPr lang="en-US" sz="2200" b="1" dirty="0" smtClean="0"/>
                        <a:t>Senators:</a:t>
                      </a:r>
                      <a:endParaRPr lang="en-US" sz="2200" b="1" dirty="0"/>
                    </a:p>
                  </a:txBody>
                  <a:tcPr marL="50434" marR="50434" marT="33452" marB="33452" anchor="ctr"/>
                </a:tc>
                <a:tc>
                  <a:txBody>
                    <a:bodyPr/>
                    <a:lstStyle/>
                    <a:p>
                      <a:endParaRPr lang="en-US" sz="2200"/>
                    </a:p>
                  </a:txBody>
                  <a:tcPr marL="50434" marR="50434" marT="33452" marB="33452" anchor="ctr"/>
                </a:tc>
                <a:tc gridSpan="2">
                  <a:txBody>
                    <a:bodyPr/>
                    <a:lstStyle/>
                    <a:p>
                      <a:r>
                        <a:rPr lang="en-US" sz="2200" b="1" baseline="0" dirty="0" smtClean="0"/>
                        <a:t>Madeline Adams</a:t>
                      </a:r>
                    </a:p>
                    <a:p>
                      <a:r>
                        <a:rPr lang="en-US" sz="2200" b="1" baseline="0" dirty="0" smtClean="0"/>
                        <a:t>Hannah Kenny</a:t>
                      </a:r>
                      <a:endParaRPr lang="en-US" sz="2200" b="1" dirty="0"/>
                    </a:p>
                  </a:txBody>
                  <a:tcPr marL="50434" marR="50434" marT="33452" marB="33452" anchor="ctr"/>
                </a:tc>
                <a:tc hMerge="1">
                  <a:txBody>
                    <a:bodyPr/>
                    <a:lstStyle/>
                    <a:p>
                      <a:endParaRPr lang="en-US" sz="2000" dirty="0"/>
                    </a:p>
                  </a:txBody>
                  <a:tcPr marL="50433" marR="50433" marT="33450" marB="33450" anchor="ctr"/>
                </a:tc>
              </a:tr>
              <a:tr h="142355">
                <a:tc>
                  <a:txBody>
                    <a:bodyPr/>
                    <a:lstStyle/>
                    <a:p>
                      <a:pPr algn="r"/>
                      <a:endParaRPr lang="en-US" sz="1600" b="1" dirty="0"/>
                    </a:p>
                  </a:txBody>
                  <a:tcPr marL="50434" marR="50434" marT="33452" marB="33452" anchor="ctr"/>
                </a:tc>
                <a:tc>
                  <a:txBody>
                    <a:bodyPr/>
                    <a:lstStyle/>
                    <a:p>
                      <a:endParaRPr lang="en-US" sz="1600" dirty="0"/>
                    </a:p>
                  </a:txBody>
                  <a:tcPr marL="50434" marR="50434" marT="33452" marB="33452" anchor="ctr"/>
                </a:tc>
                <a:tc gridSpan="2">
                  <a:txBody>
                    <a:bodyPr/>
                    <a:lstStyle/>
                    <a:p>
                      <a:pPr algn="r"/>
                      <a:endParaRPr lang="en-US" sz="700" b="1" dirty="0"/>
                    </a:p>
                  </a:txBody>
                  <a:tcPr marL="50434" marR="50434" marT="33452" marB="33452" anchor="ctr"/>
                </a:tc>
                <a:tc hMerge="1">
                  <a:txBody>
                    <a:bodyPr/>
                    <a:lstStyle/>
                    <a:p>
                      <a:endParaRPr lang="en-US" sz="2000" dirty="0"/>
                    </a:p>
                  </a:txBody>
                  <a:tcPr marL="50433" marR="50433" marT="33450" marB="33450" anchor="ctr"/>
                </a:tc>
              </a:tr>
              <a:tr h="402219">
                <a:tc gridSpan="4">
                  <a:txBody>
                    <a:bodyPr/>
                    <a:lstStyle/>
                    <a:p>
                      <a:pPr algn="ctr"/>
                      <a:endParaRPr lang="en-US" sz="2200" b="1" u="sng" dirty="0"/>
                    </a:p>
                  </a:txBody>
                  <a:tcPr marL="50434" marR="50434" marT="33452" marB="33452" anchor="ctr"/>
                </a:tc>
                <a:tc hMerge="1">
                  <a:txBody>
                    <a:bodyPr/>
                    <a:lstStyle/>
                    <a:p>
                      <a:endParaRPr lang="en-US"/>
                    </a:p>
                  </a:txBody>
                  <a:tcPr/>
                </a:tc>
                <a:tc hMerge="1">
                  <a:txBody>
                    <a:bodyPr/>
                    <a:lstStyle/>
                    <a:p>
                      <a:pPr algn="r"/>
                      <a:endParaRPr lang="en-US" sz="2000" b="1" u="sng" dirty="0"/>
                    </a:p>
                  </a:txBody>
                  <a:tcPr marL="50433" marR="50433" marT="33450" marB="33450" anchor="ctr"/>
                </a:tc>
                <a:tc hMerge="1">
                  <a:txBody>
                    <a:bodyPr/>
                    <a:lstStyle/>
                    <a:p>
                      <a:endParaRPr lang="en-US" sz="2000" b="1" u="sng" dirty="0" smtClean="0"/>
                    </a:p>
                  </a:txBody>
                  <a:tcPr marL="50433" marR="50433" marT="33450" marB="33450" anchor="ctr"/>
                </a:tc>
              </a:tr>
              <a:tr h="402219">
                <a:tc>
                  <a:txBody>
                    <a:bodyPr/>
                    <a:lstStyle/>
                    <a:p>
                      <a:pPr algn="r"/>
                      <a:endParaRPr lang="en-US" sz="2200" b="1" dirty="0"/>
                    </a:p>
                  </a:txBody>
                  <a:tcPr marL="50434" marR="50434" marT="33452" marB="33452" anchor="ctr"/>
                </a:tc>
                <a:tc gridSpan="2">
                  <a:txBody>
                    <a:bodyPr/>
                    <a:lstStyle/>
                    <a:p>
                      <a:endParaRPr lang="en-US" sz="2200" dirty="0"/>
                    </a:p>
                  </a:txBody>
                  <a:tcPr marL="50434" marR="50434" marT="33452" marB="33452" anchor="ctr"/>
                </a:tc>
                <a:tc hMerge="1">
                  <a:txBody>
                    <a:bodyPr/>
                    <a:lstStyle/>
                    <a:p>
                      <a:pPr algn="r"/>
                      <a:endParaRPr lang="en-US" sz="2000" dirty="0"/>
                    </a:p>
                  </a:txBody>
                  <a:tcPr marL="50433" marR="50433" marT="33450" marB="33450" anchor="ctr"/>
                </a:tc>
                <a:tc>
                  <a:txBody>
                    <a:bodyPr/>
                    <a:lstStyle/>
                    <a:p>
                      <a:endParaRPr lang="en-US" sz="2200" b="1" dirty="0"/>
                    </a:p>
                  </a:txBody>
                  <a:tcPr marL="50434" marR="50434" marT="33452" marB="33452" anchor="ctr"/>
                </a:tc>
              </a:tr>
            </a:tbl>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04800" y="-6350"/>
            <a:ext cx="8839200" cy="758825"/>
          </a:xfrm>
        </p:spPr>
        <p:txBody>
          <a:bodyPr/>
          <a:lstStyle/>
          <a:p>
            <a:pPr eaLnBrk="1" hangingPunct="1"/>
            <a:r>
              <a:rPr lang="en-US" b="1" u="sng" smtClean="0"/>
              <a:t>Tribunal Executives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8428161"/>
              </p:ext>
            </p:extLst>
          </p:nvPr>
        </p:nvGraphicFramePr>
        <p:xfrm>
          <a:off x="372579" y="914400"/>
          <a:ext cx="8539646" cy="4871464"/>
        </p:xfrm>
        <a:graphic>
          <a:graphicData uri="http://schemas.openxmlformats.org/drawingml/2006/table">
            <a:tbl>
              <a:tblPr firstRow="1" bandRow="1">
                <a:tableStyleId>{2D5ABB26-0587-4C30-8999-92F81FD0307C}</a:tableStyleId>
              </a:tblPr>
              <a:tblGrid>
                <a:gridCol w="4422353"/>
                <a:gridCol w="126268"/>
                <a:gridCol w="3991025"/>
              </a:tblGrid>
              <a:tr h="762000">
                <a:tc>
                  <a:txBody>
                    <a:bodyPr/>
                    <a:lstStyle/>
                    <a:p>
                      <a:pPr algn="r"/>
                      <a:r>
                        <a:rPr lang="en-US" sz="2000" b="1" dirty="0" smtClean="0"/>
                        <a:t>Career Fair:</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baseline="0" dirty="0" smtClean="0"/>
                        <a:t>Andrew Griggs</a:t>
                      </a:r>
                      <a:endParaRPr lang="en-US" sz="2000" b="1" dirty="0"/>
                    </a:p>
                  </a:txBody>
                  <a:tcPr marL="50434" marR="50434" marT="33452" marB="33452" anchor="ctr"/>
                </a:tc>
              </a:tr>
              <a:tr h="373684">
                <a:tc>
                  <a:txBody>
                    <a:bodyPr/>
                    <a:lstStyle/>
                    <a:p>
                      <a:pPr algn="r"/>
                      <a:r>
                        <a:rPr lang="en-US" sz="2000" b="1" dirty="0" smtClean="0"/>
                        <a:t>Collegiate Affairs: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Nathan</a:t>
                      </a:r>
                      <a:r>
                        <a:rPr lang="en-US" sz="2000" b="1" baseline="0" dirty="0" smtClean="0"/>
                        <a:t> Draper</a:t>
                      </a:r>
                      <a:endParaRPr lang="en-US" sz="2000" b="1" dirty="0"/>
                    </a:p>
                  </a:txBody>
                  <a:tcPr marL="50434" marR="50434" marT="33452" marB="33452" anchor="ctr"/>
                </a:tc>
              </a:tr>
              <a:tr h="685209">
                <a:tc>
                  <a:txBody>
                    <a:bodyPr/>
                    <a:lstStyle/>
                    <a:p>
                      <a:pPr algn="r"/>
                      <a:r>
                        <a:rPr lang="en-US" sz="2000" b="1" dirty="0" err="1" smtClean="0"/>
                        <a:t>EWeek</a:t>
                      </a:r>
                      <a:r>
                        <a:rPr lang="en-US" sz="2000" b="1" dirty="0" smtClean="0"/>
                        <a:t>:</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baseline="0" dirty="0" smtClean="0"/>
                        <a:t>Alison Hayfer, Sam Dunker</a:t>
                      </a:r>
                      <a:endParaRPr lang="en-US" sz="2000" b="1" dirty="0"/>
                    </a:p>
                  </a:txBody>
                  <a:tcPr marL="50434" marR="50434" marT="33452" marB="33452" anchor="ctr"/>
                </a:tc>
              </a:tr>
              <a:tr h="685209">
                <a:tc>
                  <a:txBody>
                    <a:bodyPr/>
                    <a:lstStyle/>
                    <a:p>
                      <a:pPr algn="r"/>
                      <a:r>
                        <a:rPr lang="en-US" sz="2000" b="1" dirty="0" smtClean="0"/>
                        <a:t>FELD:</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Dane</a:t>
                      </a:r>
                      <a:r>
                        <a:rPr lang="en-US" sz="2000" b="1" baseline="0" dirty="0" smtClean="0"/>
                        <a:t> Sowers, Matt Kitchen</a:t>
                      </a:r>
                      <a:endParaRPr lang="en-US" sz="2000" b="1" dirty="0"/>
                    </a:p>
                  </a:txBody>
                  <a:tcPr marL="50434" marR="50434" marT="33452" marB="33452" anchor="ctr"/>
                </a:tc>
              </a:tr>
              <a:tr h="373684">
                <a:tc>
                  <a:txBody>
                    <a:bodyPr/>
                    <a:lstStyle/>
                    <a:p>
                      <a:pPr algn="r"/>
                      <a:r>
                        <a:rPr lang="en-US" sz="2000" b="1" dirty="0" smtClean="0"/>
                        <a:t>Luau:</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pPr marL="0" marR="0" indent="0" algn="l" defTabSz="914345" rtl="0" eaLnBrk="1" fontAlgn="auto" latinLnBrk="0" hangingPunct="1">
                        <a:lnSpc>
                          <a:spcPct val="100000"/>
                        </a:lnSpc>
                        <a:spcBef>
                          <a:spcPts val="0"/>
                        </a:spcBef>
                        <a:spcAft>
                          <a:spcPts val="0"/>
                        </a:spcAft>
                        <a:buClrTx/>
                        <a:buSzTx/>
                        <a:buFontTx/>
                        <a:buNone/>
                        <a:tabLst/>
                        <a:defRPr/>
                      </a:pPr>
                      <a:r>
                        <a:rPr lang="en-US" sz="2000" b="1" dirty="0" smtClean="0"/>
                        <a:t>Chris </a:t>
                      </a:r>
                      <a:r>
                        <a:rPr lang="en-US" sz="1800" b="1" i="0" kern="1200" dirty="0" err="1" smtClean="0">
                          <a:solidFill>
                            <a:schemeClr val="tx1"/>
                          </a:solidFill>
                          <a:latin typeface="+mn-lt"/>
                          <a:ea typeface="+mn-ea"/>
                          <a:cs typeface="+mn-cs"/>
                        </a:rPr>
                        <a:t>Katuscak</a:t>
                      </a:r>
                      <a:endParaRPr lang="en-US" sz="1800" b="1" i="0" kern="1200" dirty="0" smtClean="0">
                        <a:solidFill>
                          <a:schemeClr val="tx1"/>
                        </a:solidFill>
                        <a:latin typeface="+mn-lt"/>
                        <a:ea typeface="+mn-ea"/>
                        <a:cs typeface="+mn-cs"/>
                      </a:endParaRPr>
                    </a:p>
                  </a:txBody>
                  <a:tcPr marL="50434" marR="50434" marT="33452" marB="33452" anchor="ctr"/>
                </a:tc>
              </a:tr>
              <a:tr h="373684">
                <a:tc>
                  <a:txBody>
                    <a:bodyPr/>
                    <a:lstStyle/>
                    <a:p>
                      <a:pPr algn="r"/>
                      <a:r>
                        <a:rPr lang="en-US" sz="2000" b="1" dirty="0" smtClean="0"/>
                        <a:t>Recognition:</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Christian </a:t>
                      </a:r>
                      <a:r>
                        <a:rPr lang="en-US" sz="2000" b="1" dirty="0" err="1" smtClean="0"/>
                        <a:t>Lipa</a:t>
                      </a:r>
                      <a:endParaRPr lang="en-US" sz="2000" b="1" dirty="0"/>
                    </a:p>
                  </a:txBody>
                  <a:tcPr marL="50434" marR="50434" marT="33452" marB="33452" anchor="ctr"/>
                </a:tc>
              </a:tr>
              <a:tr h="498922">
                <a:tc>
                  <a:txBody>
                    <a:bodyPr/>
                    <a:lstStyle/>
                    <a:p>
                      <a:pPr algn="r"/>
                      <a:r>
                        <a:rPr lang="en-US" sz="2000" b="1" dirty="0" smtClean="0"/>
                        <a:t>Public Affairs: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i="0" dirty="0" smtClean="0"/>
                        <a:t>Logan Buck</a:t>
                      </a:r>
                    </a:p>
                  </a:txBody>
                  <a:tcPr marL="50434" marR="50434" marT="33452" marB="33452" anchor="ctr"/>
                </a:tc>
              </a:tr>
              <a:tr h="355818">
                <a:tc>
                  <a:txBody>
                    <a:bodyPr/>
                    <a:lstStyle/>
                    <a:p>
                      <a:pPr algn="r"/>
                      <a:r>
                        <a:rPr lang="en-US" sz="2000" b="1" dirty="0" smtClean="0"/>
                        <a:t>SOCC:</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Nathan Ball</a:t>
                      </a:r>
                      <a:endParaRPr lang="en-US" sz="2000" b="1" dirty="0"/>
                    </a:p>
                  </a:txBody>
                  <a:tcPr marL="50434" marR="50434" marT="33452" marB="33452" anchor="ctr"/>
                </a:tc>
              </a:tr>
              <a:tr h="373684">
                <a:tc>
                  <a:txBody>
                    <a:bodyPr/>
                    <a:lstStyle/>
                    <a:p>
                      <a:pPr algn="r"/>
                      <a:r>
                        <a:rPr lang="en-US" sz="2000" b="1" dirty="0" smtClean="0"/>
                        <a:t>Special Events:</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Sam Dun</a:t>
                      </a:r>
                      <a:r>
                        <a:rPr lang="en-US" sz="2000" b="1" baseline="0" dirty="0" smtClean="0"/>
                        <a:t>ker</a:t>
                      </a:r>
                      <a:endParaRPr lang="en-US" sz="2000" b="1" dirty="0" smtClean="0"/>
                    </a:p>
                  </a:txBody>
                  <a:tcPr marL="50434" marR="50434" marT="33452" marB="33452" anchor="ctr"/>
                </a:tc>
              </a:tr>
              <a:tr h="373684">
                <a:tc>
                  <a:txBody>
                    <a:bodyPr/>
                    <a:lstStyle/>
                    <a:p>
                      <a:pPr algn="r"/>
                      <a:r>
                        <a:rPr lang="en-US" sz="2000" b="1" dirty="0" smtClean="0"/>
                        <a:t>Technology: </a:t>
                      </a:r>
                      <a:endParaRPr lang="en-US" sz="2000" b="1" dirty="0"/>
                    </a:p>
                  </a:txBody>
                  <a:tcPr marL="50434" marR="50434" marT="33452" marB="33452" anchor="ctr"/>
                </a:tc>
                <a:tc>
                  <a:txBody>
                    <a:bodyPr/>
                    <a:lstStyle/>
                    <a:p>
                      <a:pPr algn="r"/>
                      <a:endParaRPr lang="en-US" sz="2000" b="1" dirty="0"/>
                    </a:p>
                  </a:txBody>
                  <a:tcPr marL="50434" marR="50434" marT="33452" marB="33452" anchor="ctr"/>
                </a:tc>
                <a:tc>
                  <a:txBody>
                    <a:bodyPr/>
                    <a:lstStyle/>
                    <a:p>
                      <a:r>
                        <a:rPr lang="en-US" sz="2000" b="1" dirty="0" smtClean="0"/>
                        <a:t>Dane</a:t>
                      </a:r>
                      <a:r>
                        <a:rPr lang="en-US" sz="2000" b="1" baseline="0" dirty="0" smtClean="0"/>
                        <a:t> Sowers, Charlie Hinton</a:t>
                      </a:r>
                      <a:endParaRPr lang="en-US" sz="2000" b="1" dirty="0" smtClean="0"/>
                    </a:p>
                  </a:txBody>
                  <a:tcPr marL="50434" marR="50434" marT="33452" marB="33452" anchor="ctr"/>
                </a:tc>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90600" y="2514600"/>
            <a:ext cx="7696200" cy="1143000"/>
          </a:xfrm>
        </p:spPr>
        <p:txBody>
          <a:bodyPr/>
          <a:lstStyle/>
          <a:p>
            <a:r>
              <a:rPr lang="en-US" sz="6000" b="1" dirty="0" smtClean="0"/>
              <a:t>Officer Reports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68" y="707948"/>
            <a:ext cx="7696244" cy="1143000"/>
          </a:xfrm>
        </p:spPr>
        <p:txBody>
          <a:bodyPr/>
          <a:lstStyle/>
          <a:p>
            <a:r>
              <a:rPr lang="en-US" b="1" u="sng" dirty="0" smtClean="0"/>
              <a:t>President</a:t>
            </a:r>
            <a:endParaRPr lang="en-US" b="1" u="sng" dirty="0"/>
          </a:p>
        </p:txBody>
      </p:sp>
      <p:sp>
        <p:nvSpPr>
          <p:cNvPr id="3" name="Content Placeholder 2"/>
          <p:cNvSpPr>
            <a:spLocks noGrp="1"/>
          </p:cNvSpPr>
          <p:nvPr>
            <p:ph idx="1"/>
          </p:nvPr>
        </p:nvSpPr>
        <p:spPr/>
        <p:txBody>
          <a:bodyPr/>
          <a:lstStyle/>
          <a:p>
            <a:r>
              <a:rPr lang="en-US" dirty="0" smtClean="0"/>
              <a:t>Bearcat </a:t>
            </a:r>
            <a:r>
              <a:rPr lang="en-US" dirty="0"/>
              <a:t>Bite: Steven Spielberg's father, Arnold, graduated from UC's College of Engineering in 1949 and used those skills to bankroll his son's first feature film. The WW II vet was also the inspiration for "Saving Private Ryan."</a:t>
            </a:r>
          </a:p>
        </p:txBody>
      </p:sp>
      <p:sp>
        <p:nvSpPr>
          <p:cNvPr id="4" name="TextBox 3"/>
          <p:cNvSpPr txBox="1"/>
          <p:nvPr/>
        </p:nvSpPr>
        <p:spPr>
          <a:xfrm>
            <a:off x="7587164" y="152400"/>
            <a:ext cx="1402948" cy="584775"/>
          </a:xfrm>
          <a:prstGeom prst="rect">
            <a:avLst/>
          </a:prstGeom>
          <a:noFill/>
        </p:spPr>
        <p:txBody>
          <a:bodyPr wrap="none" rtlCol="0">
            <a:spAutoFit/>
          </a:bodyPr>
          <a:lstStyle/>
          <a:p>
            <a:r>
              <a:rPr lang="en-US" sz="1600" b="1" u="sng" dirty="0" smtClean="0"/>
              <a:t>Officer:</a:t>
            </a:r>
          </a:p>
          <a:p>
            <a:r>
              <a:rPr lang="en-US" sz="1600" dirty="0" smtClean="0"/>
              <a:t>Alison </a:t>
            </a:r>
            <a:r>
              <a:rPr lang="en-US" sz="1600" dirty="0" err="1" smtClean="0"/>
              <a:t>Hayfer</a:t>
            </a:r>
            <a:endParaRPr lang="en-US" sz="1600" dirty="0"/>
          </a:p>
        </p:txBody>
      </p:sp>
    </p:spTree>
    <p:extLst>
      <p:ext uri="{BB962C8B-B14F-4D97-AF65-F5344CB8AC3E}">
        <p14:creationId xmlns:p14="http://schemas.microsoft.com/office/powerpoint/2010/main" val="13917234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Secretary</a:t>
            </a:r>
            <a:endParaRPr lang="en-US" b="1" dirty="0"/>
          </a:p>
        </p:txBody>
      </p:sp>
      <p:sp>
        <p:nvSpPr>
          <p:cNvPr id="3" name="Content Placeholder 2"/>
          <p:cNvSpPr>
            <a:spLocks noGrp="1"/>
          </p:cNvSpPr>
          <p:nvPr>
            <p:ph idx="1"/>
          </p:nvPr>
        </p:nvSpPr>
        <p:spPr/>
        <p:txBody>
          <a:bodyPr/>
          <a:lstStyle/>
          <a:p>
            <a:r>
              <a:rPr lang="en-US" dirty="0" smtClean="0"/>
              <a:t>Please sign in at the back of the room</a:t>
            </a:r>
          </a:p>
          <a:p>
            <a:r>
              <a:rPr lang="en-US" dirty="0" smtClean="0"/>
              <a:t>Must attend and sign in at minimum of 4 meetings each semester to having voting rights</a:t>
            </a:r>
          </a:p>
          <a:p>
            <a:endParaRPr lang="en-US" dirty="0"/>
          </a:p>
        </p:txBody>
      </p:sp>
    </p:spTree>
    <p:extLst>
      <p:ext uri="{BB962C8B-B14F-4D97-AF65-F5344CB8AC3E}">
        <p14:creationId xmlns:p14="http://schemas.microsoft.com/office/powerpoint/2010/main" val="182258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Nominations for Spring Semester</a:t>
            </a:r>
            <a:endParaRPr lang="en-US" dirty="0"/>
          </a:p>
        </p:txBody>
      </p:sp>
      <p:sp>
        <p:nvSpPr>
          <p:cNvPr id="3" name="Content Placeholder 2"/>
          <p:cNvSpPr>
            <a:spLocks noGrp="1"/>
          </p:cNvSpPr>
          <p:nvPr>
            <p:ph idx="1"/>
          </p:nvPr>
        </p:nvSpPr>
        <p:spPr>
          <a:xfrm>
            <a:off x="1295400" y="2286000"/>
            <a:ext cx="7696244" cy="3550967"/>
          </a:xfrm>
        </p:spPr>
        <p:txBody>
          <a:bodyPr/>
          <a:lstStyle/>
          <a:p>
            <a:r>
              <a:rPr lang="en-US" sz="2800" dirty="0" smtClean="0"/>
              <a:t>VP, AVP, Treasurer- must have served at least two semesters as a voting member </a:t>
            </a:r>
          </a:p>
          <a:p>
            <a:r>
              <a:rPr lang="en-US" sz="2800" dirty="0" smtClean="0"/>
              <a:t>Must be able to attend meetings and perform their function during respective semester</a:t>
            </a:r>
          </a:p>
          <a:p>
            <a:r>
              <a:rPr lang="en-US" sz="2800" dirty="0" smtClean="0"/>
              <a:t>Must have a 2.5 </a:t>
            </a:r>
            <a:r>
              <a:rPr lang="en-US" sz="2800" dirty="0" err="1" smtClean="0"/>
              <a:t>gpa</a:t>
            </a:r>
            <a:r>
              <a:rPr lang="en-US" sz="2800" dirty="0" smtClean="0"/>
              <a:t> and be a full time student</a:t>
            </a:r>
          </a:p>
          <a:p>
            <a:r>
              <a:rPr lang="en-US" sz="2800" dirty="0" smtClean="0"/>
              <a:t>Will close at 12:00 am, August 4th</a:t>
            </a:r>
            <a:endParaRPr lang="en-US" sz="2800" dirty="0"/>
          </a:p>
        </p:txBody>
      </p:sp>
    </p:spTree>
    <p:extLst>
      <p:ext uri="{BB962C8B-B14F-4D97-AF65-F5344CB8AC3E}">
        <p14:creationId xmlns:p14="http://schemas.microsoft.com/office/powerpoint/2010/main" val="138037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35481" y="1018169"/>
            <a:ext cx="2325255" cy="415781"/>
          </a:xfrm>
        </p:spPr>
        <p:txBody>
          <a:bodyPr>
            <a:normAutofit/>
          </a:bodyPr>
          <a:lstStyle/>
          <a:p>
            <a:r>
              <a:rPr lang="en-US" sz="1800" b="1" dirty="0" smtClean="0">
                <a:latin typeface="+mn-lt"/>
              </a:rPr>
              <a:t>President</a:t>
            </a:r>
            <a:endParaRPr lang="en-US" sz="1800" b="1" dirty="0">
              <a:latin typeface="+mn-lt"/>
            </a:endParaRPr>
          </a:p>
        </p:txBody>
      </p:sp>
      <p:cxnSp>
        <p:nvCxnSpPr>
          <p:cNvPr id="5" name="Straight Connector 4"/>
          <p:cNvCxnSpPr/>
          <p:nvPr/>
        </p:nvCxnSpPr>
        <p:spPr>
          <a:xfrm flipH="1">
            <a:off x="4498109" y="1433951"/>
            <a:ext cx="1" cy="3046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780469" y="1729510"/>
            <a:ext cx="394854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4732480" y="1729510"/>
            <a:ext cx="314613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itle 1"/>
          <p:cNvSpPr txBox="1">
            <a:spLocks/>
          </p:cNvSpPr>
          <p:nvPr/>
        </p:nvSpPr>
        <p:spPr>
          <a:xfrm>
            <a:off x="2319479" y="2269763"/>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latin typeface="+mn-lt"/>
              </a:rPr>
              <a:t>Vice President</a:t>
            </a:r>
            <a:endParaRPr lang="en-US" sz="1400" b="1" dirty="0">
              <a:latin typeface="+mn-lt"/>
            </a:endParaRPr>
          </a:p>
        </p:txBody>
      </p:sp>
      <p:sp>
        <p:nvSpPr>
          <p:cNvPr id="12" name="Title 1"/>
          <p:cNvSpPr txBox="1">
            <a:spLocks/>
          </p:cNvSpPr>
          <p:nvPr/>
        </p:nvSpPr>
        <p:spPr>
          <a:xfrm>
            <a:off x="4544291" y="2269763"/>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latin typeface="+mn-lt"/>
              </a:rPr>
              <a:t>Associate Vice President</a:t>
            </a:r>
            <a:endParaRPr lang="en-US" sz="1400" b="1" dirty="0">
              <a:latin typeface="+mn-lt"/>
            </a:endParaRPr>
          </a:p>
        </p:txBody>
      </p:sp>
      <p:sp>
        <p:nvSpPr>
          <p:cNvPr id="15" name="Title 1"/>
          <p:cNvSpPr txBox="1">
            <a:spLocks/>
          </p:cNvSpPr>
          <p:nvPr/>
        </p:nvSpPr>
        <p:spPr>
          <a:xfrm>
            <a:off x="-382158" y="2269762"/>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latin typeface="+mn-lt"/>
              </a:rPr>
              <a:t>Secretary</a:t>
            </a:r>
            <a:endParaRPr lang="en-US" sz="1400" b="1" dirty="0">
              <a:latin typeface="+mn-lt"/>
            </a:endParaRPr>
          </a:p>
        </p:txBody>
      </p:sp>
      <p:sp>
        <p:nvSpPr>
          <p:cNvPr id="16" name="Title 1"/>
          <p:cNvSpPr txBox="1">
            <a:spLocks/>
          </p:cNvSpPr>
          <p:nvPr/>
        </p:nvSpPr>
        <p:spPr>
          <a:xfrm>
            <a:off x="801251" y="2269762"/>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latin typeface="+mn-lt"/>
              </a:rPr>
              <a:t>Treasurer</a:t>
            </a:r>
            <a:endParaRPr lang="en-US" sz="1400" b="1" dirty="0">
              <a:latin typeface="+mn-lt"/>
            </a:endParaRPr>
          </a:p>
        </p:txBody>
      </p:sp>
      <p:sp>
        <p:nvSpPr>
          <p:cNvPr id="18" name="Title 1"/>
          <p:cNvSpPr txBox="1">
            <a:spLocks/>
          </p:cNvSpPr>
          <p:nvPr/>
        </p:nvSpPr>
        <p:spPr>
          <a:xfrm>
            <a:off x="6715990" y="2269761"/>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latin typeface="+mn-lt"/>
              </a:rPr>
              <a:t>Senators (X2)</a:t>
            </a:r>
            <a:endParaRPr lang="en-US" sz="1400" b="1" dirty="0">
              <a:latin typeface="+mn-lt"/>
            </a:endParaRPr>
          </a:p>
        </p:txBody>
      </p:sp>
      <p:cxnSp>
        <p:nvCxnSpPr>
          <p:cNvPr id="20" name="Straight Arrow Connector 19"/>
          <p:cNvCxnSpPr>
            <a:endCxn id="15" idx="0"/>
          </p:cNvCxnSpPr>
          <p:nvPr/>
        </p:nvCxnSpPr>
        <p:spPr>
          <a:xfrm>
            <a:off x="780469" y="1729510"/>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1963878" y="1720273"/>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479792" y="1729510"/>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680361" y="1729509"/>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878616" y="1738607"/>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3482108" y="2683341"/>
            <a:ext cx="1" cy="1133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5676322" y="2683341"/>
            <a:ext cx="1" cy="11335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1219200" y="3816927"/>
            <a:ext cx="22605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1216883" y="3821469"/>
            <a:ext cx="1" cy="5402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1941645" y="3821469"/>
            <a:ext cx="1451" cy="10671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711151" y="3821469"/>
            <a:ext cx="1451" cy="13163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482676" y="3812386"/>
            <a:ext cx="0" cy="16670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Title 1"/>
          <p:cNvSpPr txBox="1">
            <a:spLocks/>
          </p:cNvSpPr>
          <p:nvPr/>
        </p:nvSpPr>
        <p:spPr>
          <a:xfrm>
            <a:off x="-39853" y="4306305"/>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Career Fair</a:t>
            </a:r>
            <a:endParaRPr lang="en-US" sz="1400" b="1" dirty="0">
              <a:solidFill>
                <a:srgbClr val="FF0000"/>
              </a:solidFill>
              <a:latin typeface="+mn-lt"/>
            </a:endParaRPr>
          </a:p>
        </p:txBody>
      </p:sp>
      <p:sp>
        <p:nvSpPr>
          <p:cNvPr id="39" name="Title 1"/>
          <p:cNvSpPr txBox="1">
            <a:spLocks/>
          </p:cNvSpPr>
          <p:nvPr/>
        </p:nvSpPr>
        <p:spPr>
          <a:xfrm>
            <a:off x="780469" y="4722086"/>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err="1" smtClean="0">
                <a:solidFill>
                  <a:srgbClr val="FF0000"/>
                </a:solidFill>
                <a:latin typeface="+mn-lt"/>
              </a:rPr>
              <a:t>EWeek</a:t>
            </a:r>
            <a:endParaRPr lang="en-US" sz="1400" b="1" dirty="0">
              <a:solidFill>
                <a:srgbClr val="FF0000"/>
              </a:solidFill>
              <a:latin typeface="+mn-lt"/>
            </a:endParaRPr>
          </a:p>
        </p:txBody>
      </p:sp>
      <p:sp>
        <p:nvSpPr>
          <p:cNvPr id="40" name="Title 1"/>
          <p:cNvSpPr txBox="1">
            <a:spLocks/>
          </p:cNvSpPr>
          <p:nvPr/>
        </p:nvSpPr>
        <p:spPr>
          <a:xfrm>
            <a:off x="1592114" y="5021908"/>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Luau</a:t>
            </a:r>
            <a:endParaRPr lang="en-US" sz="1400" b="1" dirty="0">
              <a:solidFill>
                <a:srgbClr val="FF0000"/>
              </a:solidFill>
              <a:latin typeface="+mn-lt"/>
            </a:endParaRPr>
          </a:p>
        </p:txBody>
      </p:sp>
      <p:sp>
        <p:nvSpPr>
          <p:cNvPr id="41" name="Title 1"/>
          <p:cNvSpPr txBox="1">
            <a:spLocks/>
          </p:cNvSpPr>
          <p:nvPr/>
        </p:nvSpPr>
        <p:spPr>
          <a:xfrm>
            <a:off x="2351221" y="5365179"/>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Special Events</a:t>
            </a:r>
            <a:endParaRPr lang="en-US" sz="1400" b="1" dirty="0">
              <a:solidFill>
                <a:srgbClr val="FF0000"/>
              </a:solidFill>
              <a:latin typeface="+mn-lt"/>
            </a:endParaRPr>
          </a:p>
        </p:txBody>
      </p:sp>
      <p:cxnSp>
        <p:nvCxnSpPr>
          <p:cNvPr id="48" name="Straight Arrow Connector 47"/>
          <p:cNvCxnSpPr/>
          <p:nvPr/>
        </p:nvCxnSpPr>
        <p:spPr>
          <a:xfrm>
            <a:off x="5671691" y="3808922"/>
            <a:ext cx="0" cy="166709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6255329" y="3816927"/>
            <a:ext cx="0" cy="14128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6869546" y="3808922"/>
            <a:ext cx="0" cy="10797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7493001" y="3808922"/>
            <a:ext cx="0" cy="8255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8177645" y="3816927"/>
            <a:ext cx="0" cy="66274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5660736" y="3808922"/>
            <a:ext cx="2516909" cy="80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itle 1"/>
          <p:cNvSpPr txBox="1">
            <a:spLocks/>
          </p:cNvSpPr>
          <p:nvPr/>
        </p:nvSpPr>
        <p:spPr>
          <a:xfrm>
            <a:off x="4517733" y="5365558"/>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Collegiate Affairs</a:t>
            </a:r>
            <a:endParaRPr lang="en-US" sz="1400" b="1" dirty="0">
              <a:solidFill>
                <a:srgbClr val="FF0000"/>
              </a:solidFill>
              <a:latin typeface="+mn-lt"/>
            </a:endParaRPr>
          </a:p>
        </p:txBody>
      </p:sp>
      <p:sp>
        <p:nvSpPr>
          <p:cNvPr id="78" name="Title 1"/>
          <p:cNvSpPr txBox="1">
            <a:spLocks/>
          </p:cNvSpPr>
          <p:nvPr/>
        </p:nvSpPr>
        <p:spPr>
          <a:xfrm>
            <a:off x="5110883" y="5055140"/>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Recognition</a:t>
            </a:r>
            <a:endParaRPr lang="en-US" sz="1400" b="1" dirty="0">
              <a:solidFill>
                <a:srgbClr val="FF0000"/>
              </a:solidFill>
              <a:latin typeface="+mn-lt"/>
            </a:endParaRPr>
          </a:p>
        </p:txBody>
      </p:sp>
      <p:sp>
        <p:nvSpPr>
          <p:cNvPr id="79" name="Title 1"/>
          <p:cNvSpPr txBox="1">
            <a:spLocks/>
          </p:cNvSpPr>
          <p:nvPr/>
        </p:nvSpPr>
        <p:spPr>
          <a:xfrm>
            <a:off x="5706918" y="4783274"/>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SOCC</a:t>
            </a:r>
            <a:endParaRPr lang="en-US" sz="1400" b="1" dirty="0">
              <a:solidFill>
                <a:srgbClr val="FF0000"/>
              </a:solidFill>
              <a:latin typeface="+mn-lt"/>
            </a:endParaRPr>
          </a:p>
        </p:txBody>
      </p:sp>
      <p:sp>
        <p:nvSpPr>
          <p:cNvPr id="80" name="Title 1"/>
          <p:cNvSpPr txBox="1">
            <a:spLocks/>
          </p:cNvSpPr>
          <p:nvPr/>
        </p:nvSpPr>
        <p:spPr>
          <a:xfrm>
            <a:off x="6330373" y="4543092"/>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FELD</a:t>
            </a:r>
            <a:endParaRPr lang="en-US" sz="1400" b="1" dirty="0">
              <a:solidFill>
                <a:srgbClr val="FF0000"/>
              </a:solidFill>
              <a:latin typeface="+mn-lt"/>
            </a:endParaRPr>
          </a:p>
        </p:txBody>
      </p:sp>
      <p:sp>
        <p:nvSpPr>
          <p:cNvPr id="81" name="Title 1"/>
          <p:cNvSpPr txBox="1">
            <a:spLocks/>
          </p:cNvSpPr>
          <p:nvPr/>
        </p:nvSpPr>
        <p:spPr>
          <a:xfrm>
            <a:off x="7015017" y="4362398"/>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Public Affairs</a:t>
            </a:r>
            <a:endParaRPr lang="en-US" sz="1400" b="1" dirty="0">
              <a:solidFill>
                <a:srgbClr val="FF0000"/>
              </a:solidFill>
              <a:latin typeface="+mn-lt"/>
            </a:endParaRPr>
          </a:p>
        </p:txBody>
      </p:sp>
      <p:cxnSp>
        <p:nvCxnSpPr>
          <p:cNvPr id="83" name="Straight Arrow Connector 82"/>
          <p:cNvCxnSpPr/>
          <p:nvPr/>
        </p:nvCxnSpPr>
        <p:spPr>
          <a:xfrm>
            <a:off x="4498108" y="1724891"/>
            <a:ext cx="0" cy="13923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4" name="Title 1"/>
          <p:cNvSpPr txBox="1">
            <a:spLocks/>
          </p:cNvSpPr>
          <p:nvPr/>
        </p:nvSpPr>
        <p:spPr>
          <a:xfrm>
            <a:off x="3355105" y="2980822"/>
            <a:ext cx="2325255" cy="41578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400" b="1" dirty="0" smtClean="0">
                <a:solidFill>
                  <a:srgbClr val="FF0000"/>
                </a:solidFill>
                <a:latin typeface="+mn-lt"/>
              </a:rPr>
              <a:t>Technology</a:t>
            </a:r>
            <a:endParaRPr lang="en-US" sz="1400" b="1" dirty="0">
              <a:solidFill>
                <a:srgbClr val="FF0000"/>
              </a:solidFill>
              <a:latin typeface="+mn-lt"/>
            </a:endParaRPr>
          </a:p>
        </p:txBody>
      </p:sp>
      <p:sp>
        <p:nvSpPr>
          <p:cNvPr id="85" name="TextBox 84"/>
          <p:cNvSpPr txBox="1"/>
          <p:nvPr/>
        </p:nvSpPr>
        <p:spPr>
          <a:xfrm>
            <a:off x="991176" y="6145631"/>
            <a:ext cx="7307116" cy="369332"/>
          </a:xfrm>
          <a:prstGeom prst="rect">
            <a:avLst/>
          </a:prstGeom>
          <a:noFill/>
        </p:spPr>
        <p:txBody>
          <a:bodyPr wrap="square" rtlCol="0">
            <a:spAutoFit/>
          </a:bodyPr>
          <a:lstStyle/>
          <a:p>
            <a:pPr algn="ctr"/>
            <a:r>
              <a:rPr lang="en-US" b="1" dirty="0" smtClean="0"/>
              <a:t>OFFICERS are in black. </a:t>
            </a:r>
            <a:r>
              <a:rPr lang="en-US" b="1" dirty="0" smtClean="0">
                <a:solidFill>
                  <a:srgbClr val="FF0000"/>
                </a:solidFill>
              </a:rPr>
              <a:t>COMMITTEE CHAIRS are in red.</a:t>
            </a:r>
            <a:endParaRPr lang="en-US" b="1" dirty="0"/>
          </a:p>
        </p:txBody>
      </p:sp>
      <p:sp>
        <p:nvSpPr>
          <p:cNvPr id="86" name="TextBox 85"/>
          <p:cNvSpPr txBox="1"/>
          <p:nvPr/>
        </p:nvSpPr>
        <p:spPr>
          <a:xfrm>
            <a:off x="893618" y="197427"/>
            <a:ext cx="7637318" cy="584775"/>
          </a:xfrm>
          <a:prstGeom prst="rect">
            <a:avLst/>
          </a:prstGeom>
          <a:noFill/>
        </p:spPr>
        <p:txBody>
          <a:bodyPr wrap="square" rtlCol="0">
            <a:spAutoFit/>
          </a:bodyPr>
          <a:lstStyle/>
          <a:p>
            <a:pPr algn="ctr"/>
            <a:r>
              <a:rPr lang="en-US" sz="3200" b="1" dirty="0" smtClean="0"/>
              <a:t>CEAS TRIBUNAL EXECUTIVE STRUCTURE</a:t>
            </a:r>
            <a:endParaRPr lang="en-US" sz="3200" b="1" dirty="0"/>
          </a:p>
        </p:txBody>
      </p:sp>
    </p:spTree>
    <p:extLst>
      <p:ext uri="{BB962C8B-B14F-4D97-AF65-F5344CB8AC3E}">
        <p14:creationId xmlns:p14="http://schemas.microsoft.com/office/powerpoint/2010/main" val="4085974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yriad Pro">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vel">
  <a:themeElements>
    <a:clrScheme name="1_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1_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1_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1_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1_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1_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1_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1_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1_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1_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yriad Pro">
      <a:majorFont>
        <a:latin typeface="Myriad Pro"/>
        <a:ea typeface=""/>
        <a:cs typeface=""/>
      </a:majorFont>
      <a:minorFont>
        <a:latin typeface="Myriad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3298</TotalTime>
  <Words>454</Words>
  <Application>Microsoft Office PowerPoint</Application>
  <PresentationFormat>On-screen Show (4:3)</PresentationFormat>
  <Paragraphs>113</Paragraphs>
  <Slides>19</Slides>
  <Notes>1</Notes>
  <HiddenSlides>0</HiddenSlides>
  <MMClips>0</MMClips>
  <ScaleCrop>false</ScaleCrop>
  <HeadingPairs>
    <vt:vector size="4" baseType="variant">
      <vt:variant>
        <vt:lpstr>Theme</vt:lpstr>
      </vt:variant>
      <vt:variant>
        <vt:i4>3</vt:i4>
      </vt:variant>
      <vt:variant>
        <vt:lpstr>Slide Titles</vt:lpstr>
      </vt:variant>
      <vt:variant>
        <vt:i4>19</vt:i4>
      </vt:variant>
    </vt:vector>
  </HeadingPairs>
  <TitlesOfParts>
    <vt:vector size="22" baseType="lpstr">
      <vt:lpstr>Default Design</vt:lpstr>
      <vt:lpstr>1_Level</vt:lpstr>
      <vt:lpstr>2_Default Design</vt:lpstr>
      <vt:lpstr>Engineering and Applied  Science Tribunal</vt:lpstr>
      <vt:lpstr>PowerPoint Presentation</vt:lpstr>
      <vt:lpstr>Tribunal Officers</vt:lpstr>
      <vt:lpstr>Tribunal Executives</vt:lpstr>
      <vt:lpstr>Officer Reports</vt:lpstr>
      <vt:lpstr>President</vt:lpstr>
      <vt:lpstr>Secretary</vt:lpstr>
      <vt:lpstr>Nominations for Spring Semester</vt:lpstr>
      <vt:lpstr>President</vt:lpstr>
      <vt:lpstr>VP Nominations</vt:lpstr>
      <vt:lpstr>AVP Nominations</vt:lpstr>
      <vt:lpstr>Treasurer Nominations</vt:lpstr>
      <vt:lpstr>Secretary Nominations</vt:lpstr>
      <vt:lpstr>Committee Reports</vt:lpstr>
      <vt:lpstr>Recognition</vt:lpstr>
      <vt:lpstr>FELD </vt:lpstr>
      <vt:lpstr>PowerPoint Presentation</vt:lpstr>
      <vt:lpstr>Constructive Criticism</vt:lpstr>
      <vt:lpstr>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Secretary Report</dc:title>
  <dc:creator>Andrew Griggs</dc:creator>
  <cp:lastModifiedBy>0wner</cp:lastModifiedBy>
  <cp:revision>210</cp:revision>
  <dcterms:created xsi:type="dcterms:W3CDTF">2012-06-23T16:33:59Z</dcterms:created>
  <dcterms:modified xsi:type="dcterms:W3CDTF">2014-08-04T01:46:53Z</dcterms:modified>
</cp:coreProperties>
</file>