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8" r:id="rId3"/>
    <p:sldMasterId id="2147483700" r:id="rId4"/>
  </p:sldMasterIdLst>
  <p:notesMasterIdLst>
    <p:notesMasterId r:id="rId17"/>
  </p:notesMasterIdLst>
  <p:sldIdLst>
    <p:sldId id="265" r:id="rId5"/>
    <p:sldId id="267" r:id="rId6"/>
    <p:sldId id="268" r:id="rId7"/>
    <p:sldId id="270" r:id="rId8"/>
    <p:sldId id="388" r:id="rId9"/>
    <p:sldId id="271" r:id="rId10"/>
    <p:sldId id="423" r:id="rId11"/>
    <p:sldId id="430" r:id="rId12"/>
    <p:sldId id="429" r:id="rId13"/>
    <p:sldId id="431" r:id="rId14"/>
    <p:sldId id="427" r:id="rId15"/>
    <p:sldId id="42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89244" autoAdjust="0"/>
  </p:normalViewPr>
  <p:slideViewPr>
    <p:cSldViewPr>
      <p:cViewPr>
        <p:scale>
          <a:sx n="76" d="100"/>
          <a:sy n="76" d="100"/>
        </p:scale>
        <p:origin x="-1637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2BFA9F-CAF7-4A69-B489-7FD97B86D41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60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083935-BB2C-4DB0-8FF5-0C48F9B2B7C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6079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815FC-BAA9-4738-8CF4-993F4B146DD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40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4B999C-F372-469A-A6D8-5DB741AD31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499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45AC11-43CE-41F7-8852-45A1D81FAB0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216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F418D2-0687-45CA-9EC5-6E1072489FC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4759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CA83E-00BB-4F08-8F3C-15628E648B1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2278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E0A7A0-B450-4DB6-B303-DBFA28E418A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61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D076B-9972-43A6-A84A-D3622008A9B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5567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420E5-8E55-41D7-9DE3-432D0D39B9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611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1062E-558A-451A-88E9-8F7D22F5282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6398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fld id="{293F9C7A-6F47-4DB4-A05A-63A6419A96D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370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769CF-61E4-4625-BDCF-1EBC504DA8B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4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5420C-DA4E-4D06-A9A9-E10C1D93632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9457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34994A-33AE-416F-BF62-338CE328D0A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877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0A3A6F-7FB9-4BC1-9631-F4C5A4807D9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07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E2148-D2A1-4A91-8FDF-6454D3DD36E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77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62D6C2-8107-450D-9667-13D8908CED0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5022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AD2F3-D824-4F2A-89D9-58EF68ADFDD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487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3E668-D8E4-4CC0-AA54-C98D28478CF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2826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7AB868-9839-4FC3-A54A-456134E09CD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107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4F898-A3EF-464D-80AE-9DBD92D12C4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95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86B874-39B1-4C1C-8995-8ACB6E07C16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1031" name="Picture 7" descr="forUC01_9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9144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737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F35A79-7C85-415A-A67D-E35934DE9AD2}" type="slidenum">
              <a:rPr lang="en-US" altLang="en-US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6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June 16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July 12</a:t>
            </a:r>
            <a:r>
              <a:rPr lang="en-US" baseline="30000" dirty="0" smtClean="0"/>
              <a:t>th</a:t>
            </a:r>
            <a:r>
              <a:rPr lang="en-US" dirty="0" smtClean="0"/>
              <a:t>- Matthew 25 Ministries</a:t>
            </a:r>
          </a:p>
          <a:p>
            <a:pPr lvl="1"/>
            <a:r>
              <a:rPr lang="en-US" dirty="0" smtClean="0"/>
              <a:t>More info to come later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Have any ideas?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Email Sam Dunker; dunkerse@mail.uc.edu</a:t>
            </a:r>
          </a:p>
        </p:txBody>
      </p:sp>
    </p:spTree>
    <p:extLst>
      <p:ext uri="{BB962C8B-B14F-4D97-AF65-F5344CB8AC3E}">
        <p14:creationId xmlns:p14="http://schemas.microsoft.com/office/powerpoint/2010/main" val="355932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 smtClean="0"/>
              <a:t>Other Announcements?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0614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June 16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</a:p>
          <a:p>
            <a:r>
              <a:rPr lang="en-US" dirty="0" smtClean="0"/>
              <a:t>525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939342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Juliann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Leny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Maggie Connell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Danny</a:t>
                      </a:r>
                      <a:r>
                        <a:rPr lang="en-US" sz="2200" b="1" baseline="0" dirty="0" smtClean="0"/>
                        <a:t> Nolan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124480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</a:t>
                      </a:r>
                      <a:r>
                        <a:rPr lang="en-US" sz="2000" b="1" baseline="0" dirty="0" smtClean="0"/>
                        <a:t> Draper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Alison Hayfer, Sam Dunker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Sowers/ Matt Kitchen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Christian </a:t>
                      </a:r>
                      <a:r>
                        <a:rPr lang="en-US" sz="2000" b="1" dirty="0" err="1" smtClean="0"/>
                        <a:t>Lipa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Logan Buck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Sam Dun</a:t>
                      </a:r>
                      <a:r>
                        <a:rPr lang="en-US" sz="2000" b="1" baseline="0" dirty="0" smtClean="0"/>
                        <a:t>ker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Sowers, Charlie Hinton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Technology</a:t>
            </a:r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Charlie Hinton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828800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Dr. Kumar </a:t>
            </a:r>
            <a:r>
              <a:rPr lang="en-US" sz="2400" dirty="0" err="1" smtClean="0"/>
              <a:t>Vemaganti</a:t>
            </a:r>
            <a:r>
              <a:rPr lang="en-US" sz="2400" dirty="0" smtClean="0"/>
              <a:t> (from the department of Mechanical and Materials Engineering) is looking for a student to aid in the construction and development of a website.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Any student is welcome to take on this project, which could help demonstrate and develop important technology skills.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For more information or if you have any questions, please contact Dane Sowers (sowersdd@mail.uc.edu) and Carlo </a:t>
            </a:r>
            <a:r>
              <a:rPr lang="en-US" sz="2400" dirty="0" err="1" smtClean="0"/>
              <a:t>Perrottino</a:t>
            </a:r>
            <a:r>
              <a:rPr lang="en-US" sz="2400" dirty="0" smtClean="0"/>
              <a:t> (perrotca@mail.uc.edu)</a:t>
            </a:r>
          </a:p>
        </p:txBody>
      </p:sp>
    </p:spTree>
    <p:extLst>
      <p:ext uri="{BB962C8B-B14F-4D97-AF65-F5344CB8AC3E}">
        <p14:creationId xmlns:p14="http://schemas.microsoft.com/office/powerpoint/2010/main" val="1174032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alt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7696200" cy="4267200"/>
          </a:xfrm>
        </p:spPr>
        <p:txBody>
          <a:bodyPr/>
          <a:lstStyle/>
          <a:p>
            <a:r>
              <a:rPr lang="en-US" altLang="en-US" sz="2400" dirty="0" smtClean="0"/>
              <a:t>Professor and TA of the Semester nominations</a:t>
            </a:r>
          </a:p>
          <a:p>
            <a:pPr lvl="1"/>
            <a:r>
              <a:rPr lang="en-US" altLang="en-US" sz="2000" dirty="0" smtClean="0"/>
              <a:t>Due July 16</a:t>
            </a:r>
            <a:r>
              <a:rPr lang="en-US" altLang="en-US" sz="2000" baseline="30000" dirty="0" smtClean="0"/>
              <a:t>th</a:t>
            </a:r>
            <a:endParaRPr lang="en-US" altLang="en-US" sz="2000" dirty="0" smtClean="0"/>
          </a:p>
          <a:p>
            <a:pPr lvl="2"/>
            <a:r>
              <a:rPr lang="en-US" altLang="en-US" sz="1800" dirty="0" smtClean="0"/>
              <a:t>tribunal.uc.edu/recognition</a:t>
            </a:r>
          </a:p>
          <a:p>
            <a:r>
              <a:rPr lang="en-US" altLang="en-US" sz="2400" dirty="0" smtClean="0"/>
              <a:t>Need people to serve on recognition committee. </a:t>
            </a:r>
          </a:p>
          <a:p>
            <a:pPr lvl="1"/>
            <a:r>
              <a:rPr lang="en-US" altLang="en-US" sz="2000" dirty="0" smtClean="0"/>
              <a:t>Read POTS and TAOTS nominations help select winner. Read scholarship applications. Help choose Outstanding Seniors. Help with keeping records and publicizing our winners.</a:t>
            </a:r>
          </a:p>
          <a:p>
            <a:pPr lvl="1"/>
            <a:r>
              <a:rPr lang="en-US" altLang="en-US" sz="2000" dirty="0" smtClean="0"/>
              <a:t>MINIMUM commitment. Easy committee requirement!</a:t>
            </a:r>
          </a:p>
          <a:p>
            <a:pPr lvl="1">
              <a:buFontTx/>
              <a:buNone/>
            </a:pPr>
            <a:endParaRPr lang="en-US" altLang="en-US" sz="2000" dirty="0" smtClean="0"/>
          </a:p>
          <a:p>
            <a:pPr lvl="1">
              <a:buFontTx/>
              <a:buNone/>
            </a:pPr>
            <a:endParaRPr lang="en-US" altLang="en-US" sz="2000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u="sng" smtClean="0">
                <a:solidFill>
                  <a:srgbClr val="000000"/>
                </a:solidFill>
                <a:latin typeface="Myriad Pro" pitchFamily="34" charset="0"/>
              </a:rPr>
              <a:t>Chair:</a:t>
            </a:r>
            <a:r>
              <a:rPr lang="en-US" altLang="en-US" sz="1600" u="sng" smtClean="0">
                <a:solidFill>
                  <a:srgbClr val="000000"/>
                </a:solidFill>
                <a:latin typeface="Myriad Pro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Myriad Pro" pitchFamily="34" charset="0"/>
              </a:rPr>
              <a:t>Ken Okoye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Myriad Pro" pitchFamily="34" charset="0"/>
              </a:rPr>
              <a:t>Christian Lipa</a:t>
            </a:r>
          </a:p>
        </p:txBody>
      </p:sp>
    </p:spTree>
    <p:extLst>
      <p:ext uri="{BB962C8B-B14F-4D97-AF65-F5344CB8AC3E}">
        <p14:creationId xmlns:p14="http://schemas.microsoft.com/office/powerpoint/2010/main" val="206469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FELD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76400"/>
            <a:ext cx="6400800" cy="2971800"/>
          </a:xfrm>
        </p:spPr>
        <p:txBody>
          <a:bodyPr/>
          <a:lstStyle/>
          <a:p>
            <a:pPr marL="457200" indent="-457200" algn="l" eaLnBrk="1" hangingPunct="1">
              <a:buFont typeface="Wingdings" pitchFamily="2" charset="2"/>
              <a:buChar char="Ø"/>
            </a:pPr>
            <a:r>
              <a:rPr lang="en-US" altLang="en-US" smtClean="0"/>
              <a:t>Want to be on the committee?</a:t>
            </a:r>
          </a:p>
          <a:p>
            <a:pPr marL="914400" lvl="1" indent="-457200" algn="l" eaLnBrk="1" hangingPunct="1">
              <a:buFont typeface="Arial" charset="0"/>
              <a:buChar char="•"/>
            </a:pPr>
            <a:r>
              <a:rPr lang="en-US" altLang="en-US" sz="2400" smtClean="0"/>
              <a:t>Will help plan and run FELD Fest</a:t>
            </a:r>
          </a:p>
          <a:p>
            <a:pPr marL="914400" lvl="1" indent="-457200" algn="l" eaLnBrk="1" hangingPunct="1">
              <a:buFont typeface="Arial" charset="0"/>
              <a:buChar char="•"/>
            </a:pPr>
            <a:r>
              <a:rPr lang="en-US" altLang="en-US" sz="2400" smtClean="0"/>
              <a:t>Will help schedule events for freshmen</a:t>
            </a:r>
          </a:p>
          <a:p>
            <a:pPr marL="914400" lvl="1" indent="-457200" algn="l" eaLnBrk="1" hangingPunct="1">
              <a:buFont typeface="Arial" charset="0"/>
              <a:buChar char="•"/>
            </a:pPr>
            <a:r>
              <a:rPr lang="en-US" altLang="en-US" sz="2400" smtClean="0"/>
              <a:t>Can go to different LC’s to talk to and advise freshmen</a:t>
            </a:r>
          </a:p>
        </p:txBody>
      </p:sp>
    </p:spTree>
    <p:extLst>
      <p:ext uri="{BB962C8B-B14F-4D97-AF65-F5344CB8AC3E}">
        <p14:creationId xmlns:p14="http://schemas.microsoft.com/office/powerpoint/2010/main" val="23188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3213</TotalTime>
  <Words>332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Default Design</vt:lpstr>
      <vt:lpstr>1_Level</vt:lpstr>
      <vt:lpstr>1_Default Design</vt:lpstr>
      <vt:lpstr>2_Default Design</vt:lpstr>
      <vt:lpstr>Engineering and Applied  Science Tribunal</vt:lpstr>
      <vt:lpstr>Tribunal Officers</vt:lpstr>
      <vt:lpstr>Tribunal Executives</vt:lpstr>
      <vt:lpstr>Officer Reports</vt:lpstr>
      <vt:lpstr>Secretary</vt:lpstr>
      <vt:lpstr>Committee Reports</vt:lpstr>
      <vt:lpstr>Technology</vt:lpstr>
      <vt:lpstr>Recognition</vt:lpstr>
      <vt:lpstr>FELD </vt:lpstr>
      <vt:lpstr>Special Events</vt:lpstr>
      <vt:lpstr>PowerPoint Presentation</vt:lpstr>
      <vt:lpstr>Next Meeting: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0wner</cp:lastModifiedBy>
  <cp:revision>196</cp:revision>
  <dcterms:created xsi:type="dcterms:W3CDTF">2012-06-23T16:33:59Z</dcterms:created>
  <dcterms:modified xsi:type="dcterms:W3CDTF">2014-07-21T01:03:48Z</dcterms:modified>
</cp:coreProperties>
</file>