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8" r:id="rId3"/>
    <p:sldMasterId id="2147483700" r:id="rId4"/>
  </p:sldMasterIdLst>
  <p:notesMasterIdLst>
    <p:notesMasterId r:id="rId17"/>
  </p:notesMasterIdLst>
  <p:sldIdLst>
    <p:sldId id="265" r:id="rId5"/>
    <p:sldId id="267" r:id="rId6"/>
    <p:sldId id="268" r:id="rId7"/>
    <p:sldId id="270" r:id="rId8"/>
    <p:sldId id="388" r:id="rId9"/>
    <p:sldId id="271" r:id="rId10"/>
    <p:sldId id="423" r:id="rId11"/>
    <p:sldId id="430" r:id="rId12"/>
    <p:sldId id="429" r:id="rId13"/>
    <p:sldId id="431" r:id="rId14"/>
    <p:sldId id="427" r:id="rId15"/>
    <p:sldId id="42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89244" autoAdjust="0"/>
  </p:normalViewPr>
  <p:slideViewPr>
    <p:cSldViewPr>
      <p:cViewPr>
        <p:scale>
          <a:sx n="76" d="100"/>
          <a:sy n="76" d="100"/>
        </p:scale>
        <p:origin x="-1637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6C568-25B7-4D67-8C5B-447F1A8773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8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6D59-A378-44B6-A64C-21D85C1C3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3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623CF-252F-4809-B171-47114F3BD5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974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46C00-5BE3-4B58-ADC6-75C2D71CD8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6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DF4B-7AB1-48C5-9FA2-A52575A5C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58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17B0-994D-4F3C-84B4-D0103D22AB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4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79F1D-4813-4073-933E-6A15A6AF64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6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BB5E-6F4A-4EFA-AA5F-F4B284F79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61B5D-530D-4C4A-A41F-15E8D96B9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4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59BD3-ECB1-4B36-B8A4-E85FACF22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15AF-D5EF-4AD0-AF43-0364FDD418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4BC6-4AD5-4F6E-A391-733420BE8A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86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3AA5-61D4-483D-AD7D-E7623293CD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08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4C8B-E3CC-4136-822C-B2C601EB97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1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40C7-1925-426B-BBC5-670F3DA43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BFA9F-CAF7-4A69-B489-7FD97B86D4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60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83935-BB2C-4DB0-8FF5-0C48F9B2B7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07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815FC-BAA9-4738-8CF4-993F4B146D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40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B999C-F372-469A-A6D8-5DB741AD316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49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5AC11-43CE-41F7-8852-45A1D81FAB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21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418D2-0687-45CA-9EC5-6E1072489F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759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CA83E-00BB-4F08-8F3C-15628E648B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27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0A7A0-B450-4DB6-B303-DBFA28E418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1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D076B-9972-43A6-A84A-D3622008A9B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567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420E5-8E55-41D7-9DE3-432D0D39B9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11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1062E-558A-451A-88E9-8F7D22F528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39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fld id="{293F9C7A-6F47-4DB4-A05A-63A6419A96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370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769CF-61E4-4625-BDCF-1EBC504DA8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5420C-DA4E-4D06-A9A9-E10C1D9363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457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4994A-33AE-416F-BF62-338CE328D0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877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3A6F-7FB9-4BC1-9631-F4C5A4807D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07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E2148-D2A1-4A91-8FDF-6454D3DD36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7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2D6C2-8107-450D-9667-13D8908CED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022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AD2F3-D824-4F2A-89D9-58EF68ADFD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48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3E668-D8E4-4CC0-AA54-C98D28478C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826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AB868-9839-4FC3-A54A-456134E09C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107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4F898-A3EF-464D-80AE-9DBD92D12C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Verdana" pitchFamily="34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-105" charset="0"/>
                <a:ea typeface="ＭＳ Ｐゴシック" pitchFamily="-105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541E4-8F88-466F-93D2-2CC5AD3C682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36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86B874-39B1-4C1C-8995-8ACB6E07C16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031" name="Picture 7" descr="forUC01_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3550"/>
            <a:ext cx="9144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3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FFFFFF"/>
              </a:solidFill>
              <a:latin typeface="Myriad Pro" pitchFamily="34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F35A79-7C85-415A-A67D-E35934DE9AD2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June 16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2014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12</a:t>
            </a:r>
            <a:r>
              <a:rPr lang="en-US" baseline="30000" dirty="0" smtClean="0"/>
              <a:t>th</a:t>
            </a:r>
            <a:r>
              <a:rPr lang="en-US" dirty="0" smtClean="0"/>
              <a:t>- Matthew 25 Ministries</a:t>
            </a:r>
          </a:p>
          <a:p>
            <a:pPr lvl="1"/>
            <a:r>
              <a:rPr lang="en-US" dirty="0" smtClean="0"/>
              <a:t>More info to come later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Have any ideas?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Email Sam Dunker; dunkerse@mail.uc.edu</a:t>
            </a:r>
          </a:p>
        </p:txBody>
      </p:sp>
    </p:spTree>
    <p:extLst>
      <p:ext uri="{BB962C8B-B14F-4D97-AF65-F5344CB8AC3E}">
        <p14:creationId xmlns:p14="http://schemas.microsoft.com/office/powerpoint/2010/main" val="35593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/>
              <a:t>Other Announcements?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14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47800" y="3352801"/>
            <a:ext cx="6400800" cy="1752600"/>
          </a:xfrm>
        </p:spPr>
        <p:txBody>
          <a:bodyPr/>
          <a:lstStyle/>
          <a:p>
            <a:r>
              <a:rPr lang="en-US" dirty="0" smtClean="0"/>
              <a:t>Monday, June 16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r>
              <a:rPr lang="en-US" dirty="0" smtClean="0"/>
              <a:t>525 Old </a:t>
            </a:r>
            <a:r>
              <a:rPr lang="en-US" dirty="0" err="1" smtClean="0"/>
              <a:t>Chem</a:t>
            </a:r>
            <a:endParaRPr lang="en-US" dirty="0" smtClean="0"/>
          </a:p>
          <a:p>
            <a:r>
              <a:rPr lang="en-US" dirty="0" smtClean="0"/>
              <a:t>5:30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939342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Alison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Hayfer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Juliann</a:t>
                      </a:r>
                      <a:r>
                        <a:rPr lang="en-US" sz="2200" b="1" baseline="0" dirty="0" smtClean="0"/>
                        <a:t> </a:t>
                      </a:r>
                      <a:r>
                        <a:rPr lang="en-US" sz="2200" b="1" baseline="0" dirty="0" err="1" smtClean="0"/>
                        <a:t>Leny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Maggie Connell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John </a:t>
                      </a:r>
                      <a:r>
                        <a:rPr lang="en-US" sz="2200" b="1" baseline="0" dirty="0" err="1" smtClean="0"/>
                        <a:t>Lewnard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Danny</a:t>
                      </a:r>
                      <a:r>
                        <a:rPr lang="en-US" sz="2200" b="1" baseline="0" dirty="0" smtClean="0"/>
                        <a:t> Nolan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Madeline Adams</a:t>
                      </a:r>
                    </a:p>
                    <a:p>
                      <a:r>
                        <a:rPr lang="en-US" sz="2200" b="1" baseline="0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124480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</a:t>
                      </a:r>
                      <a:r>
                        <a:rPr lang="en-US" sz="2000" b="1" baseline="0" dirty="0" smtClean="0"/>
                        <a:t> Draper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Alison Hayfer, Sam Dunker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Sowers/ Matt Kitchen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Christian </a:t>
                      </a:r>
                      <a:r>
                        <a:rPr lang="en-US" sz="2000" b="1" dirty="0" err="1" smtClean="0"/>
                        <a:t>Lipa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Logan Buck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Nathan Ball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Sam Dun</a:t>
                      </a:r>
                      <a:r>
                        <a:rPr lang="en-US" sz="2000" b="1" baseline="0" dirty="0" smtClean="0"/>
                        <a:t>ker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Technology: 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Dane</a:t>
                      </a:r>
                      <a:r>
                        <a:rPr lang="en-US" sz="2000" b="1" baseline="0" dirty="0" smtClean="0"/>
                        <a:t> Sowers, Charlie Hinton</a:t>
                      </a:r>
                      <a:endParaRPr lang="en-US" sz="2000" b="1" dirty="0" smtClean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sign in at the back of the room</a:t>
            </a:r>
          </a:p>
          <a:p>
            <a:r>
              <a:rPr lang="en-US" dirty="0" smtClean="0"/>
              <a:t>Must attend and sign in at minimum of 4 meetings each semester to having voting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Technology</a:t>
            </a: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08564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Dane Sowers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Charlie Hinton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Dr. Kumar </a:t>
            </a:r>
            <a:r>
              <a:rPr lang="en-US" sz="2400" dirty="0" err="1" smtClean="0"/>
              <a:t>Vemaganti</a:t>
            </a:r>
            <a:r>
              <a:rPr lang="en-US" sz="2400" dirty="0" smtClean="0"/>
              <a:t> (from the department of Mechanical and Materials Engineering) is looking for a student to aid in the construction and development of a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student is welcome to take on this project, which could help demonstrate and develop important technology skills.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more information or if you have any questions, please contact Dane Sowers (sowersdd@mail.uc.edu) and Carlo </a:t>
            </a:r>
            <a:r>
              <a:rPr lang="en-US" sz="2400" dirty="0" err="1" smtClean="0"/>
              <a:t>Perrottino</a:t>
            </a:r>
            <a:r>
              <a:rPr lang="en-US" sz="2400" dirty="0" smtClean="0"/>
              <a:t> (perrotca@mail.uc.edu)</a:t>
            </a:r>
          </a:p>
        </p:txBody>
      </p:sp>
    </p:spTree>
    <p:extLst>
      <p:ext uri="{BB962C8B-B14F-4D97-AF65-F5344CB8AC3E}">
        <p14:creationId xmlns:p14="http://schemas.microsoft.com/office/powerpoint/2010/main" val="1174032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alt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7696200" cy="4267200"/>
          </a:xfrm>
        </p:spPr>
        <p:txBody>
          <a:bodyPr/>
          <a:lstStyle/>
          <a:p>
            <a:r>
              <a:rPr lang="en-US" altLang="en-US" sz="2400" dirty="0" smtClean="0"/>
              <a:t>Professor and TA of the Semester nominations</a:t>
            </a:r>
          </a:p>
          <a:p>
            <a:pPr lvl="1"/>
            <a:r>
              <a:rPr lang="en-US" altLang="en-US" sz="2000" dirty="0" smtClean="0"/>
              <a:t>Due July 16</a:t>
            </a:r>
            <a:r>
              <a:rPr lang="en-US" altLang="en-US" sz="2000" baseline="30000" dirty="0" smtClean="0"/>
              <a:t>th</a:t>
            </a:r>
            <a:endParaRPr lang="en-US" altLang="en-US" sz="2000" dirty="0" smtClean="0"/>
          </a:p>
          <a:p>
            <a:pPr lvl="2"/>
            <a:r>
              <a:rPr lang="en-US" altLang="en-US" sz="1800" dirty="0" smtClean="0"/>
              <a:t>tribunal.uc.edu/recognition</a:t>
            </a:r>
          </a:p>
          <a:p>
            <a:r>
              <a:rPr lang="en-US" altLang="en-US" sz="2400" dirty="0" smtClean="0"/>
              <a:t>Need people to serve on recognition committee. </a:t>
            </a:r>
          </a:p>
          <a:p>
            <a:pPr lvl="1"/>
            <a:r>
              <a:rPr lang="en-US" altLang="en-US" sz="2000" dirty="0" smtClean="0"/>
              <a:t>Read POTS and TAOTS nominations help select winner. Read scholarship applications. Help choose Outstanding Seniors. Help with keeping records and publicizing our winners.</a:t>
            </a:r>
          </a:p>
          <a:p>
            <a:pPr lvl="1"/>
            <a:r>
              <a:rPr lang="en-US" altLang="en-US" sz="2000" dirty="0" smtClean="0"/>
              <a:t>MINIMUM commitment. Easy committee requirement!</a:t>
            </a:r>
          </a:p>
          <a:p>
            <a:pPr lvl="1">
              <a:buFontTx/>
              <a:buNone/>
            </a:pPr>
            <a:endParaRPr lang="en-US" altLang="en-US" sz="2000" dirty="0" smtClean="0"/>
          </a:p>
          <a:p>
            <a:pPr lvl="1">
              <a:buFontTx/>
              <a:buNone/>
            </a:pPr>
            <a:endParaRPr lang="en-US" altLang="en-US" sz="2000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u="sng" smtClean="0">
                <a:solidFill>
                  <a:srgbClr val="000000"/>
                </a:solidFill>
                <a:latin typeface="Myriad Pro" pitchFamily="34" charset="0"/>
              </a:rPr>
              <a:t>Chair:</a:t>
            </a:r>
            <a:r>
              <a:rPr lang="en-US" altLang="en-US" sz="1600" u="sng" smtClean="0">
                <a:solidFill>
                  <a:srgbClr val="000000"/>
                </a:solidFill>
                <a:latin typeface="Myriad Pro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Myriad Pro" pitchFamily="34" charset="0"/>
              </a:rPr>
              <a:t>Ken Okoye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Myriad Pro" pitchFamily="34" charset="0"/>
              </a:rPr>
              <a:t>Christian Lipa</a:t>
            </a:r>
          </a:p>
        </p:txBody>
      </p:sp>
    </p:spTree>
    <p:extLst>
      <p:ext uri="{BB962C8B-B14F-4D97-AF65-F5344CB8AC3E}">
        <p14:creationId xmlns:p14="http://schemas.microsoft.com/office/powerpoint/2010/main" val="20646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FELD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2971800"/>
          </a:xfrm>
        </p:spPr>
        <p:txBody>
          <a:bodyPr/>
          <a:lstStyle/>
          <a:p>
            <a:pPr marL="457200" indent="-457200" algn="l" eaLnBrk="1" hangingPunct="1">
              <a:buFont typeface="Wingdings" pitchFamily="2" charset="2"/>
              <a:buChar char="Ø"/>
            </a:pPr>
            <a:r>
              <a:rPr lang="en-US" altLang="en-US" smtClean="0"/>
              <a:t>Want to be on the committee?</a:t>
            </a:r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en-US" altLang="en-US" sz="2400" smtClean="0"/>
              <a:t>Will help plan and run FELD Fest</a:t>
            </a:r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en-US" altLang="en-US" sz="2400" smtClean="0"/>
              <a:t>Will help schedule events for freshmen</a:t>
            </a:r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en-US" altLang="en-US" sz="2400" smtClean="0"/>
              <a:t>Can go to different LC’s to talk to and advise freshmen</a:t>
            </a:r>
          </a:p>
        </p:txBody>
      </p:sp>
    </p:spTree>
    <p:extLst>
      <p:ext uri="{BB962C8B-B14F-4D97-AF65-F5344CB8AC3E}">
        <p14:creationId xmlns:p14="http://schemas.microsoft.com/office/powerpoint/2010/main" val="2318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1_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1_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332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Default Design</vt:lpstr>
      <vt:lpstr>1_Level</vt:lpstr>
      <vt:lpstr>1_Default Design</vt:lpstr>
      <vt:lpstr>2_Default Design</vt:lpstr>
      <vt:lpstr>Engineering and Applied  Science Tribunal</vt:lpstr>
      <vt:lpstr>Tribunal Officers</vt:lpstr>
      <vt:lpstr>Tribunal Executives</vt:lpstr>
      <vt:lpstr>Officer Reports</vt:lpstr>
      <vt:lpstr>Secretary</vt:lpstr>
      <vt:lpstr>Committee Reports</vt:lpstr>
      <vt:lpstr>Technology</vt:lpstr>
      <vt:lpstr>Recognition</vt:lpstr>
      <vt:lpstr>FELD </vt:lpstr>
      <vt:lpstr>Special Events</vt:lpstr>
      <vt:lpstr>PowerPoint Presentation</vt:lpstr>
      <vt:lpstr>Next Meeting: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0wner</cp:lastModifiedBy>
  <cp:revision>196</cp:revision>
  <dcterms:created xsi:type="dcterms:W3CDTF">2012-06-23T16:33:59Z</dcterms:created>
  <dcterms:modified xsi:type="dcterms:W3CDTF">2014-07-21T01:03:48Z</dcterms:modified>
</cp:coreProperties>
</file>