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721" r:id="rId3"/>
    <p:sldMasterId id="2147483722" r:id="rId4"/>
    <p:sldMasterId id="2147483723" r:id="rId5"/>
    <p:sldMasterId id="2147483724" r:id="rId6"/>
    <p:sldMasterId id="2147483725" r:id="rId7"/>
    <p:sldMasterId id="2147483726" r:id="rId8"/>
    <p:sldMasterId id="2147483727"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Lst>
  <p:sldSz cy="6858000" cx="9144000"/>
  <p:notesSz cx="6858000" cy="9144000"/>
  <p:embeddedFontLst>
    <p:embeddedFont>
      <p:font typeface="PT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PTSans-regular.fntdata"/><Relationship Id="rId20" Type="http://schemas.openxmlformats.org/officeDocument/2006/relationships/slide" Target="slides/slide9.xml"/><Relationship Id="rId42" Type="http://schemas.openxmlformats.org/officeDocument/2006/relationships/font" Target="fonts/PTSans-italic.fntdata"/><Relationship Id="rId41" Type="http://schemas.openxmlformats.org/officeDocument/2006/relationships/font" Target="fonts/PTSans-bold.fntdata"/><Relationship Id="rId22" Type="http://schemas.openxmlformats.org/officeDocument/2006/relationships/slide" Target="slides/slide11.xml"/><Relationship Id="rId21" Type="http://schemas.openxmlformats.org/officeDocument/2006/relationships/slide" Target="slides/slide10.xml"/><Relationship Id="rId43" Type="http://schemas.openxmlformats.org/officeDocument/2006/relationships/font" Target="fonts/PTSans-boldItalic.fntdata"/><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6.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8.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0.xml"/><Relationship Id="rId30" Type="http://schemas.openxmlformats.org/officeDocument/2006/relationships/slide" Target="slides/slide19.xml"/><Relationship Id="rId11" Type="http://schemas.openxmlformats.org/officeDocument/2006/relationships/slide" Target="slides/slide.xml"/><Relationship Id="rId33" Type="http://schemas.openxmlformats.org/officeDocument/2006/relationships/slide" Target="slides/slide22.xml"/><Relationship Id="rId10" Type="http://schemas.openxmlformats.org/officeDocument/2006/relationships/notesMaster" Target="notesMasters/notesMaster.xml"/><Relationship Id="rId32" Type="http://schemas.openxmlformats.org/officeDocument/2006/relationships/slide" Target="slides/slide21.xml"/><Relationship Id="rId13" Type="http://schemas.openxmlformats.org/officeDocument/2006/relationships/slide" Target="slides/slide2.xml"/><Relationship Id="rId35" Type="http://schemas.openxmlformats.org/officeDocument/2006/relationships/slide" Target="slides/slide24.xml"/><Relationship Id="rId12" Type="http://schemas.openxmlformats.org/officeDocument/2006/relationships/slide" Target="slides/slide1.xml"/><Relationship Id="rId34" Type="http://schemas.openxmlformats.org/officeDocument/2006/relationships/slide" Target="slides/slide23.xml"/><Relationship Id="rId15" Type="http://schemas.openxmlformats.org/officeDocument/2006/relationships/slide" Target="slides/slide4.xml"/><Relationship Id="rId37" Type="http://schemas.openxmlformats.org/officeDocument/2006/relationships/slide" Target="slides/slide26.xml"/><Relationship Id="rId14" Type="http://schemas.openxmlformats.org/officeDocument/2006/relationships/slide" Target="slides/slide3.xml"/><Relationship Id="rId36" Type="http://schemas.openxmlformats.org/officeDocument/2006/relationships/slide" Target="slides/slide25.xml"/><Relationship Id="rId17" Type="http://schemas.openxmlformats.org/officeDocument/2006/relationships/slide" Target="slides/slide6.xml"/><Relationship Id="rId39" Type="http://schemas.openxmlformats.org/officeDocument/2006/relationships/slide" Target="slides/slide28.xml"/><Relationship Id="rId16" Type="http://schemas.openxmlformats.org/officeDocument/2006/relationships/slide" Target="slides/slide5.xml"/><Relationship Id="rId38" Type="http://schemas.openxmlformats.org/officeDocument/2006/relationships/slide" Target="slides/slide27.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9" name="Shape 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6" name="Shape 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857250" y="4426857"/>
            <a:ext cx="5372695" cy="4091214"/>
          </a:xfrm>
          <a:prstGeom prst="rect">
            <a:avLst/>
          </a:prstGeom>
        </p:spPr>
        <p:txBody>
          <a:bodyPr anchorCtr="0" anchor="t" bIns="86175" lIns="86175" rIns="86175" tIns="86175">
            <a:noAutofit/>
          </a:bodyPr>
          <a:lstStyle/>
          <a:p>
            <a:pPr lvl="0">
              <a:spcBef>
                <a:spcPts val="0"/>
              </a:spcBef>
              <a:buNone/>
            </a:pPr>
            <a:r>
              <a:t/>
            </a:r>
            <a:endParaRPr/>
          </a:p>
        </p:txBody>
      </p:sp>
      <p:sp>
        <p:nvSpPr>
          <p:cNvPr id="313" name="Shape 313"/>
          <p:cNvSpPr/>
          <p:nvPr>
            <p:ph idx="2" type="sldImg"/>
          </p:nvPr>
        </p:nvSpPr>
        <p:spPr>
          <a:xfrm>
            <a:off x="857250" y="217714"/>
            <a:ext cx="5372695" cy="4094237"/>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txBox="1"/>
          <p:nvPr>
            <p:ph idx="1" type="body"/>
          </p:nvPr>
        </p:nvSpPr>
        <p:spPr>
          <a:xfrm>
            <a:off x="857250" y="4426857"/>
            <a:ext cx="5372695" cy="4091214"/>
          </a:xfrm>
          <a:prstGeom prst="rect">
            <a:avLst/>
          </a:prstGeom>
        </p:spPr>
        <p:txBody>
          <a:bodyPr anchorCtr="0" anchor="t" bIns="86175" lIns="86175" rIns="86175" tIns="86175">
            <a:noAutofit/>
          </a:bodyPr>
          <a:lstStyle/>
          <a:p>
            <a:pPr lvl="0">
              <a:spcBef>
                <a:spcPts val="0"/>
              </a:spcBef>
              <a:buNone/>
            </a:pPr>
            <a:r>
              <a:t/>
            </a:r>
            <a:endParaRPr/>
          </a:p>
        </p:txBody>
      </p:sp>
      <p:sp>
        <p:nvSpPr>
          <p:cNvPr id="320" name="Shape 320"/>
          <p:cNvSpPr/>
          <p:nvPr>
            <p:ph idx="2" type="sldImg"/>
          </p:nvPr>
        </p:nvSpPr>
        <p:spPr>
          <a:xfrm>
            <a:off x="857250" y="217714"/>
            <a:ext cx="5372695" cy="4094237"/>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txBox="1"/>
          <p:nvPr>
            <p:ph idx="1" type="body"/>
          </p:nvPr>
        </p:nvSpPr>
        <p:spPr>
          <a:xfrm>
            <a:off x="857250" y="4426857"/>
            <a:ext cx="5372695" cy="4091214"/>
          </a:xfrm>
          <a:prstGeom prst="rect">
            <a:avLst/>
          </a:prstGeom>
        </p:spPr>
        <p:txBody>
          <a:bodyPr anchorCtr="0" anchor="t" bIns="86175" lIns="86175" rIns="86175" tIns="86175">
            <a:noAutofit/>
          </a:bodyPr>
          <a:lstStyle/>
          <a:p>
            <a:pPr lvl="0">
              <a:spcBef>
                <a:spcPts val="0"/>
              </a:spcBef>
              <a:buNone/>
            </a:pPr>
            <a:r>
              <a:t/>
            </a:r>
            <a:endParaRPr/>
          </a:p>
        </p:txBody>
      </p:sp>
      <p:sp>
        <p:nvSpPr>
          <p:cNvPr id="327" name="Shape 327"/>
          <p:cNvSpPr/>
          <p:nvPr>
            <p:ph idx="2" type="sldImg"/>
          </p:nvPr>
        </p:nvSpPr>
        <p:spPr>
          <a:xfrm>
            <a:off x="857250" y="217714"/>
            <a:ext cx="5372695" cy="4094237"/>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857250" y="4426857"/>
            <a:ext cx="5372695" cy="4091214"/>
          </a:xfrm>
          <a:prstGeom prst="rect">
            <a:avLst/>
          </a:prstGeom>
        </p:spPr>
        <p:txBody>
          <a:bodyPr anchorCtr="0" anchor="t" bIns="86175" lIns="86175" rIns="86175" tIns="86175">
            <a:noAutofit/>
          </a:bodyPr>
          <a:lstStyle/>
          <a:p>
            <a:pPr lvl="0">
              <a:spcBef>
                <a:spcPts val="0"/>
              </a:spcBef>
              <a:buNone/>
            </a:pPr>
            <a:r>
              <a:t/>
            </a:r>
            <a:endParaRPr/>
          </a:p>
        </p:txBody>
      </p:sp>
      <p:sp>
        <p:nvSpPr>
          <p:cNvPr id="334" name="Shape 334"/>
          <p:cNvSpPr/>
          <p:nvPr>
            <p:ph idx="2" type="sldImg"/>
          </p:nvPr>
        </p:nvSpPr>
        <p:spPr>
          <a:xfrm>
            <a:off x="857250" y="217714"/>
            <a:ext cx="5372695" cy="4094237"/>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txBox="1"/>
          <p:nvPr>
            <p:ph idx="1" type="body"/>
          </p:nvPr>
        </p:nvSpPr>
        <p:spPr>
          <a:xfrm>
            <a:off x="857250" y="4426857"/>
            <a:ext cx="5372695" cy="4091214"/>
          </a:xfrm>
          <a:prstGeom prst="rect">
            <a:avLst/>
          </a:prstGeom>
        </p:spPr>
        <p:txBody>
          <a:bodyPr anchorCtr="0" anchor="t" bIns="86175" lIns="86175" rIns="86175" tIns="86175">
            <a:noAutofit/>
          </a:bodyPr>
          <a:lstStyle/>
          <a:p>
            <a:pPr lvl="0">
              <a:spcBef>
                <a:spcPts val="0"/>
              </a:spcBef>
              <a:buNone/>
            </a:pPr>
            <a:r>
              <a:t/>
            </a:r>
            <a:endParaRPr/>
          </a:p>
        </p:txBody>
      </p:sp>
      <p:sp>
        <p:nvSpPr>
          <p:cNvPr id="340" name="Shape 340"/>
          <p:cNvSpPr/>
          <p:nvPr>
            <p:ph idx="2" type="sldImg"/>
          </p:nvPr>
        </p:nvSpPr>
        <p:spPr>
          <a:xfrm>
            <a:off x="857250" y="217714"/>
            <a:ext cx="5372695" cy="4094237"/>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47" name="Shape 3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5" name="Shape 425"/>
        <p:cNvGrpSpPr/>
        <p:nvPr/>
      </p:nvGrpSpPr>
      <p:grpSpPr>
        <a:xfrm>
          <a:off x="0" y="0"/>
          <a:ext cx="0" cy="0"/>
          <a:chOff x="0" y="0"/>
          <a:chExt cx="0" cy="0"/>
        </a:xfrm>
      </p:grpSpPr>
      <p:sp>
        <p:nvSpPr>
          <p:cNvPr id="426" name="Shape 4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27" name="Shape 427"/>
          <p:cNvSpPr/>
          <p:nvPr>
            <p:ph idx="2" type="sldImg"/>
          </p:nvPr>
        </p:nvSpPr>
        <p:spPr>
          <a:xfrm>
            <a:off x="1714753" y="685800"/>
            <a:ext cx="3429168"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3" name="Shape 433"/>
        <p:cNvGrpSpPr/>
        <p:nvPr/>
      </p:nvGrpSpPr>
      <p:grpSpPr>
        <a:xfrm>
          <a:off x="0" y="0"/>
          <a:ext cx="0" cy="0"/>
          <a:chOff x="0" y="0"/>
          <a:chExt cx="0" cy="0"/>
        </a:xfrm>
      </p:grpSpPr>
      <p:sp>
        <p:nvSpPr>
          <p:cNvPr id="434" name="Shape 4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35" name="Shape 4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2" name="Shape 442"/>
        <p:cNvGrpSpPr/>
        <p:nvPr/>
      </p:nvGrpSpPr>
      <p:grpSpPr>
        <a:xfrm>
          <a:off x="0" y="0"/>
          <a:ext cx="0" cy="0"/>
          <a:chOff x="0" y="0"/>
          <a:chExt cx="0" cy="0"/>
        </a:xfrm>
      </p:grpSpPr>
      <p:sp>
        <p:nvSpPr>
          <p:cNvPr id="443" name="Shape 4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44" name="Shape 4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0" name="Shape 450"/>
        <p:cNvGrpSpPr/>
        <p:nvPr/>
      </p:nvGrpSpPr>
      <p:grpSpPr>
        <a:xfrm>
          <a:off x="0" y="0"/>
          <a:ext cx="0" cy="0"/>
          <a:chOff x="0" y="0"/>
          <a:chExt cx="0" cy="0"/>
        </a:xfrm>
      </p:grpSpPr>
      <p:sp>
        <p:nvSpPr>
          <p:cNvPr id="451" name="Shape 4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52" name="Shape 452"/>
          <p:cNvSpPr/>
          <p:nvPr>
            <p:ph idx="2" type="sldImg"/>
          </p:nvPr>
        </p:nvSpPr>
        <p:spPr>
          <a:xfrm>
            <a:off x="1714753" y="685800"/>
            <a:ext cx="3429168"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txBox="1"/>
          <p:nvPr>
            <p:ph idx="1" type="body"/>
          </p:nvPr>
        </p:nvSpPr>
        <p:spPr>
          <a:xfrm>
            <a:off x="685800" y="4344024"/>
            <a:ext cx="5486399" cy="4114488"/>
          </a:xfrm>
          <a:prstGeom prst="rect">
            <a:avLst/>
          </a:prstGeom>
        </p:spPr>
        <p:txBody>
          <a:bodyPr anchorCtr="0" anchor="t" bIns="91425" lIns="91425" rIns="91425" tIns="91425">
            <a:noAutofit/>
          </a:bodyPr>
          <a:lstStyle/>
          <a:p>
            <a:pPr lvl="0">
              <a:spcBef>
                <a:spcPts val="0"/>
              </a:spcBef>
              <a:buNone/>
            </a:pPr>
            <a:r>
              <a:t/>
            </a:r>
            <a:endParaRPr/>
          </a:p>
        </p:txBody>
      </p:sp>
      <p:sp>
        <p:nvSpPr>
          <p:cNvPr id="179" name="Shape 179"/>
          <p:cNvSpPr/>
          <p:nvPr>
            <p:ph idx="2" type="sldImg"/>
          </p:nvPr>
        </p:nvSpPr>
        <p:spPr>
          <a:xfrm>
            <a:off x="1104900" y="685488"/>
            <a:ext cx="46481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2" name="Shape 522"/>
        <p:cNvGrpSpPr/>
        <p:nvPr/>
      </p:nvGrpSpPr>
      <p:grpSpPr>
        <a:xfrm>
          <a:off x="0" y="0"/>
          <a:ext cx="0" cy="0"/>
          <a:chOff x="0" y="0"/>
          <a:chExt cx="0" cy="0"/>
        </a:xfrm>
      </p:grpSpPr>
      <p:sp>
        <p:nvSpPr>
          <p:cNvPr id="523" name="Shape 52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i="0" lang="en-US" sz="1200" u="none" cap="none" strike="noStrike">
                <a:solidFill>
                  <a:schemeClr val="dk1"/>
                </a:solidFill>
                <a:latin typeface="Arial"/>
                <a:ea typeface="Arial"/>
                <a:cs typeface="Arial"/>
                <a:sym typeface="Arial"/>
              </a:rPr>
              <a:t>Tom can’t make this meeting. Speak on his behalf.</a:t>
            </a:r>
          </a:p>
        </p:txBody>
      </p:sp>
      <p:sp>
        <p:nvSpPr>
          <p:cNvPr id="524" name="Shape 5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9" name="Shape 529"/>
        <p:cNvGrpSpPr/>
        <p:nvPr/>
      </p:nvGrpSpPr>
      <p:grpSpPr>
        <a:xfrm>
          <a:off x="0" y="0"/>
          <a:ext cx="0" cy="0"/>
          <a:chOff x="0" y="0"/>
          <a:chExt cx="0" cy="0"/>
        </a:xfrm>
      </p:grpSpPr>
      <p:sp>
        <p:nvSpPr>
          <p:cNvPr id="530" name="Shape 5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31" name="Shape 53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532" name="Shape 53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tl val="0"/>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6" name="Shape 616"/>
        <p:cNvGrpSpPr/>
        <p:nvPr/>
      </p:nvGrpSpPr>
      <p:grpSpPr>
        <a:xfrm>
          <a:off x="0" y="0"/>
          <a:ext cx="0" cy="0"/>
          <a:chOff x="0" y="0"/>
          <a:chExt cx="0" cy="0"/>
        </a:xfrm>
      </p:grpSpPr>
      <p:sp>
        <p:nvSpPr>
          <p:cNvPr id="617" name="Shape 6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18" name="Shape 6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7" name="Shape 627"/>
        <p:cNvGrpSpPr/>
        <p:nvPr/>
      </p:nvGrpSpPr>
      <p:grpSpPr>
        <a:xfrm>
          <a:off x="0" y="0"/>
          <a:ext cx="0" cy="0"/>
          <a:chOff x="0" y="0"/>
          <a:chExt cx="0" cy="0"/>
        </a:xfrm>
      </p:grpSpPr>
      <p:sp>
        <p:nvSpPr>
          <p:cNvPr id="628" name="Shape 6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29" name="Shape 62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30" name="Shape 63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4" name="Shape 634"/>
        <p:cNvGrpSpPr/>
        <p:nvPr/>
      </p:nvGrpSpPr>
      <p:grpSpPr>
        <a:xfrm>
          <a:off x="0" y="0"/>
          <a:ext cx="0" cy="0"/>
          <a:chOff x="0" y="0"/>
          <a:chExt cx="0" cy="0"/>
        </a:xfrm>
      </p:grpSpPr>
      <p:sp>
        <p:nvSpPr>
          <p:cNvPr id="635" name="Shape 6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36" name="Shape 6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37" name="Shape 637"/>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0" name="Shape 640"/>
        <p:cNvGrpSpPr/>
        <p:nvPr/>
      </p:nvGrpSpPr>
      <p:grpSpPr>
        <a:xfrm>
          <a:off x="0" y="0"/>
          <a:ext cx="0" cy="0"/>
          <a:chOff x="0" y="0"/>
          <a:chExt cx="0" cy="0"/>
        </a:xfrm>
      </p:grpSpPr>
      <p:sp>
        <p:nvSpPr>
          <p:cNvPr id="641" name="Shape 6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42" name="Shape 6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0" name="Shape 710"/>
        <p:cNvGrpSpPr/>
        <p:nvPr/>
      </p:nvGrpSpPr>
      <p:grpSpPr>
        <a:xfrm>
          <a:off x="0" y="0"/>
          <a:ext cx="0" cy="0"/>
          <a:chOff x="0" y="0"/>
          <a:chExt cx="0" cy="0"/>
        </a:xfrm>
      </p:grpSpPr>
      <p:sp>
        <p:nvSpPr>
          <p:cNvPr id="711" name="Shape 71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tl val="0"/>
              </a:rPr>
              <a:t>‹#›</a:t>
            </a:fld>
          </a:p>
        </p:txBody>
      </p:sp>
      <p:sp>
        <p:nvSpPr>
          <p:cNvPr id="712" name="Shape 7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13" name="Shape 71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1" i="0" sz="18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0" name="Shape 720"/>
        <p:cNvGrpSpPr/>
        <p:nvPr/>
      </p:nvGrpSpPr>
      <p:grpSpPr>
        <a:xfrm>
          <a:off x="0" y="0"/>
          <a:ext cx="0" cy="0"/>
          <a:chOff x="0" y="0"/>
          <a:chExt cx="0" cy="0"/>
        </a:xfrm>
      </p:grpSpPr>
      <p:sp>
        <p:nvSpPr>
          <p:cNvPr id="721" name="Shape 72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
        <p:nvSpPr>
          <p:cNvPr id="722" name="Shape 7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23" name="Shape 72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1" i="0" sz="18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7" name="Shape 727"/>
        <p:cNvGrpSpPr/>
        <p:nvPr/>
      </p:nvGrpSpPr>
      <p:grpSpPr>
        <a:xfrm>
          <a:off x="0" y="0"/>
          <a:ext cx="0" cy="0"/>
          <a:chOff x="0" y="0"/>
          <a:chExt cx="0" cy="0"/>
        </a:xfrm>
      </p:grpSpPr>
      <p:sp>
        <p:nvSpPr>
          <p:cNvPr id="728" name="Shape 7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29" name="Shape 7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685800" y="4344024"/>
            <a:ext cx="5486399" cy="4114488"/>
          </a:xfrm>
          <a:prstGeom prst="rect">
            <a:avLst/>
          </a:prstGeom>
        </p:spPr>
        <p:txBody>
          <a:bodyPr anchorCtr="0" anchor="t" bIns="91425" lIns="91425" rIns="91425" tIns="91425">
            <a:noAutofit/>
          </a:bodyPr>
          <a:lstStyle/>
          <a:p>
            <a:pPr lvl="0">
              <a:spcBef>
                <a:spcPts val="0"/>
              </a:spcBef>
              <a:buNone/>
            </a:pPr>
            <a:r>
              <a:t/>
            </a:r>
            <a:endParaRPr/>
          </a:p>
        </p:txBody>
      </p:sp>
      <p:sp>
        <p:nvSpPr>
          <p:cNvPr id="186" name="Shape 186"/>
          <p:cNvSpPr/>
          <p:nvPr>
            <p:ph idx="2" type="sldImg"/>
          </p:nvPr>
        </p:nvSpPr>
        <p:spPr>
          <a:xfrm>
            <a:off x="1104900" y="685488"/>
            <a:ext cx="46481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4024"/>
            <a:ext cx="5486399" cy="4114488"/>
          </a:xfrm>
          <a:prstGeom prst="rect">
            <a:avLst/>
          </a:prstGeom>
        </p:spPr>
        <p:txBody>
          <a:bodyPr anchorCtr="0" anchor="t" bIns="91425" lIns="91425" rIns="91425" tIns="91425">
            <a:noAutofit/>
          </a:bodyPr>
          <a:lstStyle/>
          <a:p>
            <a:pPr lvl="0">
              <a:spcBef>
                <a:spcPts val="0"/>
              </a:spcBef>
              <a:buNone/>
            </a:pPr>
            <a:r>
              <a:t/>
            </a:r>
            <a:endParaRPr/>
          </a:p>
        </p:txBody>
      </p:sp>
      <p:sp>
        <p:nvSpPr>
          <p:cNvPr id="193" name="Shape 193"/>
          <p:cNvSpPr/>
          <p:nvPr>
            <p:ph idx="2" type="sldImg"/>
          </p:nvPr>
        </p:nvSpPr>
        <p:spPr>
          <a:xfrm>
            <a:off x="1104900" y="685488"/>
            <a:ext cx="46481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685800" y="4344024"/>
            <a:ext cx="5486399" cy="4114488"/>
          </a:xfrm>
          <a:prstGeom prst="rect">
            <a:avLst/>
          </a:prstGeom>
        </p:spPr>
        <p:txBody>
          <a:bodyPr anchorCtr="0" anchor="t" bIns="91425" lIns="91425" rIns="91425" tIns="91425">
            <a:noAutofit/>
          </a:bodyPr>
          <a:lstStyle/>
          <a:p>
            <a:pPr lvl="0">
              <a:spcBef>
                <a:spcPts val="0"/>
              </a:spcBef>
              <a:buNone/>
            </a:pPr>
            <a:r>
              <a:t/>
            </a:r>
            <a:endParaRPr/>
          </a:p>
        </p:txBody>
      </p:sp>
      <p:sp>
        <p:nvSpPr>
          <p:cNvPr id="202" name="Shape 202"/>
          <p:cNvSpPr/>
          <p:nvPr>
            <p:ph idx="2" type="sldImg"/>
          </p:nvPr>
        </p:nvSpPr>
        <p:spPr>
          <a:xfrm>
            <a:off x="1104900" y="685488"/>
            <a:ext cx="46481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4024"/>
            <a:ext cx="5486399" cy="4114488"/>
          </a:xfrm>
          <a:prstGeom prst="rect">
            <a:avLst/>
          </a:prstGeom>
        </p:spPr>
        <p:txBody>
          <a:bodyPr anchorCtr="0" anchor="t" bIns="91425" lIns="91425" rIns="91425" tIns="91425">
            <a:noAutofit/>
          </a:bodyPr>
          <a:lstStyle/>
          <a:p>
            <a:pPr lvl="0">
              <a:spcBef>
                <a:spcPts val="0"/>
              </a:spcBef>
              <a:buNone/>
            </a:pPr>
            <a:r>
              <a:t/>
            </a:r>
            <a:endParaRPr/>
          </a:p>
        </p:txBody>
      </p:sp>
      <p:sp>
        <p:nvSpPr>
          <p:cNvPr id="209" name="Shape 209"/>
          <p:cNvSpPr/>
          <p:nvPr>
            <p:ph idx="2" type="sldImg"/>
          </p:nvPr>
        </p:nvSpPr>
        <p:spPr>
          <a:xfrm>
            <a:off x="1104900" y="685488"/>
            <a:ext cx="46481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4024"/>
            <a:ext cx="5486399" cy="4114488"/>
          </a:xfrm>
          <a:prstGeom prst="rect">
            <a:avLst/>
          </a:prstGeom>
        </p:spPr>
        <p:txBody>
          <a:bodyPr anchorCtr="0" anchor="t" bIns="91425" lIns="91425" rIns="91425" tIns="91425">
            <a:noAutofit/>
          </a:bodyPr>
          <a:lstStyle/>
          <a:p>
            <a:pPr lvl="0">
              <a:spcBef>
                <a:spcPts val="0"/>
              </a:spcBef>
              <a:buNone/>
            </a:pPr>
            <a:r>
              <a:t/>
            </a:r>
            <a:endParaRPr/>
          </a:p>
        </p:txBody>
      </p:sp>
      <p:sp>
        <p:nvSpPr>
          <p:cNvPr id="216" name="Shape 216"/>
          <p:cNvSpPr/>
          <p:nvPr>
            <p:ph idx="2" type="sldImg"/>
          </p:nvPr>
        </p:nvSpPr>
        <p:spPr>
          <a:xfrm>
            <a:off x="1104900" y="685488"/>
            <a:ext cx="46481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3" name="Shape 2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306" name="Shape 3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8" name="Shape 18"/>
        <p:cNvGrpSpPr/>
        <p:nvPr/>
      </p:nvGrpSpPr>
      <p:grpSpPr>
        <a:xfrm>
          <a:off x="0" y="0"/>
          <a:ext cx="0" cy="0"/>
          <a:chOff x="0" y="0"/>
          <a:chExt cx="0" cy="0"/>
        </a:xfrm>
      </p:grpSpPr>
      <p:sp>
        <p:nvSpPr>
          <p:cNvPr id="19" name="Shape 19"/>
          <p:cNvSpPr txBox="1"/>
          <p:nvPr>
            <p:ph type="ctrTitle"/>
          </p:nvPr>
        </p:nvSpPr>
        <p:spPr>
          <a:xfrm>
            <a:off x="914400" y="2362201"/>
            <a:ext cx="7619999" cy="990601"/>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12673" lvl="5" marL="457173" marR="0" rtl="0" algn="ctr">
              <a:spcBef>
                <a:spcPts val="0"/>
              </a:spcBef>
              <a:spcAft>
                <a:spcPts val="0"/>
              </a:spcAft>
              <a:defRPr/>
            </a:lvl6pPr>
            <a:lvl7pPr indent="-12644" lvl="6" marL="914344" marR="0" rtl="0" algn="ctr">
              <a:spcBef>
                <a:spcPts val="0"/>
              </a:spcBef>
              <a:spcAft>
                <a:spcPts val="0"/>
              </a:spcAft>
              <a:defRPr/>
            </a:lvl7pPr>
            <a:lvl8pPr indent="-12618" lvl="7" marL="1371518" marR="0" rtl="0" algn="ctr">
              <a:spcBef>
                <a:spcPts val="0"/>
              </a:spcBef>
              <a:spcAft>
                <a:spcPts val="0"/>
              </a:spcAft>
              <a:defRPr/>
            </a:lvl8pPr>
            <a:lvl9pPr indent="-12591" lvl="8" marL="1828691" marR="0" rtl="0" algn="ctr">
              <a:spcBef>
                <a:spcPts val="0"/>
              </a:spcBef>
              <a:spcAft>
                <a:spcPts val="0"/>
              </a:spcAft>
              <a:defRPr/>
            </a:lvl9pPr>
          </a:lstStyle>
          <a:p/>
        </p:txBody>
      </p:sp>
      <p:sp>
        <p:nvSpPr>
          <p:cNvPr id="20" name="Shape 20"/>
          <p:cNvSpPr txBox="1"/>
          <p:nvPr>
            <p:ph idx="1" type="subTitle"/>
          </p:nvPr>
        </p:nvSpPr>
        <p:spPr>
          <a:xfrm>
            <a:off x="14478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PT Sans"/>
              <a:buNone/>
              <a:defRPr/>
            </a:lvl1pPr>
            <a:lvl2pPr indent="-12673" lvl="1" marL="457173" marR="0" rtl="0" algn="ctr">
              <a:spcBef>
                <a:spcPts val="560"/>
              </a:spcBef>
              <a:spcAft>
                <a:spcPts val="0"/>
              </a:spcAft>
              <a:buClr>
                <a:schemeClr val="dk1"/>
              </a:buClr>
              <a:buFont typeface="PT Sans"/>
              <a:buNone/>
              <a:defRPr/>
            </a:lvl2pPr>
            <a:lvl3pPr indent="-12644" lvl="2" marL="914344" marR="0" rtl="0" algn="ctr">
              <a:spcBef>
                <a:spcPts val="480"/>
              </a:spcBef>
              <a:spcAft>
                <a:spcPts val="0"/>
              </a:spcAft>
              <a:buClr>
                <a:schemeClr val="dk1"/>
              </a:buClr>
              <a:buFont typeface="PT Sans"/>
              <a:buNone/>
              <a:defRPr/>
            </a:lvl3pPr>
            <a:lvl4pPr indent="-12618" lvl="3" marL="1371518" marR="0" rtl="0" algn="ctr">
              <a:spcBef>
                <a:spcPts val="400"/>
              </a:spcBef>
              <a:spcAft>
                <a:spcPts val="0"/>
              </a:spcAft>
              <a:buClr>
                <a:schemeClr val="dk1"/>
              </a:buClr>
              <a:buFont typeface="PT Sans"/>
              <a:buNone/>
              <a:defRPr/>
            </a:lvl4pPr>
            <a:lvl5pPr indent="-12591" lvl="4" marL="1828691" marR="0" rtl="0" algn="ctr">
              <a:spcBef>
                <a:spcPts val="400"/>
              </a:spcBef>
              <a:spcAft>
                <a:spcPts val="0"/>
              </a:spcAft>
              <a:buClr>
                <a:schemeClr val="dk1"/>
              </a:buClr>
              <a:buFont typeface="PT Sans"/>
              <a:buNone/>
              <a:defRPr/>
            </a:lvl5pPr>
            <a:lvl6pPr indent="-12562" lvl="5" marL="2285863" marR="0" rtl="0" algn="ctr">
              <a:spcBef>
                <a:spcPts val="400"/>
              </a:spcBef>
              <a:spcAft>
                <a:spcPts val="0"/>
              </a:spcAft>
              <a:buClr>
                <a:schemeClr val="dk1"/>
              </a:buClr>
              <a:buFont typeface="PT Sans"/>
              <a:buNone/>
              <a:defRPr/>
            </a:lvl6pPr>
            <a:lvl7pPr indent="-12536" lvl="6" marL="2743036" marR="0" rtl="0" algn="ctr">
              <a:spcBef>
                <a:spcPts val="400"/>
              </a:spcBef>
              <a:spcAft>
                <a:spcPts val="0"/>
              </a:spcAft>
              <a:buClr>
                <a:schemeClr val="dk1"/>
              </a:buClr>
              <a:buFont typeface="PT Sans"/>
              <a:buNone/>
              <a:defRPr/>
            </a:lvl7pPr>
            <a:lvl8pPr indent="-12508" lvl="7" marL="3200209" marR="0" rtl="0" algn="ctr">
              <a:spcBef>
                <a:spcPts val="400"/>
              </a:spcBef>
              <a:spcAft>
                <a:spcPts val="0"/>
              </a:spcAft>
              <a:buClr>
                <a:schemeClr val="dk1"/>
              </a:buClr>
              <a:buFont typeface="PT Sans"/>
              <a:buNone/>
              <a:defRPr/>
            </a:lvl8pPr>
            <a:lvl9pPr indent="-12481" lvl="8" marL="3657381" marR="0" rtl="0" algn="ctr">
              <a:spcBef>
                <a:spcPts val="400"/>
              </a:spcBef>
              <a:spcAft>
                <a:spcPts val="0"/>
              </a:spcAft>
              <a:buClr>
                <a:schemeClr val="dk1"/>
              </a:buClr>
              <a:buFont typeface="PT Sans"/>
              <a:buNone/>
              <a:defRPr/>
            </a:lvl9pPr>
          </a:lstStyle>
          <a:p/>
        </p:txBody>
      </p:sp>
      <p:sp>
        <p:nvSpPr>
          <p:cNvPr id="21" name="Shape 21"/>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22" name="Shape 22"/>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23" name="Shape 23"/>
          <p:cNvSpPr txBox="1"/>
          <p:nvPr>
            <p:ph idx="12" type="sldNum"/>
          </p:nvPr>
        </p:nvSpPr>
        <p:spPr>
          <a:xfrm>
            <a:off x="7315200" y="6248400"/>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 name="Shape 24"/>
        <p:cNvGrpSpPr/>
        <p:nvPr/>
      </p:nvGrpSpPr>
      <p:grpSpPr>
        <a:xfrm>
          <a:off x="0" y="0"/>
          <a:ext cx="0" cy="0"/>
          <a:chOff x="0" y="0"/>
          <a:chExt cx="0" cy="0"/>
        </a:xfrm>
      </p:grpSpPr>
      <p:sp>
        <p:nvSpPr>
          <p:cNvPr id="25" name="Shape 25"/>
          <p:cNvSpPr txBox="1"/>
          <p:nvPr>
            <p:ph type="title"/>
          </p:nvPr>
        </p:nvSpPr>
        <p:spPr>
          <a:xfrm>
            <a:off x="1295400" y="609833"/>
            <a:ext cx="7696244"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4" rtl="0" algn="ctr">
              <a:spcBef>
                <a:spcPts val="0"/>
              </a:spcBef>
              <a:spcAft>
                <a:spcPts val="0"/>
              </a:spcAft>
              <a:defRPr/>
            </a:lvl7pPr>
            <a:lvl8pPr lvl="7" marL="1371518" rtl="0" algn="ctr">
              <a:spcBef>
                <a:spcPts val="0"/>
              </a:spcBef>
              <a:spcAft>
                <a:spcPts val="0"/>
              </a:spcAft>
              <a:defRPr/>
            </a:lvl8pPr>
            <a:lvl9pPr lvl="8" marL="1828691" rtl="0" algn="ctr">
              <a:spcBef>
                <a:spcPts val="0"/>
              </a:spcBef>
              <a:spcAft>
                <a:spcPts val="0"/>
              </a:spcAft>
              <a:defRPr/>
            </a:lvl9pPr>
          </a:lstStyle>
          <a:p/>
        </p:txBody>
      </p:sp>
      <p:sp>
        <p:nvSpPr>
          <p:cNvPr id="26" name="Shape 26"/>
          <p:cNvSpPr txBox="1"/>
          <p:nvPr>
            <p:ph idx="1" type="body"/>
          </p:nvPr>
        </p:nvSpPr>
        <p:spPr>
          <a:xfrm>
            <a:off x="1295400" y="1935202"/>
            <a:ext cx="7696244" cy="3550966"/>
          </a:xfrm>
          <a:prstGeom prst="rect">
            <a:avLst/>
          </a:prstGeom>
          <a:noFill/>
          <a:ln>
            <a:noFill/>
          </a:ln>
        </p:spPr>
        <p:txBody>
          <a:bodyPr anchorCtr="0" anchor="t" bIns="91425" lIns="91425" rIns="91425" tIns="91425"/>
          <a:lstStyle>
            <a:lvl1pPr indent="-138113" lvl="0" marL="341313" rtl="0" algn="l">
              <a:spcBef>
                <a:spcPts val="640"/>
              </a:spcBef>
              <a:spcAft>
                <a:spcPts val="0"/>
              </a:spcAft>
              <a:buClr>
                <a:schemeClr val="dk1"/>
              </a:buClr>
              <a:buFont typeface="PT Sans"/>
              <a:buChar char="•"/>
              <a:defRPr/>
            </a:lvl1pPr>
            <a:lvl2pPr indent="-106362" lvl="1" marL="741363" rtl="0" algn="l">
              <a:spcBef>
                <a:spcPts val="560"/>
              </a:spcBef>
              <a:spcAft>
                <a:spcPts val="0"/>
              </a:spcAft>
              <a:buClr>
                <a:schemeClr val="dk1"/>
              </a:buClr>
              <a:buFont typeface="PT Sans"/>
              <a:buChar char="–"/>
              <a:defRPr/>
            </a:lvl2pPr>
            <a:lvl3pPr indent="-74612" lvl="2" marL="1141413" rtl="0" algn="l">
              <a:spcBef>
                <a:spcPts val="480"/>
              </a:spcBef>
              <a:spcAft>
                <a:spcPts val="0"/>
              </a:spcAft>
              <a:buClr>
                <a:schemeClr val="dk1"/>
              </a:buClr>
              <a:buFont typeface="PT Sans"/>
              <a:buChar char="•"/>
              <a:defRPr/>
            </a:lvl3pPr>
            <a:lvl4pPr indent="-100012" lvl="3" marL="1598613" rtl="0" algn="l">
              <a:spcBef>
                <a:spcPts val="400"/>
              </a:spcBef>
              <a:spcAft>
                <a:spcPts val="0"/>
              </a:spcAft>
              <a:buClr>
                <a:schemeClr val="dk1"/>
              </a:buClr>
              <a:buFont typeface="PT Sans"/>
              <a:buChar char="–"/>
              <a:defRPr/>
            </a:lvl4pPr>
            <a:lvl5pPr indent="-100013" lvl="4" marL="2055813" rtl="0" algn="l">
              <a:spcBef>
                <a:spcPts val="400"/>
              </a:spcBef>
              <a:spcAft>
                <a:spcPts val="0"/>
              </a:spcAft>
              <a:buClr>
                <a:schemeClr val="dk1"/>
              </a:buClr>
              <a:buFont typeface="PT Sans"/>
              <a:buChar char="»"/>
              <a:defRPr/>
            </a:lvl5pPr>
            <a:lvl6pPr indent="-114150" lvl="5" marL="2514450" rtl="0" algn="l">
              <a:spcBef>
                <a:spcPts val="400"/>
              </a:spcBef>
              <a:spcAft>
                <a:spcPts val="0"/>
              </a:spcAft>
              <a:buClr>
                <a:schemeClr val="dk1"/>
              </a:buClr>
              <a:buFont typeface="PT Sans"/>
              <a:buChar char="»"/>
              <a:defRPr/>
            </a:lvl6pPr>
            <a:lvl7pPr indent="-114121" lvl="6" marL="2971622" rtl="0" algn="l">
              <a:spcBef>
                <a:spcPts val="400"/>
              </a:spcBef>
              <a:spcAft>
                <a:spcPts val="0"/>
              </a:spcAft>
              <a:buClr>
                <a:schemeClr val="dk1"/>
              </a:buClr>
              <a:buFont typeface="PT Sans"/>
              <a:buChar char="»"/>
              <a:defRPr/>
            </a:lvl7pPr>
            <a:lvl8pPr indent="-114094" lvl="7" marL="3428795" rtl="0" algn="l">
              <a:spcBef>
                <a:spcPts val="400"/>
              </a:spcBef>
              <a:spcAft>
                <a:spcPts val="0"/>
              </a:spcAft>
              <a:buClr>
                <a:schemeClr val="dk1"/>
              </a:buClr>
              <a:buFont typeface="PT Sans"/>
              <a:buChar char="»"/>
              <a:defRPr/>
            </a:lvl8pPr>
            <a:lvl9pPr indent="-114067" lvl="8" marL="3885967" rtl="0" algn="l">
              <a:spcBef>
                <a:spcPts val="400"/>
              </a:spcBef>
              <a:spcAft>
                <a:spcPts val="0"/>
              </a:spcAft>
              <a:buClr>
                <a:schemeClr val="dk1"/>
              </a:buClr>
              <a:buFont typeface="PT Sans"/>
              <a:buChar char="»"/>
              <a:defRPr/>
            </a:lvl9pPr>
          </a:lstStyle>
          <a:p/>
        </p:txBody>
      </p:sp>
      <p:sp>
        <p:nvSpPr>
          <p:cNvPr id="27" name="Shape 27"/>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28" name="Shape 2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29" name="Shape 29"/>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1" name="Shape 81"/>
        <p:cNvGrpSpPr/>
        <p:nvPr/>
      </p:nvGrpSpPr>
      <p:grpSpPr>
        <a:xfrm>
          <a:off x="0" y="0"/>
          <a:ext cx="0" cy="0"/>
          <a:chOff x="0" y="0"/>
          <a:chExt cx="0" cy="0"/>
        </a:xfrm>
      </p:grpSpPr>
      <p:sp>
        <p:nvSpPr>
          <p:cNvPr id="82" name="Shape 82"/>
          <p:cNvSpPr txBox="1"/>
          <p:nvPr>
            <p:ph type="title"/>
          </p:nvPr>
        </p:nvSpPr>
        <p:spPr>
          <a:xfrm rot="5400000">
            <a:off x="5543550" y="2038349"/>
            <a:ext cx="4876799" cy="20192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4" rtl="0" algn="ctr">
              <a:spcBef>
                <a:spcPts val="0"/>
              </a:spcBef>
              <a:spcAft>
                <a:spcPts val="0"/>
              </a:spcAft>
              <a:defRPr/>
            </a:lvl7pPr>
            <a:lvl8pPr lvl="7" marL="1371518" rtl="0" algn="ctr">
              <a:spcBef>
                <a:spcPts val="0"/>
              </a:spcBef>
              <a:spcAft>
                <a:spcPts val="0"/>
              </a:spcAft>
              <a:defRPr/>
            </a:lvl8pPr>
            <a:lvl9pPr lvl="8" marL="1828691" rtl="0" algn="ctr">
              <a:spcBef>
                <a:spcPts val="0"/>
              </a:spcBef>
              <a:spcAft>
                <a:spcPts val="0"/>
              </a:spcAft>
              <a:defRPr/>
            </a:lvl9pPr>
          </a:lstStyle>
          <a:p/>
        </p:txBody>
      </p:sp>
      <p:sp>
        <p:nvSpPr>
          <p:cNvPr id="83" name="Shape 83"/>
          <p:cNvSpPr txBox="1"/>
          <p:nvPr>
            <p:ph idx="1" type="body"/>
          </p:nvPr>
        </p:nvSpPr>
        <p:spPr>
          <a:xfrm rot="5400000">
            <a:off x="1428750" y="95249"/>
            <a:ext cx="4876799" cy="5905500"/>
          </a:xfrm>
          <a:prstGeom prst="rect">
            <a:avLst/>
          </a:prstGeom>
          <a:noFill/>
          <a:ln>
            <a:noFill/>
          </a:ln>
        </p:spPr>
        <p:txBody>
          <a:bodyPr anchorCtr="0" anchor="t" bIns="91425" lIns="91425" rIns="91425" tIns="91425"/>
          <a:lstStyle>
            <a:lvl1pPr indent="-138113" lvl="0" marL="341313" rtl="0" algn="l">
              <a:spcBef>
                <a:spcPts val="640"/>
              </a:spcBef>
              <a:spcAft>
                <a:spcPts val="0"/>
              </a:spcAft>
              <a:buClr>
                <a:schemeClr val="dk1"/>
              </a:buClr>
              <a:buFont typeface="PT Sans"/>
              <a:buChar char="•"/>
              <a:defRPr/>
            </a:lvl1pPr>
            <a:lvl2pPr indent="-106362" lvl="1" marL="741363" rtl="0" algn="l">
              <a:spcBef>
                <a:spcPts val="560"/>
              </a:spcBef>
              <a:spcAft>
                <a:spcPts val="0"/>
              </a:spcAft>
              <a:buClr>
                <a:schemeClr val="dk1"/>
              </a:buClr>
              <a:buFont typeface="PT Sans"/>
              <a:buChar char="–"/>
              <a:defRPr/>
            </a:lvl2pPr>
            <a:lvl3pPr indent="-74612" lvl="2" marL="1141413" rtl="0" algn="l">
              <a:spcBef>
                <a:spcPts val="480"/>
              </a:spcBef>
              <a:spcAft>
                <a:spcPts val="0"/>
              </a:spcAft>
              <a:buClr>
                <a:schemeClr val="dk1"/>
              </a:buClr>
              <a:buFont typeface="PT Sans"/>
              <a:buChar char="•"/>
              <a:defRPr/>
            </a:lvl3pPr>
            <a:lvl4pPr indent="-100012" lvl="3" marL="1598613" rtl="0" algn="l">
              <a:spcBef>
                <a:spcPts val="400"/>
              </a:spcBef>
              <a:spcAft>
                <a:spcPts val="0"/>
              </a:spcAft>
              <a:buClr>
                <a:schemeClr val="dk1"/>
              </a:buClr>
              <a:buFont typeface="PT Sans"/>
              <a:buChar char="–"/>
              <a:defRPr/>
            </a:lvl4pPr>
            <a:lvl5pPr indent="-100013" lvl="4" marL="2055813" rtl="0" algn="l">
              <a:spcBef>
                <a:spcPts val="400"/>
              </a:spcBef>
              <a:spcAft>
                <a:spcPts val="0"/>
              </a:spcAft>
              <a:buClr>
                <a:schemeClr val="dk1"/>
              </a:buClr>
              <a:buFont typeface="PT Sans"/>
              <a:buChar char="»"/>
              <a:defRPr/>
            </a:lvl5pPr>
            <a:lvl6pPr indent="-114150" lvl="5" marL="2514450" rtl="0" algn="l">
              <a:spcBef>
                <a:spcPts val="400"/>
              </a:spcBef>
              <a:spcAft>
                <a:spcPts val="0"/>
              </a:spcAft>
              <a:buClr>
                <a:schemeClr val="dk1"/>
              </a:buClr>
              <a:buFont typeface="PT Sans"/>
              <a:buChar char="»"/>
              <a:defRPr/>
            </a:lvl6pPr>
            <a:lvl7pPr indent="-114121" lvl="6" marL="2971622" rtl="0" algn="l">
              <a:spcBef>
                <a:spcPts val="400"/>
              </a:spcBef>
              <a:spcAft>
                <a:spcPts val="0"/>
              </a:spcAft>
              <a:buClr>
                <a:schemeClr val="dk1"/>
              </a:buClr>
              <a:buFont typeface="PT Sans"/>
              <a:buChar char="»"/>
              <a:defRPr/>
            </a:lvl7pPr>
            <a:lvl8pPr indent="-114094" lvl="7" marL="3428795" rtl="0" algn="l">
              <a:spcBef>
                <a:spcPts val="400"/>
              </a:spcBef>
              <a:spcAft>
                <a:spcPts val="0"/>
              </a:spcAft>
              <a:buClr>
                <a:schemeClr val="dk1"/>
              </a:buClr>
              <a:buFont typeface="PT Sans"/>
              <a:buChar char="»"/>
              <a:defRPr/>
            </a:lvl8pPr>
            <a:lvl9pPr indent="-114067" lvl="8" marL="3885967" rtl="0" algn="l">
              <a:spcBef>
                <a:spcPts val="400"/>
              </a:spcBef>
              <a:spcAft>
                <a:spcPts val="0"/>
              </a:spcAft>
              <a:buClr>
                <a:schemeClr val="dk1"/>
              </a:buClr>
              <a:buFont typeface="PT Sans"/>
              <a:buChar char="»"/>
              <a:defRPr/>
            </a:lvl9pPr>
          </a:lstStyle>
          <a:p/>
        </p:txBody>
      </p:sp>
      <p:sp>
        <p:nvSpPr>
          <p:cNvPr id="84" name="Shape 84"/>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85" name="Shape 85"/>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86" name="Shape 86"/>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8" name="Shape 108"/>
        <p:cNvGrpSpPr/>
        <p:nvPr/>
      </p:nvGrpSpPr>
      <p:grpSpPr>
        <a:xfrm>
          <a:off x="0" y="0"/>
          <a:ext cx="0" cy="0"/>
          <a:chOff x="0" y="0"/>
          <a:chExt cx="0" cy="0"/>
        </a:xfrm>
      </p:grpSpPr>
      <p:sp>
        <p:nvSpPr>
          <p:cNvPr id="109" name="Shape 109"/>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spcAft>
                <a:spcPts val="0"/>
              </a:spcAft>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defRPr b="0" i="0" sz="4400" u="none" cap="none" strike="noStrike">
                <a:solidFill>
                  <a:schemeClr val="dk2"/>
                </a:solidFill>
                <a:latin typeface="Arial"/>
                <a:ea typeface="Arial"/>
                <a:cs typeface="Arial"/>
                <a:sym typeface="Arial"/>
              </a:defRPr>
            </a:lvl9pPr>
          </a:lstStyle>
          <a:p/>
        </p:txBody>
      </p:sp>
      <p:sp>
        <p:nvSpPr>
          <p:cNvPr id="110" name="Shape 110"/>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0" lvl="1" marL="457200" marR="0" rtl="0" algn="ctr">
              <a:spcBef>
                <a:spcPts val="560"/>
              </a:spcBef>
              <a:spcAft>
                <a:spcPts val="0"/>
              </a:spcAft>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ctr">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111" name="Shape 111"/>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12" name="Shape 112"/>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13" name="Shape 113"/>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14" name="Shape 114"/>
        <p:cNvGrpSpPr/>
        <p:nvPr/>
      </p:nvGrpSpPr>
      <p:grpSpPr>
        <a:xfrm>
          <a:off x="0" y="0"/>
          <a:ext cx="0" cy="0"/>
          <a:chOff x="0" y="0"/>
          <a:chExt cx="0" cy="0"/>
        </a:xfrm>
      </p:grpSpPr>
      <p:sp>
        <p:nvSpPr>
          <p:cNvPr id="115" name="Shape 115"/>
          <p:cNvSpPr txBox="1"/>
          <p:nvPr>
            <p:ph type="title"/>
          </p:nvPr>
        </p:nvSpPr>
        <p:spPr>
          <a:xfrm>
            <a:off x="457200" y="609600"/>
            <a:ext cx="8229600" cy="1143000"/>
          </a:xfrm>
          <a:prstGeom prst="rect">
            <a:avLst/>
          </a:prstGeom>
          <a:noFill/>
          <a:ln>
            <a:noFill/>
          </a:ln>
        </p:spPr>
        <p:txBody>
          <a:bodyPr anchorCtr="0" anchor="ctr" bIns="91425" lIns="91425" rIns="91425" tIns="91425"/>
          <a:lstStyle>
            <a:lvl1pPr lvl="0" rtl="0" algn="ctr">
              <a:spcBef>
                <a:spcPts val="0"/>
              </a:spcBef>
              <a:spcAft>
                <a:spcPts val="0"/>
              </a:spcAft>
              <a:defRPr b="0" i="0" sz="4400" u="none">
                <a:solidFill>
                  <a:schemeClr val="dk2"/>
                </a:solidFill>
                <a:latin typeface="Arial"/>
                <a:ea typeface="Arial"/>
                <a:cs typeface="Arial"/>
                <a:sym typeface="Arial"/>
              </a:defRPr>
            </a:lvl1pPr>
            <a:lvl2pPr lvl="1" rtl="0" algn="ctr">
              <a:spcBef>
                <a:spcPts val="0"/>
              </a:spcBef>
              <a:spcAft>
                <a:spcPts val="0"/>
              </a:spcAft>
              <a:defRPr sz="4400">
                <a:solidFill>
                  <a:schemeClr val="dk2"/>
                </a:solidFill>
                <a:latin typeface="Arial"/>
                <a:ea typeface="Arial"/>
                <a:cs typeface="Arial"/>
                <a:sym typeface="Arial"/>
              </a:defRPr>
            </a:lvl2pPr>
            <a:lvl3pPr lvl="2" rtl="0" algn="ctr">
              <a:spcBef>
                <a:spcPts val="0"/>
              </a:spcBef>
              <a:spcAft>
                <a:spcPts val="0"/>
              </a:spcAft>
              <a:defRPr sz="4400">
                <a:solidFill>
                  <a:schemeClr val="dk2"/>
                </a:solidFill>
                <a:latin typeface="Arial"/>
                <a:ea typeface="Arial"/>
                <a:cs typeface="Arial"/>
                <a:sym typeface="Arial"/>
              </a:defRPr>
            </a:lvl3pPr>
            <a:lvl4pPr lvl="3" rtl="0" algn="ctr">
              <a:spcBef>
                <a:spcPts val="0"/>
              </a:spcBef>
              <a:spcAft>
                <a:spcPts val="0"/>
              </a:spcAft>
              <a:defRPr sz="4400">
                <a:solidFill>
                  <a:schemeClr val="dk2"/>
                </a:solidFill>
                <a:latin typeface="Arial"/>
                <a:ea typeface="Arial"/>
                <a:cs typeface="Arial"/>
                <a:sym typeface="Arial"/>
              </a:defRPr>
            </a:lvl4pPr>
            <a:lvl5pPr lvl="4" rtl="0" algn="ctr">
              <a:spcBef>
                <a:spcPts val="0"/>
              </a:spcBef>
              <a:spcAft>
                <a:spcPts val="0"/>
              </a:spcAft>
              <a:defRPr sz="4400">
                <a:solidFill>
                  <a:schemeClr val="dk2"/>
                </a:solidFill>
                <a:latin typeface="Arial"/>
                <a:ea typeface="Arial"/>
                <a:cs typeface="Arial"/>
                <a:sym typeface="Arial"/>
              </a:defRPr>
            </a:lvl5pPr>
            <a:lvl6pPr lvl="5" marL="457200" rtl="0" algn="ctr">
              <a:spcBef>
                <a:spcPts val="0"/>
              </a:spcBef>
              <a:spcAft>
                <a:spcPts val="0"/>
              </a:spcAft>
              <a:defRPr sz="4400">
                <a:solidFill>
                  <a:schemeClr val="dk2"/>
                </a:solidFill>
                <a:latin typeface="Arial"/>
                <a:ea typeface="Arial"/>
                <a:cs typeface="Arial"/>
                <a:sym typeface="Arial"/>
              </a:defRPr>
            </a:lvl6pPr>
            <a:lvl7pPr lvl="6" marL="914400" rtl="0" algn="ctr">
              <a:spcBef>
                <a:spcPts val="0"/>
              </a:spcBef>
              <a:spcAft>
                <a:spcPts val="0"/>
              </a:spcAft>
              <a:defRPr sz="4400">
                <a:solidFill>
                  <a:schemeClr val="dk2"/>
                </a:solidFill>
                <a:latin typeface="Arial"/>
                <a:ea typeface="Arial"/>
                <a:cs typeface="Arial"/>
                <a:sym typeface="Arial"/>
              </a:defRPr>
            </a:lvl7pPr>
            <a:lvl8pPr lvl="7" marL="1371600" rtl="0" algn="ctr">
              <a:spcBef>
                <a:spcPts val="0"/>
              </a:spcBef>
              <a:spcAft>
                <a:spcPts val="0"/>
              </a:spcAft>
              <a:defRPr sz="4400">
                <a:solidFill>
                  <a:schemeClr val="dk2"/>
                </a:solidFill>
                <a:latin typeface="Arial"/>
                <a:ea typeface="Arial"/>
                <a:cs typeface="Arial"/>
                <a:sym typeface="Arial"/>
              </a:defRPr>
            </a:lvl8pPr>
            <a:lvl9pPr lvl="8" marL="1828800" rtl="0" algn="ctr">
              <a:spcBef>
                <a:spcPts val="0"/>
              </a:spcBef>
              <a:spcAft>
                <a:spcPts val="0"/>
              </a:spcAft>
              <a:defRPr sz="4400">
                <a:solidFill>
                  <a:schemeClr val="dk2"/>
                </a:solidFill>
                <a:latin typeface="Arial"/>
                <a:ea typeface="Arial"/>
                <a:cs typeface="Arial"/>
                <a:sym typeface="Arial"/>
              </a:defRPr>
            </a:lvl9pPr>
          </a:lstStyle>
          <a:p/>
        </p:txBody>
      </p:sp>
      <p:sp>
        <p:nvSpPr>
          <p:cNvPr id="116" name="Shape 116"/>
          <p:cNvSpPr txBox="1"/>
          <p:nvPr>
            <p:ph idx="1" type="body"/>
          </p:nvPr>
        </p:nvSpPr>
        <p:spPr>
          <a:xfrm>
            <a:off x="457200" y="1935163"/>
            <a:ext cx="8229600" cy="3551236"/>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07950" lvl="1" marL="742950" rtl="0" algn="l">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indent="-76200" lvl="2" marL="1143000" rtl="0" algn="l">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indent="-101600" lvl="3" marL="1600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indent="-101600" lvl="4" marL="20574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indent="-101600" lvl="5" marL="25146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indent="-101600" lvl="6" marL="29718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indent="-101600" lvl="7" marL="34290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indent="-101600" lvl="8" marL="3886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p:txBody>
      </p:sp>
      <p:sp>
        <p:nvSpPr>
          <p:cNvPr id="117" name="Shape 117"/>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18" name="Shape 118"/>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19" name="Shape 119"/>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20" name="Shape 120"/>
        <p:cNvGrpSpPr/>
        <p:nvPr/>
      </p:nvGrpSpPr>
      <p:grpSpPr>
        <a:xfrm>
          <a:off x="0" y="0"/>
          <a:ext cx="0" cy="0"/>
          <a:chOff x="0" y="0"/>
          <a:chExt cx="0" cy="0"/>
        </a:xfrm>
      </p:grpSpPr>
      <p:sp>
        <p:nvSpPr>
          <p:cNvPr id="121" name="Shape 121"/>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b="1" sz="4000" cap="none"/>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p:txBody>
      </p:sp>
      <p:sp>
        <p:nvSpPr>
          <p:cNvPr id="122" name="Shape 122"/>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Font typeface="Arial"/>
              <a:buNone/>
              <a:defRPr sz="2000"/>
            </a:lvl1pPr>
            <a:lvl2pPr indent="0" lvl="1" marL="457200" rtl="0">
              <a:spcBef>
                <a:spcPts val="0"/>
              </a:spcBef>
              <a:buFont typeface="Arial"/>
              <a:buNone/>
              <a:defRPr sz="1800"/>
            </a:lvl2pPr>
            <a:lvl3pPr indent="0" lvl="2" marL="914400" rtl="0">
              <a:spcBef>
                <a:spcPts val="0"/>
              </a:spcBef>
              <a:buFont typeface="Arial"/>
              <a:buNone/>
              <a:defRPr sz="1600"/>
            </a:lvl3pPr>
            <a:lvl4pPr indent="0" lvl="3" marL="1371600" rtl="0">
              <a:spcBef>
                <a:spcPts val="0"/>
              </a:spcBef>
              <a:buFont typeface="Arial"/>
              <a:buNone/>
              <a:defRPr sz="1400"/>
            </a:lvl4pPr>
            <a:lvl5pPr indent="0" lvl="4" marL="1828800" rtl="0">
              <a:spcBef>
                <a:spcPts val="0"/>
              </a:spcBef>
              <a:buFont typeface="Arial"/>
              <a:buNone/>
              <a:defRPr sz="1400"/>
            </a:lvl5pPr>
            <a:lvl6pPr indent="0" lvl="5" marL="2286000" rtl="0">
              <a:spcBef>
                <a:spcPts val="0"/>
              </a:spcBef>
              <a:buFont typeface="Arial"/>
              <a:buNone/>
              <a:defRPr sz="1400"/>
            </a:lvl6pPr>
            <a:lvl7pPr indent="0" lvl="6" marL="2743200" rtl="0">
              <a:spcBef>
                <a:spcPts val="0"/>
              </a:spcBef>
              <a:buFont typeface="Arial"/>
              <a:buNone/>
              <a:defRPr sz="1400"/>
            </a:lvl7pPr>
            <a:lvl8pPr indent="0" lvl="7" marL="3200400" rtl="0">
              <a:spcBef>
                <a:spcPts val="0"/>
              </a:spcBef>
              <a:buFont typeface="Arial"/>
              <a:buNone/>
              <a:defRPr sz="1400"/>
            </a:lvl8pPr>
            <a:lvl9pPr indent="0" lvl="8" marL="3657600" rtl="0">
              <a:spcBef>
                <a:spcPts val="0"/>
              </a:spcBef>
              <a:buFont typeface="Arial"/>
              <a:buNone/>
              <a:defRPr sz="1400"/>
            </a:lvl9pPr>
          </a:lstStyle>
          <a:p/>
        </p:txBody>
      </p:sp>
      <p:sp>
        <p:nvSpPr>
          <p:cNvPr id="123" name="Shape 123"/>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24" name="Shape 124"/>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25" name="Shape 125"/>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26" name="Shape 126"/>
        <p:cNvGrpSpPr/>
        <p:nvPr/>
      </p:nvGrpSpPr>
      <p:grpSpPr>
        <a:xfrm>
          <a:off x="0" y="0"/>
          <a:ext cx="0" cy="0"/>
          <a:chOff x="0" y="0"/>
          <a:chExt cx="0" cy="0"/>
        </a:xfrm>
      </p:grpSpPr>
      <p:sp>
        <p:nvSpPr>
          <p:cNvPr id="127" name="Shape 127"/>
          <p:cNvSpPr txBox="1"/>
          <p:nvPr>
            <p:ph type="title"/>
          </p:nvPr>
        </p:nvSpPr>
        <p:spPr>
          <a:xfrm>
            <a:off x="457200" y="609600"/>
            <a:ext cx="8229600" cy="1143000"/>
          </a:xfrm>
          <a:prstGeom prst="rect">
            <a:avLst/>
          </a:prstGeom>
          <a:noFill/>
          <a:ln>
            <a:noFill/>
          </a:ln>
        </p:spPr>
        <p:txBody>
          <a:bodyPr anchorCtr="0" anchor="ctr" bIns="91425" lIns="91425" rIns="91425" tIns="91425"/>
          <a:lstStyle>
            <a:lvl1pPr lvl="0" rtl="0" algn="ctr">
              <a:spcBef>
                <a:spcPts val="0"/>
              </a:spcBef>
              <a:spcAft>
                <a:spcPts val="0"/>
              </a:spcAft>
              <a:defRPr b="0" i="0" sz="4400" u="none">
                <a:solidFill>
                  <a:schemeClr val="dk2"/>
                </a:solidFill>
                <a:latin typeface="Arial"/>
                <a:ea typeface="Arial"/>
                <a:cs typeface="Arial"/>
                <a:sym typeface="Arial"/>
              </a:defRPr>
            </a:lvl1pPr>
            <a:lvl2pPr lvl="1" rtl="0" algn="ctr">
              <a:spcBef>
                <a:spcPts val="0"/>
              </a:spcBef>
              <a:spcAft>
                <a:spcPts val="0"/>
              </a:spcAft>
              <a:defRPr sz="4400">
                <a:solidFill>
                  <a:schemeClr val="dk2"/>
                </a:solidFill>
                <a:latin typeface="Arial"/>
                <a:ea typeface="Arial"/>
                <a:cs typeface="Arial"/>
                <a:sym typeface="Arial"/>
              </a:defRPr>
            </a:lvl2pPr>
            <a:lvl3pPr lvl="2" rtl="0" algn="ctr">
              <a:spcBef>
                <a:spcPts val="0"/>
              </a:spcBef>
              <a:spcAft>
                <a:spcPts val="0"/>
              </a:spcAft>
              <a:defRPr sz="4400">
                <a:solidFill>
                  <a:schemeClr val="dk2"/>
                </a:solidFill>
                <a:latin typeface="Arial"/>
                <a:ea typeface="Arial"/>
                <a:cs typeface="Arial"/>
                <a:sym typeface="Arial"/>
              </a:defRPr>
            </a:lvl3pPr>
            <a:lvl4pPr lvl="3" rtl="0" algn="ctr">
              <a:spcBef>
                <a:spcPts val="0"/>
              </a:spcBef>
              <a:spcAft>
                <a:spcPts val="0"/>
              </a:spcAft>
              <a:defRPr sz="4400">
                <a:solidFill>
                  <a:schemeClr val="dk2"/>
                </a:solidFill>
                <a:latin typeface="Arial"/>
                <a:ea typeface="Arial"/>
                <a:cs typeface="Arial"/>
                <a:sym typeface="Arial"/>
              </a:defRPr>
            </a:lvl4pPr>
            <a:lvl5pPr lvl="4" rtl="0" algn="ctr">
              <a:spcBef>
                <a:spcPts val="0"/>
              </a:spcBef>
              <a:spcAft>
                <a:spcPts val="0"/>
              </a:spcAft>
              <a:defRPr sz="4400">
                <a:solidFill>
                  <a:schemeClr val="dk2"/>
                </a:solidFill>
                <a:latin typeface="Arial"/>
                <a:ea typeface="Arial"/>
                <a:cs typeface="Arial"/>
                <a:sym typeface="Arial"/>
              </a:defRPr>
            </a:lvl5pPr>
            <a:lvl6pPr lvl="5" marL="457200" rtl="0" algn="ctr">
              <a:spcBef>
                <a:spcPts val="0"/>
              </a:spcBef>
              <a:spcAft>
                <a:spcPts val="0"/>
              </a:spcAft>
              <a:defRPr sz="4400">
                <a:solidFill>
                  <a:schemeClr val="dk2"/>
                </a:solidFill>
                <a:latin typeface="Arial"/>
                <a:ea typeface="Arial"/>
                <a:cs typeface="Arial"/>
                <a:sym typeface="Arial"/>
              </a:defRPr>
            </a:lvl6pPr>
            <a:lvl7pPr lvl="6" marL="914400" rtl="0" algn="ctr">
              <a:spcBef>
                <a:spcPts val="0"/>
              </a:spcBef>
              <a:spcAft>
                <a:spcPts val="0"/>
              </a:spcAft>
              <a:defRPr sz="4400">
                <a:solidFill>
                  <a:schemeClr val="dk2"/>
                </a:solidFill>
                <a:latin typeface="Arial"/>
                <a:ea typeface="Arial"/>
                <a:cs typeface="Arial"/>
                <a:sym typeface="Arial"/>
              </a:defRPr>
            </a:lvl7pPr>
            <a:lvl8pPr lvl="7" marL="1371600" rtl="0" algn="ctr">
              <a:spcBef>
                <a:spcPts val="0"/>
              </a:spcBef>
              <a:spcAft>
                <a:spcPts val="0"/>
              </a:spcAft>
              <a:defRPr sz="4400">
                <a:solidFill>
                  <a:schemeClr val="dk2"/>
                </a:solidFill>
                <a:latin typeface="Arial"/>
                <a:ea typeface="Arial"/>
                <a:cs typeface="Arial"/>
                <a:sym typeface="Arial"/>
              </a:defRPr>
            </a:lvl8pPr>
            <a:lvl9pPr lvl="8" marL="1828800" rtl="0" algn="ctr">
              <a:spcBef>
                <a:spcPts val="0"/>
              </a:spcBef>
              <a:spcAft>
                <a:spcPts val="0"/>
              </a:spcAft>
              <a:defRPr sz="4400">
                <a:solidFill>
                  <a:schemeClr val="dk2"/>
                </a:solidFill>
                <a:latin typeface="Arial"/>
                <a:ea typeface="Arial"/>
                <a:cs typeface="Arial"/>
                <a:sym typeface="Arial"/>
              </a:defRPr>
            </a:lvl9pPr>
          </a:lstStyle>
          <a:p/>
        </p:txBody>
      </p:sp>
      <p:sp>
        <p:nvSpPr>
          <p:cNvPr id="128" name="Shape 128"/>
          <p:cNvSpPr txBox="1"/>
          <p:nvPr>
            <p:ph idx="1" type="body"/>
          </p:nvPr>
        </p:nvSpPr>
        <p:spPr>
          <a:xfrm>
            <a:off x="457200" y="1935163"/>
            <a:ext cx="4038599" cy="3551236"/>
          </a:xfrm>
          <a:prstGeom prst="rect">
            <a:avLst/>
          </a:prstGeom>
          <a:noFill/>
          <a:ln>
            <a:noFill/>
          </a:ln>
        </p:spPr>
        <p:txBody>
          <a:bodyPr anchorCtr="0" anchor="t" bIns="91425" lIns="91425" rIns="91425"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129" name="Shape 129"/>
          <p:cNvSpPr txBox="1"/>
          <p:nvPr>
            <p:ph idx="2" type="body"/>
          </p:nvPr>
        </p:nvSpPr>
        <p:spPr>
          <a:xfrm>
            <a:off x="4648200" y="1935163"/>
            <a:ext cx="4038599" cy="3551236"/>
          </a:xfrm>
          <a:prstGeom prst="rect">
            <a:avLst/>
          </a:prstGeom>
          <a:noFill/>
          <a:ln>
            <a:noFill/>
          </a:ln>
        </p:spPr>
        <p:txBody>
          <a:bodyPr anchorCtr="0" anchor="t" bIns="91425" lIns="91425" rIns="91425"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130" name="Shape 130"/>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31" name="Shape 131"/>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32" name="Shape 132"/>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33" name="Shape 133"/>
        <p:cNvGrpSpPr/>
        <p:nvPr/>
      </p:nvGrpSpPr>
      <p:grpSpPr>
        <a:xfrm>
          <a:off x="0" y="0"/>
          <a:ext cx="0" cy="0"/>
          <a:chOff x="0" y="0"/>
          <a:chExt cx="0" cy="0"/>
        </a:xfrm>
      </p:grpSpPr>
      <p:sp>
        <p:nvSpPr>
          <p:cNvPr id="134" name="Shape 134"/>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p:txBody>
      </p:sp>
      <p:sp>
        <p:nvSpPr>
          <p:cNvPr id="135" name="Shape 135"/>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Arial"/>
              <a:buNone/>
              <a:defRPr b="1" sz="2400"/>
            </a:lvl1pPr>
            <a:lvl2pPr indent="0" lvl="1" marL="457200" rtl="0">
              <a:spcBef>
                <a:spcPts val="0"/>
              </a:spcBef>
              <a:buFont typeface="Arial"/>
              <a:buNone/>
              <a:defRPr b="1" sz="2000"/>
            </a:lvl2pPr>
            <a:lvl3pPr indent="0" lvl="2" marL="914400" rtl="0">
              <a:spcBef>
                <a:spcPts val="0"/>
              </a:spcBef>
              <a:buFont typeface="Arial"/>
              <a:buNone/>
              <a:defRPr b="1" sz="1800"/>
            </a:lvl3pPr>
            <a:lvl4pPr indent="0" lvl="3" marL="1371600" rtl="0">
              <a:spcBef>
                <a:spcPts val="0"/>
              </a:spcBef>
              <a:buFont typeface="Arial"/>
              <a:buNone/>
              <a:defRPr b="1" sz="1600"/>
            </a:lvl4pPr>
            <a:lvl5pPr indent="0" lvl="4" marL="1828800" rtl="0">
              <a:spcBef>
                <a:spcPts val="0"/>
              </a:spcBef>
              <a:buFont typeface="Arial"/>
              <a:buNone/>
              <a:defRPr b="1" sz="1600"/>
            </a:lvl5pPr>
            <a:lvl6pPr indent="0" lvl="5" marL="2286000" rtl="0">
              <a:spcBef>
                <a:spcPts val="0"/>
              </a:spcBef>
              <a:buFont typeface="Arial"/>
              <a:buNone/>
              <a:defRPr b="1" sz="1600"/>
            </a:lvl6pPr>
            <a:lvl7pPr indent="0" lvl="6" marL="2743200" rtl="0">
              <a:spcBef>
                <a:spcPts val="0"/>
              </a:spcBef>
              <a:buFont typeface="Arial"/>
              <a:buNone/>
              <a:defRPr b="1" sz="1600"/>
            </a:lvl7pPr>
            <a:lvl8pPr indent="0" lvl="7" marL="3200400" rtl="0">
              <a:spcBef>
                <a:spcPts val="0"/>
              </a:spcBef>
              <a:buFont typeface="Arial"/>
              <a:buNone/>
              <a:defRPr b="1" sz="1600"/>
            </a:lvl8pPr>
            <a:lvl9pPr indent="0" lvl="8" marL="3657600" rtl="0">
              <a:spcBef>
                <a:spcPts val="0"/>
              </a:spcBef>
              <a:buFont typeface="Arial"/>
              <a:buNone/>
              <a:defRPr b="1" sz="1600"/>
            </a:lvl9pPr>
          </a:lstStyle>
          <a:p/>
        </p:txBody>
      </p:sp>
      <p:sp>
        <p:nvSpPr>
          <p:cNvPr id="136" name="Shape 136"/>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
        <p:nvSpPr>
          <p:cNvPr id="137" name="Shape 137"/>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rtl="0">
              <a:spcBef>
                <a:spcPts val="0"/>
              </a:spcBef>
              <a:buFont typeface="Arial"/>
              <a:buNone/>
              <a:defRPr b="1" sz="2400"/>
            </a:lvl1pPr>
            <a:lvl2pPr indent="0" lvl="1" marL="457200" rtl="0">
              <a:spcBef>
                <a:spcPts val="0"/>
              </a:spcBef>
              <a:buFont typeface="Arial"/>
              <a:buNone/>
              <a:defRPr b="1" sz="2000"/>
            </a:lvl2pPr>
            <a:lvl3pPr indent="0" lvl="2" marL="914400" rtl="0">
              <a:spcBef>
                <a:spcPts val="0"/>
              </a:spcBef>
              <a:buFont typeface="Arial"/>
              <a:buNone/>
              <a:defRPr b="1" sz="1800"/>
            </a:lvl3pPr>
            <a:lvl4pPr indent="0" lvl="3" marL="1371600" rtl="0">
              <a:spcBef>
                <a:spcPts val="0"/>
              </a:spcBef>
              <a:buFont typeface="Arial"/>
              <a:buNone/>
              <a:defRPr b="1" sz="1600"/>
            </a:lvl4pPr>
            <a:lvl5pPr indent="0" lvl="4" marL="1828800" rtl="0">
              <a:spcBef>
                <a:spcPts val="0"/>
              </a:spcBef>
              <a:buFont typeface="Arial"/>
              <a:buNone/>
              <a:defRPr b="1" sz="1600"/>
            </a:lvl5pPr>
            <a:lvl6pPr indent="0" lvl="5" marL="2286000" rtl="0">
              <a:spcBef>
                <a:spcPts val="0"/>
              </a:spcBef>
              <a:buFont typeface="Arial"/>
              <a:buNone/>
              <a:defRPr b="1" sz="1600"/>
            </a:lvl6pPr>
            <a:lvl7pPr indent="0" lvl="6" marL="2743200" rtl="0">
              <a:spcBef>
                <a:spcPts val="0"/>
              </a:spcBef>
              <a:buFont typeface="Arial"/>
              <a:buNone/>
              <a:defRPr b="1" sz="1600"/>
            </a:lvl7pPr>
            <a:lvl8pPr indent="0" lvl="7" marL="3200400" rtl="0">
              <a:spcBef>
                <a:spcPts val="0"/>
              </a:spcBef>
              <a:buFont typeface="Arial"/>
              <a:buNone/>
              <a:defRPr b="1" sz="1600"/>
            </a:lvl8pPr>
            <a:lvl9pPr indent="0" lvl="8" marL="3657600" rtl="0">
              <a:spcBef>
                <a:spcPts val="0"/>
              </a:spcBef>
              <a:buFont typeface="Arial"/>
              <a:buNone/>
              <a:defRPr b="1" sz="1600"/>
            </a:lvl9pPr>
          </a:lstStyle>
          <a:p/>
        </p:txBody>
      </p:sp>
      <p:sp>
        <p:nvSpPr>
          <p:cNvPr id="138" name="Shape 138"/>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
        <p:nvSpPr>
          <p:cNvPr id="139" name="Shape 139"/>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40" name="Shape 140"/>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41" name="Shape 141"/>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42" name="Shape 142"/>
        <p:cNvGrpSpPr/>
        <p:nvPr/>
      </p:nvGrpSpPr>
      <p:grpSpPr>
        <a:xfrm>
          <a:off x="0" y="0"/>
          <a:ext cx="0" cy="0"/>
          <a:chOff x="0" y="0"/>
          <a:chExt cx="0" cy="0"/>
        </a:xfrm>
      </p:grpSpPr>
      <p:sp>
        <p:nvSpPr>
          <p:cNvPr id="143" name="Shape 143"/>
          <p:cNvSpPr txBox="1"/>
          <p:nvPr>
            <p:ph type="title"/>
          </p:nvPr>
        </p:nvSpPr>
        <p:spPr>
          <a:xfrm>
            <a:off x="457200" y="609600"/>
            <a:ext cx="8229600" cy="1143000"/>
          </a:xfrm>
          <a:prstGeom prst="rect">
            <a:avLst/>
          </a:prstGeom>
          <a:noFill/>
          <a:ln>
            <a:noFill/>
          </a:ln>
        </p:spPr>
        <p:txBody>
          <a:bodyPr anchorCtr="0" anchor="ctr" bIns="91425" lIns="91425" rIns="91425" tIns="91425"/>
          <a:lstStyle>
            <a:lvl1pPr lvl="0" rtl="0" algn="ctr">
              <a:spcBef>
                <a:spcPts val="0"/>
              </a:spcBef>
              <a:spcAft>
                <a:spcPts val="0"/>
              </a:spcAft>
              <a:defRPr b="0" i="0" sz="4400" u="none">
                <a:solidFill>
                  <a:schemeClr val="dk2"/>
                </a:solidFill>
                <a:latin typeface="Arial"/>
                <a:ea typeface="Arial"/>
                <a:cs typeface="Arial"/>
                <a:sym typeface="Arial"/>
              </a:defRPr>
            </a:lvl1pPr>
            <a:lvl2pPr lvl="1" rtl="0" algn="ctr">
              <a:spcBef>
                <a:spcPts val="0"/>
              </a:spcBef>
              <a:spcAft>
                <a:spcPts val="0"/>
              </a:spcAft>
              <a:defRPr sz="4400">
                <a:solidFill>
                  <a:schemeClr val="dk2"/>
                </a:solidFill>
                <a:latin typeface="Arial"/>
                <a:ea typeface="Arial"/>
                <a:cs typeface="Arial"/>
                <a:sym typeface="Arial"/>
              </a:defRPr>
            </a:lvl2pPr>
            <a:lvl3pPr lvl="2" rtl="0" algn="ctr">
              <a:spcBef>
                <a:spcPts val="0"/>
              </a:spcBef>
              <a:spcAft>
                <a:spcPts val="0"/>
              </a:spcAft>
              <a:defRPr sz="4400">
                <a:solidFill>
                  <a:schemeClr val="dk2"/>
                </a:solidFill>
                <a:latin typeface="Arial"/>
                <a:ea typeface="Arial"/>
                <a:cs typeface="Arial"/>
                <a:sym typeface="Arial"/>
              </a:defRPr>
            </a:lvl3pPr>
            <a:lvl4pPr lvl="3" rtl="0" algn="ctr">
              <a:spcBef>
                <a:spcPts val="0"/>
              </a:spcBef>
              <a:spcAft>
                <a:spcPts val="0"/>
              </a:spcAft>
              <a:defRPr sz="4400">
                <a:solidFill>
                  <a:schemeClr val="dk2"/>
                </a:solidFill>
                <a:latin typeface="Arial"/>
                <a:ea typeface="Arial"/>
                <a:cs typeface="Arial"/>
                <a:sym typeface="Arial"/>
              </a:defRPr>
            </a:lvl4pPr>
            <a:lvl5pPr lvl="4" rtl="0" algn="ctr">
              <a:spcBef>
                <a:spcPts val="0"/>
              </a:spcBef>
              <a:spcAft>
                <a:spcPts val="0"/>
              </a:spcAft>
              <a:defRPr sz="4400">
                <a:solidFill>
                  <a:schemeClr val="dk2"/>
                </a:solidFill>
                <a:latin typeface="Arial"/>
                <a:ea typeface="Arial"/>
                <a:cs typeface="Arial"/>
                <a:sym typeface="Arial"/>
              </a:defRPr>
            </a:lvl5pPr>
            <a:lvl6pPr lvl="5" marL="457200" rtl="0" algn="ctr">
              <a:spcBef>
                <a:spcPts val="0"/>
              </a:spcBef>
              <a:spcAft>
                <a:spcPts val="0"/>
              </a:spcAft>
              <a:defRPr sz="4400">
                <a:solidFill>
                  <a:schemeClr val="dk2"/>
                </a:solidFill>
                <a:latin typeface="Arial"/>
                <a:ea typeface="Arial"/>
                <a:cs typeface="Arial"/>
                <a:sym typeface="Arial"/>
              </a:defRPr>
            </a:lvl6pPr>
            <a:lvl7pPr lvl="6" marL="914400" rtl="0" algn="ctr">
              <a:spcBef>
                <a:spcPts val="0"/>
              </a:spcBef>
              <a:spcAft>
                <a:spcPts val="0"/>
              </a:spcAft>
              <a:defRPr sz="4400">
                <a:solidFill>
                  <a:schemeClr val="dk2"/>
                </a:solidFill>
                <a:latin typeface="Arial"/>
                <a:ea typeface="Arial"/>
                <a:cs typeface="Arial"/>
                <a:sym typeface="Arial"/>
              </a:defRPr>
            </a:lvl7pPr>
            <a:lvl8pPr lvl="7" marL="1371600" rtl="0" algn="ctr">
              <a:spcBef>
                <a:spcPts val="0"/>
              </a:spcBef>
              <a:spcAft>
                <a:spcPts val="0"/>
              </a:spcAft>
              <a:defRPr sz="4400">
                <a:solidFill>
                  <a:schemeClr val="dk2"/>
                </a:solidFill>
                <a:latin typeface="Arial"/>
                <a:ea typeface="Arial"/>
                <a:cs typeface="Arial"/>
                <a:sym typeface="Arial"/>
              </a:defRPr>
            </a:lvl8pPr>
            <a:lvl9pPr lvl="8" marL="1828800" rtl="0" algn="ctr">
              <a:spcBef>
                <a:spcPts val="0"/>
              </a:spcBef>
              <a:spcAft>
                <a:spcPts val="0"/>
              </a:spcAft>
              <a:defRPr sz="4400">
                <a:solidFill>
                  <a:schemeClr val="dk2"/>
                </a:solidFill>
                <a:latin typeface="Arial"/>
                <a:ea typeface="Arial"/>
                <a:cs typeface="Arial"/>
                <a:sym typeface="Arial"/>
              </a:defRPr>
            </a:lvl9pPr>
          </a:lstStyle>
          <a:p/>
        </p:txBody>
      </p:sp>
      <p:sp>
        <p:nvSpPr>
          <p:cNvPr id="144" name="Shape 144"/>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45" name="Shape 145"/>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46" name="Shape 146"/>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47" name="Shape 147"/>
        <p:cNvGrpSpPr/>
        <p:nvPr/>
      </p:nvGrpSpPr>
      <p:grpSpPr>
        <a:xfrm>
          <a:off x="0" y="0"/>
          <a:ext cx="0" cy="0"/>
          <a:chOff x="0" y="0"/>
          <a:chExt cx="0" cy="0"/>
        </a:xfrm>
      </p:grpSpPr>
      <p:sp>
        <p:nvSpPr>
          <p:cNvPr id="148" name="Shape 148"/>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49" name="Shape 149"/>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50" name="Shape 150"/>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51" name="Shape 151"/>
        <p:cNvGrpSpPr/>
        <p:nvPr/>
      </p:nvGrpSpPr>
      <p:grpSpPr>
        <a:xfrm>
          <a:off x="0" y="0"/>
          <a:ext cx="0" cy="0"/>
          <a:chOff x="0" y="0"/>
          <a:chExt cx="0" cy="0"/>
        </a:xfrm>
      </p:grpSpPr>
      <p:sp>
        <p:nvSpPr>
          <p:cNvPr id="152" name="Shape 152"/>
          <p:cNvSpPr txBox="1"/>
          <p:nvPr>
            <p:ph type="title"/>
          </p:nvPr>
        </p:nvSpPr>
        <p:spPr>
          <a:xfrm>
            <a:off x="457200" y="273050"/>
            <a:ext cx="3008313" cy="1162049"/>
          </a:xfrm>
          <a:prstGeom prst="rect">
            <a:avLst/>
          </a:prstGeom>
          <a:noFill/>
          <a:ln>
            <a:noFill/>
          </a:ln>
        </p:spPr>
        <p:txBody>
          <a:bodyPr anchorCtr="0" anchor="b" bIns="91425" lIns="91425" rIns="91425" tIns="91425"/>
          <a:lstStyle>
            <a:lvl1pPr lvl="0" rtl="0" algn="l">
              <a:spcBef>
                <a:spcPts val="0"/>
              </a:spcBef>
              <a:defRPr b="1" sz="2000"/>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p:txBody>
      </p:sp>
      <p:sp>
        <p:nvSpPr>
          <p:cNvPr id="153" name="Shape 153"/>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p:txBody>
      </p:sp>
      <p:sp>
        <p:nvSpPr>
          <p:cNvPr id="154" name="Shape 154"/>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Arial"/>
              <a:buNone/>
              <a:defRPr sz="1400"/>
            </a:lvl1pPr>
            <a:lvl2pPr indent="0" lvl="1" marL="457200" rtl="0">
              <a:spcBef>
                <a:spcPts val="0"/>
              </a:spcBef>
              <a:buFont typeface="Arial"/>
              <a:buNone/>
              <a:defRPr sz="1200"/>
            </a:lvl2pPr>
            <a:lvl3pPr indent="0" lvl="2" marL="914400" rtl="0">
              <a:spcBef>
                <a:spcPts val="0"/>
              </a:spcBef>
              <a:buFont typeface="Arial"/>
              <a:buNone/>
              <a:defRPr sz="1000"/>
            </a:lvl3pPr>
            <a:lvl4pPr indent="0" lvl="3" marL="1371600" rtl="0">
              <a:spcBef>
                <a:spcPts val="0"/>
              </a:spcBef>
              <a:buFont typeface="Arial"/>
              <a:buNone/>
              <a:defRPr sz="900"/>
            </a:lvl4pPr>
            <a:lvl5pPr indent="0" lvl="4" marL="1828800" rtl="0">
              <a:spcBef>
                <a:spcPts val="0"/>
              </a:spcBef>
              <a:buFont typeface="Arial"/>
              <a:buNone/>
              <a:defRPr sz="900"/>
            </a:lvl5pPr>
            <a:lvl6pPr indent="0" lvl="5" marL="2286000" rtl="0">
              <a:spcBef>
                <a:spcPts val="0"/>
              </a:spcBef>
              <a:buFont typeface="Arial"/>
              <a:buNone/>
              <a:defRPr sz="900"/>
            </a:lvl6pPr>
            <a:lvl7pPr indent="0" lvl="6" marL="2743200" rtl="0">
              <a:spcBef>
                <a:spcPts val="0"/>
              </a:spcBef>
              <a:buFont typeface="Arial"/>
              <a:buNone/>
              <a:defRPr sz="900"/>
            </a:lvl7pPr>
            <a:lvl8pPr indent="0" lvl="7" marL="3200400" rtl="0">
              <a:spcBef>
                <a:spcPts val="0"/>
              </a:spcBef>
              <a:buFont typeface="Arial"/>
              <a:buNone/>
              <a:defRPr sz="900"/>
            </a:lvl8pPr>
            <a:lvl9pPr indent="0" lvl="8" marL="3657600" rtl="0">
              <a:spcBef>
                <a:spcPts val="0"/>
              </a:spcBef>
              <a:buFont typeface="Arial"/>
              <a:buNone/>
              <a:defRPr sz="900"/>
            </a:lvl9pPr>
          </a:lstStyle>
          <a:p/>
        </p:txBody>
      </p:sp>
      <p:sp>
        <p:nvSpPr>
          <p:cNvPr id="155" name="Shape 155"/>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56" name="Shape 156"/>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57" name="Shape 157"/>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58" name="Shape 158"/>
        <p:cNvGrpSpPr/>
        <p:nvPr/>
      </p:nvGrpSpPr>
      <p:grpSpPr>
        <a:xfrm>
          <a:off x="0" y="0"/>
          <a:ext cx="0" cy="0"/>
          <a:chOff x="0" y="0"/>
          <a:chExt cx="0" cy="0"/>
        </a:xfrm>
      </p:grpSpPr>
      <p:sp>
        <p:nvSpPr>
          <p:cNvPr id="159" name="Shape 159"/>
          <p:cNvSpPr txBox="1"/>
          <p:nvPr>
            <p:ph type="title"/>
          </p:nvPr>
        </p:nvSpPr>
        <p:spPr>
          <a:xfrm>
            <a:off x="1792288" y="4800600"/>
            <a:ext cx="5486399" cy="566737"/>
          </a:xfrm>
          <a:prstGeom prst="rect">
            <a:avLst/>
          </a:prstGeom>
          <a:noFill/>
          <a:ln>
            <a:noFill/>
          </a:ln>
        </p:spPr>
        <p:txBody>
          <a:bodyPr anchorCtr="0" anchor="b" bIns="91425" lIns="91425" rIns="91425" tIns="91425"/>
          <a:lstStyle>
            <a:lvl1pPr lvl="0" rtl="0" algn="l">
              <a:spcBef>
                <a:spcPts val="0"/>
              </a:spcBef>
              <a:defRPr b="1" sz="2000"/>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p:txBody>
      </p:sp>
      <p:sp>
        <p:nvSpPr>
          <p:cNvPr id="160" name="Shape 160"/>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0" lvl="1" marL="457200" marR="0" rtl="0" algn="l">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0"/>
              </a:spcBef>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0"/>
              </a:spcBef>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0"/>
              </a:spcBef>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0"/>
              </a:spcBef>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161" name="Shape 161"/>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Arial"/>
              <a:buNone/>
              <a:defRPr sz="1400"/>
            </a:lvl1pPr>
            <a:lvl2pPr indent="0" lvl="1" marL="457200" rtl="0">
              <a:spcBef>
                <a:spcPts val="0"/>
              </a:spcBef>
              <a:buFont typeface="Arial"/>
              <a:buNone/>
              <a:defRPr sz="1200"/>
            </a:lvl2pPr>
            <a:lvl3pPr indent="0" lvl="2" marL="914400" rtl="0">
              <a:spcBef>
                <a:spcPts val="0"/>
              </a:spcBef>
              <a:buFont typeface="Arial"/>
              <a:buNone/>
              <a:defRPr sz="1000"/>
            </a:lvl3pPr>
            <a:lvl4pPr indent="0" lvl="3" marL="1371600" rtl="0">
              <a:spcBef>
                <a:spcPts val="0"/>
              </a:spcBef>
              <a:buFont typeface="Arial"/>
              <a:buNone/>
              <a:defRPr sz="900"/>
            </a:lvl4pPr>
            <a:lvl5pPr indent="0" lvl="4" marL="1828800" rtl="0">
              <a:spcBef>
                <a:spcPts val="0"/>
              </a:spcBef>
              <a:buFont typeface="Arial"/>
              <a:buNone/>
              <a:defRPr sz="900"/>
            </a:lvl5pPr>
            <a:lvl6pPr indent="0" lvl="5" marL="2286000" rtl="0">
              <a:spcBef>
                <a:spcPts val="0"/>
              </a:spcBef>
              <a:buFont typeface="Arial"/>
              <a:buNone/>
              <a:defRPr sz="900"/>
            </a:lvl6pPr>
            <a:lvl7pPr indent="0" lvl="6" marL="2743200" rtl="0">
              <a:spcBef>
                <a:spcPts val="0"/>
              </a:spcBef>
              <a:buFont typeface="Arial"/>
              <a:buNone/>
              <a:defRPr sz="900"/>
            </a:lvl7pPr>
            <a:lvl8pPr indent="0" lvl="7" marL="3200400" rtl="0">
              <a:spcBef>
                <a:spcPts val="0"/>
              </a:spcBef>
              <a:buFont typeface="Arial"/>
              <a:buNone/>
              <a:defRPr sz="900"/>
            </a:lvl8pPr>
            <a:lvl9pPr indent="0" lvl="8" marL="3657600" rtl="0">
              <a:spcBef>
                <a:spcPts val="0"/>
              </a:spcBef>
              <a:buFont typeface="Arial"/>
              <a:buNone/>
              <a:defRPr sz="900"/>
            </a:lvl9pPr>
          </a:lstStyle>
          <a:p/>
        </p:txBody>
      </p:sp>
      <p:sp>
        <p:nvSpPr>
          <p:cNvPr id="162" name="Shape 162"/>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63" name="Shape 163"/>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64" name="Shape 164"/>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0" name="Shape 30"/>
        <p:cNvGrpSpPr/>
        <p:nvPr/>
      </p:nvGrpSpPr>
      <p:grpSpPr>
        <a:xfrm>
          <a:off x="0" y="0"/>
          <a:ext cx="0" cy="0"/>
          <a:chOff x="0" y="0"/>
          <a:chExt cx="0" cy="0"/>
        </a:xfrm>
      </p:grpSpPr>
      <p:sp>
        <p:nvSpPr>
          <p:cNvPr id="31" name="Shape 31"/>
          <p:cNvSpPr txBox="1"/>
          <p:nvPr>
            <p:ph type="title"/>
          </p:nvPr>
        </p:nvSpPr>
        <p:spPr>
          <a:xfrm>
            <a:off x="914400" y="609600"/>
            <a:ext cx="80771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4" rtl="0" algn="ctr">
              <a:spcBef>
                <a:spcPts val="0"/>
              </a:spcBef>
              <a:spcAft>
                <a:spcPts val="0"/>
              </a:spcAft>
              <a:defRPr/>
            </a:lvl7pPr>
            <a:lvl8pPr lvl="7" marL="1371518" rtl="0" algn="ctr">
              <a:spcBef>
                <a:spcPts val="0"/>
              </a:spcBef>
              <a:spcAft>
                <a:spcPts val="0"/>
              </a:spcAft>
              <a:defRPr/>
            </a:lvl8pPr>
            <a:lvl9pPr lvl="8" marL="1828691" rtl="0" algn="ctr">
              <a:spcBef>
                <a:spcPts val="0"/>
              </a:spcBef>
              <a:spcAft>
                <a:spcPts val="0"/>
              </a:spcAft>
              <a:defRPr/>
            </a:lvl9pPr>
          </a:lstStyle>
          <a:p/>
        </p:txBody>
      </p:sp>
      <p:sp>
        <p:nvSpPr>
          <p:cNvPr id="32" name="Shape 32"/>
          <p:cNvSpPr txBox="1"/>
          <p:nvPr>
            <p:ph idx="1" type="body"/>
          </p:nvPr>
        </p:nvSpPr>
        <p:spPr>
          <a:xfrm>
            <a:off x="914400" y="1935166"/>
            <a:ext cx="3962399" cy="3551236"/>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3" name="Shape 33"/>
          <p:cNvSpPr txBox="1"/>
          <p:nvPr>
            <p:ph idx="2" type="body"/>
          </p:nvPr>
        </p:nvSpPr>
        <p:spPr>
          <a:xfrm>
            <a:off x="5029200" y="1935166"/>
            <a:ext cx="3962399" cy="3551236"/>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4" name="Shape 34"/>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35" name="Shape 35"/>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36" name="Shape 36"/>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65" name="Shape 165"/>
        <p:cNvGrpSpPr/>
        <p:nvPr/>
      </p:nvGrpSpPr>
      <p:grpSpPr>
        <a:xfrm>
          <a:off x="0" y="0"/>
          <a:ext cx="0" cy="0"/>
          <a:chOff x="0" y="0"/>
          <a:chExt cx="0" cy="0"/>
        </a:xfrm>
      </p:grpSpPr>
      <p:sp>
        <p:nvSpPr>
          <p:cNvPr id="166" name="Shape 166"/>
          <p:cNvSpPr txBox="1"/>
          <p:nvPr>
            <p:ph type="title"/>
          </p:nvPr>
        </p:nvSpPr>
        <p:spPr>
          <a:xfrm>
            <a:off x="457200" y="609600"/>
            <a:ext cx="8229600" cy="1143000"/>
          </a:xfrm>
          <a:prstGeom prst="rect">
            <a:avLst/>
          </a:prstGeom>
          <a:noFill/>
          <a:ln>
            <a:noFill/>
          </a:ln>
        </p:spPr>
        <p:txBody>
          <a:bodyPr anchorCtr="0" anchor="ctr" bIns="91425" lIns="91425" rIns="91425" tIns="91425"/>
          <a:lstStyle>
            <a:lvl1pPr lvl="0" rtl="0" algn="ctr">
              <a:spcBef>
                <a:spcPts val="0"/>
              </a:spcBef>
              <a:spcAft>
                <a:spcPts val="0"/>
              </a:spcAft>
              <a:defRPr b="0" i="0" sz="4400" u="none">
                <a:solidFill>
                  <a:schemeClr val="dk2"/>
                </a:solidFill>
                <a:latin typeface="Arial"/>
                <a:ea typeface="Arial"/>
                <a:cs typeface="Arial"/>
                <a:sym typeface="Arial"/>
              </a:defRPr>
            </a:lvl1pPr>
            <a:lvl2pPr lvl="1" rtl="0" algn="ctr">
              <a:spcBef>
                <a:spcPts val="0"/>
              </a:spcBef>
              <a:spcAft>
                <a:spcPts val="0"/>
              </a:spcAft>
              <a:defRPr sz="4400">
                <a:solidFill>
                  <a:schemeClr val="dk2"/>
                </a:solidFill>
                <a:latin typeface="Arial"/>
                <a:ea typeface="Arial"/>
                <a:cs typeface="Arial"/>
                <a:sym typeface="Arial"/>
              </a:defRPr>
            </a:lvl2pPr>
            <a:lvl3pPr lvl="2" rtl="0" algn="ctr">
              <a:spcBef>
                <a:spcPts val="0"/>
              </a:spcBef>
              <a:spcAft>
                <a:spcPts val="0"/>
              </a:spcAft>
              <a:defRPr sz="4400">
                <a:solidFill>
                  <a:schemeClr val="dk2"/>
                </a:solidFill>
                <a:latin typeface="Arial"/>
                <a:ea typeface="Arial"/>
                <a:cs typeface="Arial"/>
                <a:sym typeface="Arial"/>
              </a:defRPr>
            </a:lvl3pPr>
            <a:lvl4pPr lvl="3" rtl="0" algn="ctr">
              <a:spcBef>
                <a:spcPts val="0"/>
              </a:spcBef>
              <a:spcAft>
                <a:spcPts val="0"/>
              </a:spcAft>
              <a:defRPr sz="4400">
                <a:solidFill>
                  <a:schemeClr val="dk2"/>
                </a:solidFill>
                <a:latin typeface="Arial"/>
                <a:ea typeface="Arial"/>
                <a:cs typeface="Arial"/>
                <a:sym typeface="Arial"/>
              </a:defRPr>
            </a:lvl4pPr>
            <a:lvl5pPr lvl="4" rtl="0" algn="ctr">
              <a:spcBef>
                <a:spcPts val="0"/>
              </a:spcBef>
              <a:spcAft>
                <a:spcPts val="0"/>
              </a:spcAft>
              <a:defRPr sz="4400">
                <a:solidFill>
                  <a:schemeClr val="dk2"/>
                </a:solidFill>
                <a:latin typeface="Arial"/>
                <a:ea typeface="Arial"/>
                <a:cs typeface="Arial"/>
                <a:sym typeface="Arial"/>
              </a:defRPr>
            </a:lvl5pPr>
            <a:lvl6pPr lvl="5" marL="457200" rtl="0" algn="ctr">
              <a:spcBef>
                <a:spcPts val="0"/>
              </a:spcBef>
              <a:spcAft>
                <a:spcPts val="0"/>
              </a:spcAft>
              <a:defRPr sz="4400">
                <a:solidFill>
                  <a:schemeClr val="dk2"/>
                </a:solidFill>
                <a:latin typeface="Arial"/>
                <a:ea typeface="Arial"/>
                <a:cs typeface="Arial"/>
                <a:sym typeface="Arial"/>
              </a:defRPr>
            </a:lvl6pPr>
            <a:lvl7pPr lvl="6" marL="914400" rtl="0" algn="ctr">
              <a:spcBef>
                <a:spcPts val="0"/>
              </a:spcBef>
              <a:spcAft>
                <a:spcPts val="0"/>
              </a:spcAft>
              <a:defRPr sz="4400">
                <a:solidFill>
                  <a:schemeClr val="dk2"/>
                </a:solidFill>
                <a:latin typeface="Arial"/>
                <a:ea typeface="Arial"/>
                <a:cs typeface="Arial"/>
                <a:sym typeface="Arial"/>
              </a:defRPr>
            </a:lvl7pPr>
            <a:lvl8pPr lvl="7" marL="1371600" rtl="0" algn="ctr">
              <a:spcBef>
                <a:spcPts val="0"/>
              </a:spcBef>
              <a:spcAft>
                <a:spcPts val="0"/>
              </a:spcAft>
              <a:defRPr sz="4400">
                <a:solidFill>
                  <a:schemeClr val="dk2"/>
                </a:solidFill>
                <a:latin typeface="Arial"/>
                <a:ea typeface="Arial"/>
                <a:cs typeface="Arial"/>
                <a:sym typeface="Arial"/>
              </a:defRPr>
            </a:lvl8pPr>
            <a:lvl9pPr lvl="8" marL="1828800" rtl="0" algn="ctr">
              <a:spcBef>
                <a:spcPts val="0"/>
              </a:spcBef>
              <a:spcAft>
                <a:spcPts val="0"/>
              </a:spcAft>
              <a:defRPr sz="4400">
                <a:solidFill>
                  <a:schemeClr val="dk2"/>
                </a:solidFill>
                <a:latin typeface="Arial"/>
                <a:ea typeface="Arial"/>
                <a:cs typeface="Arial"/>
                <a:sym typeface="Arial"/>
              </a:defRPr>
            </a:lvl9pPr>
          </a:lstStyle>
          <a:p/>
        </p:txBody>
      </p:sp>
      <p:sp>
        <p:nvSpPr>
          <p:cNvPr id="167" name="Shape 167"/>
          <p:cNvSpPr txBox="1"/>
          <p:nvPr>
            <p:ph idx="1" type="body"/>
          </p:nvPr>
        </p:nvSpPr>
        <p:spPr>
          <a:xfrm rot="5400000">
            <a:off x="2796381" y="-404018"/>
            <a:ext cx="3551236" cy="8229600"/>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07950" lvl="1" marL="742950" rtl="0" algn="l">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indent="-76200" lvl="2" marL="1143000" rtl="0" algn="l">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indent="-101600" lvl="3" marL="1600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indent="-101600" lvl="4" marL="20574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indent="-101600" lvl="5" marL="25146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indent="-101600" lvl="6" marL="29718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indent="-101600" lvl="7" marL="34290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indent="-101600" lvl="8" marL="3886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p:txBody>
      </p:sp>
      <p:sp>
        <p:nvSpPr>
          <p:cNvPr id="168" name="Shape 168"/>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69" name="Shape 169"/>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70" name="Shape 170"/>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71" name="Shape 171"/>
        <p:cNvGrpSpPr/>
        <p:nvPr/>
      </p:nvGrpSpPr>
      <p:grpSpPr>
        <a:xfrm>
          <a:off x="0" y="0"/>
          <a:ext cx="0" cy="0"/>
          <a:chOff x="0" y="0"/>
          <a:chExt cx="0" cy="0"/>
        </a:xfrm>
      </p:grpSpPr>
      <p:sp>
        <p:nvSpPr>
          <p:cNvPr id="172" name="Shape 172"/>
          <p:cNvSpPr txBox="1"/>
          <p:nvPr>
            <p:ph type="title"/>
          </p:nvPr>
        </p:nvSpPr>
        <p:spPr>
          <a:xfrm rot="5400000">
            <a:off x="5219700" y="2019299"/>
            <a:ext cx="4876799" cy="2057400"/>
          </a:xfrm>
          <a:prstGeom prst="rect">
            <a:avLst/>
          </a:prstGeom>
          <a:noFill/>
          <a:ln>
            <a:noFill/>
          </a:ln>
        </p:spPr>
        <p:txBody>
          <a:bodyPr anchorCtr="0" anchor="ctr" bIns="91425" lIns="91425" rIns="91425" tIns="91425"/>
          <a:lstStyle>
            <a:lvl1pPr lvl="0" rtl="0" algn="ctr">
              <a:spcBef>
                <a:spcPts val="0"/>
              </a:spcBef>
              <a:spcAft>
                <a:spcPts val="0"/>
              </a:spcAft>
              <a:defRPr b="0" i="0" sz="4400" u="none">
                <a:solidFill>
                  <a:schemeClr val="dk2"/>
                </a:solidFill>
                <a:latin typeface="Arial"/>
                <a:ea typeface="Arial"/>
                <a:cs typeface="Arial"/>
                <a:sym typeface="Arial"/>
              </a:defRPr>
            </a:lvl1pPr>
            <a:lvl2pPr lvl="1" rtl="0" algn="ctr">
              <a:spcBef>
                <a:spcPts val="0"/>
              </a:spcBef>
              <a:spcAft>
                <a:spcPts val="0"/>
              </a:spcAft>
              <a:defRPr sz="4400">
                <a:solidFill>
                  <a:schemeClr val="dk2"/>
                </a:solidFill>
                <a:latin typeface="Arial"/>
                <a:ea typeface="Arial"/>
                <a:cs typeface="Arial"/>
                <a:sym typeface="Arial"/>
              </a:defRPr>
            </a:lvl2pPr>
            <a:lvl3pPr lvl="2" rtl="0" algn="ctr">
              <a:spcBef>
                <a:spcPts val="0"/>
              </a:spcBef>
              <a:spcAft>
                <a:spcPts val="0"/>
              </a:spcAft>
              <a:defRPr sz="4400">
                <a:solidFill>
                  <a:schemeClr val="dk2"/>
                </a:solidFill>
                <a:latin typeface="Arial"/>
                <a:ea typeface="Arial"/>
                <a:cs typeface="Arial"/>
                <a:sym typeface="Arial"/>
              </a:defRPr>
            </a:lvl3pPr>
            <a:lvl4pPr lvl="3" rtl="0" algn="ctr">
              <a:spcBef>
                <a:spcPts val="0"/>
              </a:spcBef>
              <a:spcAft>
                <a:spcPts val="0"/>
              </a:spcAft>
              <a:defRPr sz="4400">
                <a:solidFill>
                  <a:schemeClr val="dk2"/>
                </a:solidFill>
                <a:latin typeface="Arial"/>
                <a:ea typeface="Arial"/>
                <a:cs typeface="Arial"/>
                <a:sym typeface="Arial"/>
              </a:defRPr>
            </a:lvl4pPr>
            <a:lvl5pPr lvl="4" rtl="0" algn="ctr">
              <a:spcBef>
                <a:spcPts val="0"/>
              </a:spcBef>
              <a:spcAft>
                <a:spcPts val="0"/>
              </a:spcAft>
              <a:defRPr sz="4400">
                <a:solidFill>
                  <a:schemeClr val="dk2"/>
                </a:solidFill>
                <a:latin typeface="Arial"/>
                <a:ea typeface="Arial"/>
                <a:cs typeface="Arial"/>
                <a:sym typeface="Arial"/>
              </a:defRPr>
            </a:lvl5pPr>
            <a:lvl6pPr lvl="5" marL="457200" rtl="0" algn="ctr">
              <a:spcBef>
                <a:spcPts val="0"/>
              </a:spcBef>
              <a:spcAft>
                <a:spcPts val="0"/>
              </a:spcAft>
              <a:defRPr sz="4400">
                <a:solidFill>
                  <a:schemeClr val="dk2"/>
                </a:solidFill>
                <a:latin typeface="Arial"/>
                <a:ea typeface="Arial"/>
                <a:cs typeface="Arial"/>
                <a:sym typeface="Arial"/>
              </a:defRPr>
            </a:lvl6pPr>
            <a:lvl7pPr lvl="6" marL="914400" rtl="0" algn="ctr">
              <a:spcBef>
                <a:spcPts val="0"/>
              </a:spcBef>
              <a:spcAft>
                <a:spcPts val="0"/>
              </a:spcAft>
              <a:defRPr sz="4400">
                <a:solidFill>
                  <a:schemeClr val="dk2"/>
                </a:solidFill>
                <a:latin typeface="Arial"/>
                <a:ea typeface="Arial"/>
                <a:cs typeface="Arial"/>
                <a:sym typeface="Arial"/>
              </a:defRPr>
            </a:lvl7pPr>
            <a:lvl8pPr lvl="7" marL="1371600" rtl="0" algn="ctr">
              <a:spcBef>
                <a:spcPts val="0"/>
              </a:spcBef>
              <a:spcAft>
                <a:spcPts val="0"/>
              </a:spcAft>
              <a:defRPr sz="4400">
                <a:solidFill>
                  <a:schemeClr val="dk2"/>
                </a:solidFill>
                <a:latin typeface="Arial"/>
                <a:ea typeface="Arial"/>
                <a:cs typeface="Arial"/>
                <a:sym typeface="Arial"/>
              </a:defRPr>
            </a:lvl8pPr>
            <a:lvl9pPr lvl="8" marL="1828800" rtl="0" algn="ctr">
              <a:spcBef>
                <a:spcPts val="0"/>
              </a:spcBef>
              <a:spcAft>
                <a:spcPts val="0"/>
              </a:spcAft>
              <a:defRPr sz="4400">
                <a:solidFill>
                  <a:schemeClr val="dk2"/>
                </a:solidFill>
                <a:latin typeface="Arial"/>
                <a:ea typeface="Arial"/>
                <a:cs typeface="Arial"/>
                <a:sym typeface="Arial"/>
              </a:defRPr>
            </a:lvl9pPr>
          </a:lstStyle>
          <a:p/>
        </p:txBody>
      </p:sp>
      <p:sp>
        <p:nvSpPr>
          <p:cNvPr id="173" name="Shape 173"/>
          <p:cNvSpPr txBox="1"/>
          <p:nvPr>
            <p:ph idx="1" type="body"/>
          </p:nvPr>
        </p:nvSpPr>
        <p:spPr>
          <a:xfrm rot="5400000">
            <a:off x="1028700" y="38100"/>
            <a:ext cx="4876799" cy="6019799"/>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07950" lvl="1" marL="742950" rtl="0" algn="l">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indent="-76200" lvl="2" marL="1143000" rtl="0" algn="l">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indent="-101600" lvl="3" marL="1600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indent="-101600" lvl="4" marL="20574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indent="-101600" lvl="5" marL="25146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indent="-101600" lvl="6" marL="29718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indent="-101600" lvl="7" marL="34290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indent="-101600" lvl="8" marL="3886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p:txBody>
      </p:sp>
      <p:sp>
        <p:nvSpPr>
          <p:cNvPr id="174" name="Shape 174"/>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75" name="Shape 175"/>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76" name="Shape 176"/>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35" name="Shape 235"/>
        <p:cNvGrpSpPr/>
        <p:nvPr/>
      </p:nvGrpSpPr>
      <p:grpSpPr>
        <a:xfrm>
          <a:off x="0" y="0"/>
          <a:ext cx="0" cy="0"/>
          <a:chOff x="0" y="0"/>
          <a:chExt cx="0" cy="0"/>
        </a:xfrm>
      </p:grpSpPr>
      <p:sp>
        <p:nvSpPr>
          <p:cNvPr id="236" name="Shape 236"/>
          <p:cNvSpPr txBox="1"/>
          <p:nvPr>
            <p:ph type="ctrTitle"/>
          </p:nvPr>
        </p:nvSpPr>
        <p:spPr>
          <a:xfrm>
            <a:off x="914400" y="2362201"/>
            <a:ext cx="7619999" cy="990599"/>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12673" lvl="5" marL="457173" marR="0" rtl="0" algn="ctr">
              <a:spcBef>
                <a:spcPts val="0"/>
              </a:spcBef>
              <a:spcAft>
                <a:spcPts val="0"/>
              </a:spcAft>
              <a:defRPr/>
            </a:lvl6pPr>
            <a:lvl7pPr indent="-12645" lvl="6" marL="914345" marR="0" rtl="0" algn="ctr">
              <a:spcBef>
                <a:spcPts val="0"/>
              </a:spcBef>
              <a:spcAft>
                <a:spcPts val="0"/>
              </a:spcAft>
              <a:defRPr/>
            </a:lvl7pPr>
            <a:lvl8pPr indent="-12617" lvl="7" marL="1371517" marR="0" rtl="0" algn="ctr">
              <a:spcBef>
                <a:spcPts val="0"/>
              </a:spcBef>
              <a:spcAft>
                <a:spcPts val="0"/>
              </a:spcAft>
              <a:defRPr/>
            </a:lvl8pPr>
            <a:lvl9pPr indent="-12590" lvl="8" marL="1828690" marR="0" rtl="0" algn="ctr">
              <a:spcBef>
                <a:spcPts val="0"/>
              </a:spcBef>
              <a:spcAft>
                <a:spcPts val="0"/>
              </a:spcAft>
              <a:defRPr/>
            </a:lvl9pPr>
          </a:lstStyle>
          <a:p/>
        </p:txBody>
      </p:sp>
      <p:sp>
        <p:nvSpPr>
          <p:cNvPr id="237" name="Shape 237"/>
          <p:cNvSpPr txBox="1"/>
          <p:nvPr>
            <p:ph idx="1" type="subTitle"/>
          </p:nvPr>
        </p:nvSpPr>
        <p:spPr>
          <a:xfrm>
            <a:off x="14478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PT Sans"/>
              <a:buNone/>
              <a:defRPr/>
            </a:lvl1pPr>
            <a:lvl2pPr indent="-12673" lvl="1" marL="457173" marR="0" rtl="0" algn="ctr">
              <a:spcBef>
                <a:spcPts val="560"/>
              </a:spcBef>
              <a:spcAft>
                <a:spcPts val="0"/>
              </a:spcAft>
              <a:buClr>
                <a:schemeClr val="dk1"/>
              </a:buClr>
              <a:buFont typeface="PT Sans"/>
              <a:buNone/>
              <a:defRPr/>
            </a:lvl2pPr>
            <a:lvl3pPr indent="-12645" lvl="2" marL="914345" marR="0" rtl="0" algn="ctr">
              <a:spcBef>
                <a:spcPts val="480"/>
              </a:spcBef>
              <a:spcAft>
                <a:spcPts val="0"/>
              </a:spcAft>
              <a:buClr>
                <a:schemeClr val="dk1"/>
              </a:buClr>
              <a:buFont typeface="PT Sans"/>
              <a:buNone/>
              <a:defRPr/>
            </a:lvl3pPr>
            <a:lvl4pPr indent="-12617" lvl="3" marL="1371517" marR="0" rtl="0" algn="ctr">
              <a:spcBef>
                <a:spcPts val="400"/>
              </a:spcBef>
              <a:spcAft>
                <a:spcPts val="0"/>
              </a:spcAft>
              <a:buClr>
                <a:schemeClr val="dk1"/>
              </a:buClr>
              <a:buFont typeface="PT Sans"/>
              <a:buNone/>
              <a:defRPr/>
            </a:lvl4pPr>
            <a:lvl5pPr indent="-12590" lvl="4" marL="1828690" marR="0" rtl="0" algn="ctr">
              <a:spcBef>
                <a:spcPts val="400"/>
              </a:spcBef>
              <a:spcAft>
                <a:spcPts val="0"/>
              </a:spcAft>
              <a:buClr>
                <a:schemeClr val="dk1"/>
              </a:buClr>
              <a:buFont typeface="PT Sans"/>
              <a:buNone/>
              <a:defRPr/>
            </a:lvl5pPr>
            <a:lvl6pPr indent="-12562" lvl="5" marL="2285862" marR="0" rtl="0" algn="ctr">
              <a:spcBef>
                <a:spcPts val="400"/>
              </a:spcBef>
              <a:spcAft>
                <a:spcPts val="0"/>
              </a:spcAft>
              <a:buClr>
                <a:schemeClr val="dk1"/>
              </a:buClr>
              <a:buFont typeface="PT Sans"/>
              <a:buNone/>
              <a:defRPr/>
            </a:lvl6pPr>
            <a:lvl7pPr indent="-12536" lvl="6" marL="2743036" marR="0" rtl="0" algn="ctr">
              <a:spcBef>
                <a:spcPts val="400"/>
              </a:spcBef>
              <a:spcAft>
                <a:spcPts val="0"/>
              </a:spcAft>
              <a:buClr>
                <a:schemeClr val="dk1"/>
              </a:buClr>
              <a:buFont typeface="PT Sans"/>
              <a:buNone/>
              <a:defRPr/>
            </a:lvl7pPr>
            <a:lvl8pPr indent="-12508" lvl="7" marL="3200208" marR="0" rtl="0" algn="ctr">
              <a:spcBef>
                <a:spcPts val="400"/>
              </a:spcBef>
              <a:spcAft>
                <a:spcPts val="0"/>
              </a:spcAft>
              <a:buClr>
                <a:schemeClr val="dk1"/>
              </a:buClr>
              <a:buFont typeface="PT Sans"/>
              <a:buNone/>
              <a:defRPr/>
            </a:lvl8pPr>
            <a:lvl9pPr indent="-12481" lvl="8" marL="3657381" marR="0" rtl="0" algn="ctr">
              <a:spcBef>
                <a:spcPts val="400"/>
              </a:spcBef>
              <a:spcAft>
                <a:spcPts val="0"/>
              </a:spcAft>
              <a:buClr>
                <a:schemeClr val="dk1"/>
              </a:buClr>
              <a:buFont typeface="PT Sans"/>
              <a:buNone/>
              <a:defRPr/>
            </a:lvl9pPr>
          </a:lstStyle>
          <a:p/>
        </p:txBody>
      </p:sp>
      <p:sp>
        <p:nvSpPr>
          <p:cNvPr id="238" name="Shape 238"/>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39" name="Shape 239"/>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40" name="Shape 240"/>
          <p:cNvSpPr txBox="1"/>
          <p:nvPr>
            <p:ph idx="12" type="sldNum"/>
          </p:nvPr>
        </p:nvSpPr>
        <p:spPr>
          <a:xfrm>
            <a:off x="7315200" y="6248400"/>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1" name="Shape 241"/>
        <p:cNvGrpSpPr/>
        <p:nvPr/>
      </p:nvGrpSpPr>
      <p:grpSpPr>
        <a:xfrm>
          <a:off x="0" y="0"/>
          <a:ext cx="0" cy="0"/>
          <a:chOff x="0" y="0"/>
          <a:chExt cx="0" cy="0"/>
        </a:xfrm>
      </p:grpSpPr>
      <p:sp>
        <p:nvSpPr>
          <p:cNvPr id="242" name="Shape 242"/>
          <p:cNvSpPr txBox="1"/>
          <p:nvPr>
            <p:ph type="title"/>
          </p:nvPr>
        </p:nvSpPr>
        <p:spPr>
          <a:xfrm>
            <a:off x="1295400" y="609833"/>
            <a:ext cx="76961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5" rtl="0" algn="ctr">
              <a:spcBef>
                <a:spcPts val="0"/>
              </a:spcBef>
              <a:spcAft>
                <a:spcPts val="0"/>
              </a:spcAft>
              <a:defRPr/>
            </a:lvl7pPr>
            <a:lvl8pPr lvl="7" marL="1371517" rtl="0" algn="ctr">
              <a:spcBef>
                <a:spcPts val="0"/>
              </a:spcBef>
              <a:spcAft>
                <a:spcPts val="0"/>
              </a:spcAft>
              <a:defRPr/>
            </a:lvl8pPr>
            <a:lvl9pPr lvl="8" marL="1828690" rtl="0" algn="ctr">
              <a:spcBef>
                <a:spcPts val="0"/>
              </a:spcBef>
              <a:spcAft>
                <a:spcPts val="0"/>
              </a:spcAft>
              <a:defRPr/>
            </a:lvl9pPr>
          </a:lstStyle>
          <a:p/>
        </p:txBody>
      </p:sp>
      <p:sp>
        <p:nvSpPr>
          <p:cNvPr id="243" name="Shape 243"/>
          <p:cNvSpPr txBox="1"/>
          <p:nvPr>
            <p:ph idx="1" type="body"/>
          </p:nvPr>
        </p:nvSpPr>
        <p:spPr>
          <a:xfrm>
            <a:off x="1295400" y="1935202"/>
            <a:ext cx="7696199" cy="3551099"/>
          </a:xfrm>
          <a:prstGeom prst="rect">
            <a:avLst/>
          </a:prstGeom>
          <a:noFill/>
          <a:ln>
            <a:noFill/>
          </a:ln>
        </p:spPr>
        <p:txBody>
          <a:bodyPr anchorCtr="0" anchor="t" bIns="91425" lIns="91425" rIns="91425" tIns="91425"/>
          <a:lstStyle>
            <a:lvl1pPr indent="-138112" lvl="0" marL="341312" rtl="0">
              <a:spcBef>
                <a:spcPts val="640"/>
              </a:spcBef>
              <a:spcAft>
                <a:spcPts val="0"/>
              </a:spcAft>
              <a:buSzPct val="100000"/>
              <a:buFont typeface="Arial"/>
              <a:defRPr sz="3200">
                <a:latin typeface="Calibri"/>
                <a:ea typeface="Calibri"/>
                <a:cs typeface="Calibri"/>
                <a:sym typeface="Calibri"/>
              </a:defRPr>
            </a:lvl1pPr>
            <a:lvl2pPr indent="-106362" lvl="1" marL="741362" rtl="0">
              <a:spcBef>
                <a:spcPts val="0"/>
              </a:spcBef>
              <a:spcAft>
                <a:spcPts val="0"/>
              </a:spcAft>
              <a:buSzPct val="100000"/>
              <a:buFont typeface="Arial"/>
              <a:defRPr sz="2800">
                <a:solidFill>
                  <a:schemeClr val="dk1"/>
                </a:solidFill>
                <a:latin typeface="Calibri"/>
                <a:ea typeface="Calibri"/>
                <a:cs typeface="Calibri"/>
                <a:sym typeface="Calibri"/>
              </a:defRPr>
            </a:lvl2pPr>
            <a:lvl3pPr indent="-74612" lvl="2" marL="1141412" rtl="0" algn="l">
              <a:spcBef>
                <a:spcPts val="480"/>
              </a:spcBef>
              <a:spcAft>
                <a:spcPts val="0"/>
              </a:spcAft>
              <a:buClr>
                <a:schemeClr val="dk1"/>
              </a:buClr>
              <a:buFont typeface="PT Sans"/>
              <a:buChar char="•"/>
              <a:defRPr/>
            </a:lvl3pPr>
            <a:lvl4pPr indent="-100012" lvl="3" marL="1598612" rtl="0" algn="l">
              <a:spcBef>
                <a:spcPts val="400"/>
              </a:spcBef>
              <a:spcAft>
                <a:spcPts val="0"/>
              </a:spcAft>
              <a:buClr>
                <a:schemeClr val="dk1"/>
              </a:buClr>
              <a:buFont typeface="PT Sans"/>
              <a:buChar char="–"/>
              <a:defRPr/>
            </a:lvl4pPr>
            <a:lvl5pPr indent="-100012" lvl="4" marL="2055812" rtl="0" algn="l">
              <a:spcBef>
                <a:spcPts val="400"/>
              </a:spcBef>
              <a:spcAft>
                <a:spcPts val="0"/>
              </a:spcAft>
              <a:buClr>
                <a:schemeClr val="dk1"/>
              </a:buClr>
              <a:buFont typeface="PT Sans"/>
              <a:buChar char="»"/>
              <a:defRPr/>
            </a:lvl5pPr>
            <a:lvl6pPr indent="-114150" lvl="5" marL="2514450" rtl="0" algn="l">
              <a:spcBef>
                <a:spcPts val="400"/>
              </a:spcBef>
              <a:spcAft>
                <a:spcPts val="0"/>
              </a:spcAft>
              <a:buClr>
                <a:schemeClr val="dk1"/>
              </a:buClr>
              <a:buFont typeface="PT Sans"/>
              <a:buChar char="»"/>
              <a:defRPr/>
            </a:lvl6pPr>
            <a:lvl7pPr indent="-114122" lvl="6" marL="2971622" rtl="0" algn="l">
              <a:spcBef>
                <a:spcPts val="400"/>
              </a:spcBef>
              <a:spcAft>
                <a:spcPts val="0"/>
              </a:spcAft>
              <a:buClr>
                <a:schemeClr val="dk1"/>
              </a:buClr>
              <a:buFont typeface="PT Sans"/>
              <a:buChar char="»"/>
              <a:defRPr/>
            </a:lvl7pPr>
            <a:lvl8pPr indent="-114095" lvl="7" marL="3428795" rtl="0" algn="l">
              <a:spcBef>
                <a:spcPts val="400"/>
              </a:spcBef>
              <a:spcAft>
                <a:spcPts val="0"/>
              </a:spcAft>
              <a:buClr>
                <a:schemeClr val="dk1"/>
              </a:buClr>
              <a:buFont typeface="PT Sans"/>
              <a:buChar char="»"/>
              <a:defRPr/>
            </a:lvl8pPr>
            <a:lvl9pPr indent="-114067" lvl="8" marL="3885967" rtl="0" algn="l">
              <a:spcBef>
                <a:spcPts val="400"/>
              </a:spcBef>
              <a:spcAft>
                <a:spcPts val="0"/>
              </a:spcAft>
              <a:buClr>
                <a:schemeClr val="dk1"/>
              </a:buClr>
              <a:buFont typeface="PT Sans"/>
              <a:buChar char="»"/>
              <a:defRPr/>
            </a:lvl9pPr>
          </a:lstStyle>
          <a:p/>
        </p:txBody>
      </p:sp>
      <p:sp>
        <p:nvSpPr>
          <p:cNvPr id="244" name="Shape 244"/>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45" name="Shape 245"/>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46" name="Shape 246"/>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47" name="Shape 247"/>
        <p:cNvGrpSpPr/>
        <p:nvPr/>
      </p:nvGrpSpPr>
      <p:grpSpPr>
        <a:xfrm>
          <a:off x="0" y="0"/>
          <a:ext cx="0" cy="0"/>
          <a:chOff x="0" y="0"/>
          <a:chExt cx="0" cy="0"/>
        </a:xfrm>
      </p:grpSpPr>
      <p:sp>
        <p:nvSpPr>
          <p:cNvPr id="248" name="Shape 248"/>
          <p:cNvSpPr txBox="1"/>
          <p:nvPr>
            <p:ph type="title"/>
          </p:nvPr>
        </p:nvSpPr>
        <p:spPr>
          <a:xfrm>
            <a:off x="914400" y="609600"/>
            <a:ext cx="80771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5" rtl="0" algn="ctr">
              <a:spcBef>
                <a:spcPts val="0"/>
              </a:spcBef>
              <a:spcAft>
                <a:spcPts val="0"/>
              </a:spcAft>
              <a:defRPr/>
            </a:lvl7pPr>
            <a:lvl8pPr lvl="7" marL="1371517" rtl="0" algn="ctr">
              <a:spcBef>
                <a:spcPts val="0"/>
              </a:spcBef>
              <a:spcAft>
                <a:spcPts val="0"/>
              </a:spcAft>
              <a:defRPr/>
            </a:lvl8pPr>
            <a:lvl9pPr lvl="8" marL="1828690" rtl="0" algn="ctr">
              <a:spcBef>
                <a:spcPts val="0"/>
              </a:spcBef>
              <a:spcAft>
                <a:spcPts val="0"/>
              </a:spcAft>
              <a:defRPr/>
            </a:lvl9pPr>
          </a:lstStyle>
          <a:p/>
        </p:txBody>
      </p:sp>
      <p:sp>
        <p:nvSpPr>
          <p:cNvPr id="249" name="Shape 249"/>
          <p:cNvSpPr txBox="1"/>
          <p:nvPr>
            <p:ph idx="1" type="body"/>
          </p:nvPr>
        </p:nvSpPr>
        <p:spPr>
          <a:xfrm>
            <a:off x="914400" y="1935166"/>
            <a:ext cx="3962399" cy="35510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0" name="Shape 250"/>
          <p:cNvSpPr txBox="1"/>
          <p:nvPr>
            <p:ph idx="2" type="body"/>
          </p:nvPr>
        </p:nvSpPr>
        <p:spPr>
          <a:xfrm>
            <a:off x="5029200" y="1935166"/>
            <a:ext cx="3962399" cy="35510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1" name="Shape 251"/>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52" name="Shape 252"/>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53" name="Shape 253"/>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54" name="Shape 254"/>
        <p:cNvGrpSpPr/>
        <p:nvPr/>
      </p:nvGrpSpPr>
      <p:grpSpPr>
        <a:xfrm>
          <a:off x="0" y="0"/>
          <a:ext cx="0" cy="0"/>
          <a:chOff x="0" y="0"/>
          <a:chExt cx="0" cy="0"/>
        </a:xfrm>
      </p:grpSpPr>
      <p:sp>
        <p:nvSpPr>
          <p:cNvPr id="255" name="Shape 255"/>
          <p:cNvSpPr txBox="1"/>
          <p:nvPr>
            <p:ph type="title"/>
          </p:nvPr>
        </p:nvSpPr>
        <p:spPr>
          <a:xfrm>
            <a:off x="722312" y="4406903"/>
            <a:ext cx="7772400" cy="1361999"/>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6" name="Shape 256"/>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5" lvl="2" marL="914345" rtl="0">
              <a:spcBef>
                <a:spcPts val="0"/>
              </a:spcBef>
              <a:buFont typeface="PT Sans"/>
              <a:buNone/>
              <a:defRPr/>
            </a:lvl3pPr>
            <a:lvl4pPr indent="-12617" lvl="3" marL="1371517" rtl="0">
              <a:spcBef>
                <a:spcPts val="0"/>
              </a:spcBef>
              <a:buFont typeface="PT Sans"/>
              <a:buNone/>
              <a:defRPr/>
            </a:lvl4pPr>
            <a:lvl5pPr indent="-12590" lvl="4" marL="1828690" rtl="0">
              <a:spcBef>
                <a:spcPts val="0"/>
              </a:spcBef>
              <a:buFont typeface="PT Sans"/>
              <a:buNone/>
              <a:defRPr/>
            </a:lvl5pPr>
            <a:lvl6pPr indent="-12562" lvl="5" marL="2285862" rtl="0">
              <a:spcBef>
                <a:spcPts val="0"/>
              </a:spcBef>
              <a:buFont typeface="PT Sans"/>
              <a:buNone/>
              <a:defRPr/>
            </a:lvl6pPr>
            <a:lvl7pPr indent="-12536" lvl="6" marL="2743036" rtl="0">
              <a:spcBef>
                <a:spcPts val="0"/>
              </a:spcBef>
              <a:buFont typeface="PT Sans"/>
              <a:buNone/>
              <a:defRPr/>
            </a:lvl7pPr>
            <a:lvl8pPr indent="-12508" lvl="7" marL="3200208" rtl="0">
              <a:spcBef>
                <a:spcPts val="0"/>
              </a:spcBef>
              <a:buFont typeface="PT Sans"/>
              <a:buNone/>
              <a:defRPr/>
            </a:lvl8pPr>
            <a:lvl9pPr indent="-12481" lvl="8" marL="3657381" rtl="0">
              <a:spcBef>
                <a:spcPts val="0"/>
              </a:spcBef>
              <a:buFont typeface="PT Sans"/>
              <a:buNone/>
              <a:defRPr/>
            </a:lvl9pPr>
          </a:lstStyle>
          <a:p/>
        </p:txBody>
      </p:sp>
      <p:sp>
        <p:nvSpPr>
          <p:cNvPr id="257" name="Shape 257"/>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58" name="Shape 258"/>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59" name="Shape 259"/>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60" name="Shape 260"/>
        <p:cNvGrpSpPr/>
        <p:nvPr/>
      </p:nvGrpSpPr>
      <p:grpSpPr>
        <a:xfrm>
          <a:off x="0" y="0"/>
          <a:ext cx="0" cy="0"/>
          <a:chOff x="0" y="0"/>
          <a:chExt cx="0" cy="0"/>
        </a:xfrm>
      </p:grpSpPr>
      <p:sp>
        <p:nvSpPr>
          <p:cNvPr id="261" name="Shape 261"/>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2" name="Shape 262"/>
          <p:cNvSpPr txBox="1"/>
          <p:nvPr>
            <p:ph idx="1" type="body"/>
          </p:nvPr>
        </p:nvSpPr>
        <p:spPr>
          <a:xfrm>
            <a:off x="457200" y="1535112"/>
            <a:ext cx="4040099" cy="639900"/>
          </a:xfrm>
          <a:prstGeom prst="rect">
            <a:avLst/>
          </a:prstGeom>
          <a:noFill/>
          <a:ln>
            <a:noFill/>
          </a:ln>
        </p:spPr>
        <p:txBody>
          <a:bodyPr anchorCtr="0" anchor="b"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5" lvl="2" marL="914345" rtl="0">
              <a:spcBef>
                <a:spcPts val="0"/>
              </a:spcBef>
              <a:buFont typeface="PT Sans"/>
              <a:buNone/>
              <a:defRPr/>
            </a:lvl3pPr>
            <a:lvl4pPr indent="-12617" lvl="3" marL="1371517" rtl="0">
              <a:spcBef>
                <a:spcPts val="0"/>
              </a:spcBef>
              <a:buFont typeface="PT Sans"/>
              <a:buNone/>
              <a:defRPr/>
            </a:lvl4pPr>
            <a:lvl5pPr indent="-12590" lvl="4" marL="1828690" rtl="0">
              <a:spcBef>
                <a:spcPts val="0"/>
              </a:spcBef>
              <a:buFont typeface="PT Sans"/>
              <a:buNone/>
              <a:defRPr/>
            </a:lvl5pPr>
            <a:lvl6pPr indent="-12562" lvl="5" marL="2285862" rtl="0">
              <a:spcBef>
                <a:spcPts val="0"/>
              </a:spcBef>
              <a:buFont typeface="PT Sans"/>
              <a:buNone/>
              <a:defRPr/>
            </a:lvl6pPr>
            <a:lvl7pPr indent="-12536" lvl="6" marL="2743036" rtl="0">
              <a:spcBef>
                <a:spcPts val="0"/>
              </a:spcBef>
              <a:buFont typeface="PT Sans"/>
              <a:buNone/>
              <a:defRPr/>
            </a:lvl7pPr>
            <a:lvl8pPr indent="-12508" lvl="7" marL="3200208" rtl="0">
              <a:spcBef>
                <a:spcPts val="0"/>
              </a:spcBef>
              <a:buFont typeface="PT Sans"/>
              <a:buNone/>
              <a:defRPr/>
            </a:lvl8pPr>
            <a:lvl9pPr indent="-12481" lvl="8" marL="3657381" rtl="0">
              <a:spcBef>
                <a:spcPts val="0"/>
              </a:spcBef>
              <a:buFont typeface="PT Sans"/>
              <a:buNone/>
              <a:defRPr/>
            </a:lvl9pPr>
          </a:lstStyle>
          <a:p/>
        </p:txBody>
      </p:sp>
      <p:sp>
        <p:nvSpPr>
          <p:cNvPr id="263" name="Shape 263"/>
          <p:cNvSpPr txBox="1"/>
          <p:nvPr>
            <p:ph idx="2" type="body"/>
          </p:nvPr>
        </p:nvSpPr>
        <p:spPr>
          <a:xfrm>
            <a:off x="457200" y="2174875"/>
            <a:ext cx="4040099" cy="3951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4" name="Shape 264"/>
          <p:cNvSpPr txBox="1"/>
          <p:nvPr>
            <p:ph idx="3" type="body"/>
          </p:nvPr>
        </p:nvSpPr>
        <p:spPr>
          <a:xfrm>
            <a:off x="4645026" y="1535112"/>
            <a:ext cx="4041900" cy="639900"/>
          </a:xfrm>
          <a:prstGeom prst="rect">
            <a:avLst/>
          </a:prstGeom>
          <a:noFill/>
          <a:ln>
            <a:noFill/>
          </a:ln>
        </p:spPr>
        <p:txBody>
          <a:bodyPr anchorCtr="0" anchor="b"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5" lvl="2" marL="914345" rtl="0">
              <a:spcBef>
                <a:spcPts val="0"/>
              </a:spcBef>
              <a:buFont typeface="PT Sans"/>
              <a:buNone/>
              <a:defRPr/>
            </a:lvl3pPr>
            <a:lvl4pPr indent="-12617" lvl="3" marL="1371517" rtl="0">
              <a:spcBef>
                <a:spcPts val="0"/>
              </a:spcBef>
              <a:buFont typeface="PT Sans"/>
              <a:buNone/>
              <a:defRPr/>
            </a:lvl4pPr>
            <a:lvl5pPr indent="-12590" lvl="4" marL="1828690" rtl="0">
              <a:spcBef>
                <a:spcPts val="0"/>
              </a:spcBef>
              <a:buFont typeface="PT Sans"/>
              <a:buNone/>
              <a:defRPr/>
            </a:lvl5pPr>
            <a:lvl6pPr indent="-12562" lvl="5" marL="2285862" rtl="0">
              <a:spcBef>
                <a:spcPts val="0"/>
              </a:spcBef>
              <a:buFont typeface="PT Sans"/>
              <a:buNone/>
              <a:defRPr/>
            </a:lvl6pPr>
            <a:lvl7pPr indent="-12536" lvl="6" marL="2743036" rtl="0">
              <a:spcBef>
                <a:spcPts val="0"/>
              </a:spcBef>
              <a:buFont typeface="PT Sans"/>
              <a:buNone/>
              <a:defRPr/>
            </a:lvl7pPr>
            <a:lvl8pPr indent="-12508" lvl="7" marL="3200208" rtl="0">
              <a:spcBef>
                <a:spcPts val="0"/>
              </a:spcBef>
              <a:buFont typeface="PT Sans"/>
              <a:buNone/>
              <a:defRPr/>
            </a:lvl8pPr>
            <a:lvl9pPr indent="-12481" lvl="8" marL="3657381" rtl="0">
              <a:spcBef>
                <a:spcPts val="0"/>
              </a:spcBef>
              <a:buFont typeface="PT Sans"/>
              <a:buNone/>
              <a:defRPr/>
            </a:lvl9pPr>
          </a:lstStyle>
          <a:p/>
        </p:txBody>
      </p:sp>
      <p:sp>
        <p:nvSpPr>
          <p:cNvPr id="265" name="Shape 265"/>
          <p:cNvSpPr txBox="1"/>
          <p:nvPr>
            <p:ph idx="4" type="body"/>
          </p:nvPr>
        </p:nvSpPr>
        <p:spPr>
          <a:xfrm>
            <a:off x="4645026" y="2174875"/>
            <a:ext cx="4041900" cy="3951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6" name="Shape 266"/>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67" name="Shape 267"/>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68" name="Shape 268"/>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9" name="Shape 269"/>
        <p:cNvGrpSpPr/>
        <p:nvPr/>
      </p:nvGrpSpPr>
      <p:grpSpPr>
        <a:xfrm>
          <a:off x="0" y="0"/>
          <a:ext cx="0" cy="0"/>
          <a:chOff x="0" y="0"/>
          <a:chExt cx="0" cy="0"/>
        </a:xfrm>
      </p:grpSpPr>
      <p:sp>
        <p:nvSpPr>
          <p:cNvPr id="270" name="Shape 270"/>
          <p:cNvSpPr txBox="1"/>
          <p:nvPr>
            <p:ph type="title"/>
          </p:nvPr>
        </p:nvSpPr>
        <p:spPr>
          <a:xfrm>
            <a:off x="914400" y="609600"/>
            <a:ext cx="80771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5" rtl="0" algn="ctr">
              <a:spcBef>
                <a:spcPts val="0"/>
              </a:spcBef>
              <a:spcAft>
                <a:spcPts val="0"/>
              </a:spcAft>
              <a:defRPr/>
            </a:lvl7pPr>
            <a:lvl8pPr lvl="7" marL="1371517" rtl="0" algn="ctr">
              <a:spcBef>
                <a:spcPts val="0"/>
              </a:spcBef>
              <a:spcAft>
                <a:spcPts val="0"/>
              </a:spcAft>
              <a:defRPr/>
            </a:lvl8pPr>
            <a:lvl9pPr lvl="8" marL="1828690" rtl="0" algn="ctr">
              <a:spcBef>
                <a:spcPts val="0"/>
              </a:spcBef>
              <a:spcAft>
                <a:spcPts val="0"/>
              </a:spcAft>
              <a:defRPr/>
            </a:lvl9pPr>
          </a:lstStyle>
          <a:p/>
        </p:txBody>
      </p:sp>
      <p:sp>
        <p:nvSpPr>
          <p:cNvPr id="271" name="Shape 271"/>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72" name="Shape 272"/>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73" name="Shape 273"/>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4" name="Shape 274"/>
        <p:cNvGrpSpPr/>
        <p:nvPr/>
      </p:nvGrpSpPr>
      <p:grpSpPr>
        <a:xfrm>
          <a:off x="0" y="0"/>
          <a:ext cx="0" cy="0"/>
          <a:chOff x="0" y="0"/>
          <a:chExt cx="0" cy="0"/>
        </a:xfrm>
      </p:grpSpPr>
      <p:sp>
        <p:nvSpPr>
          <p:cNvPr id="275" name="Shape 275"/>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76" name="Shape 276"/>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77" name="Shape 277"/>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78" name="Shape 278"/>
        <p:cNvGrpSpPr/>
        <p:nvPr/>
      </p:nvGrpSpPr>
      <p:grpSpPr>
        <a:xfrm>
          <a:off x="0" y="0"/>
          <a:ext cx="0" cy="0"/>
          <a:chOff x="0" y="0"/>
          <a:chExt cx="0" cy="0"/>
        </a:xfrm>
      </p:grpSpPr>
      <p:sp>
        <p:nvSpPr>
          <p:cNvPr id="279" name="Shape 279"/>
          <p:cNvSpPr txBox="1"/>
          <p:nvPr>
            <p:ph type="title"/>
          </p:nvPr>
        </p:nvSpPr>
        <p:spPr>
          <a:xfrm>
            <a:off x="457200" y="273050"/>
            <a:ext cx="3008399" cy="11619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0" name="Shape 280"/>
          <p:cNvSpPr txBox="1"/>
          <p:nvPr>
            <p:ph idx="1" type="body"/>
          </p:nvPr>
        </p:nvSpPr>
        <p:spPr>
          <a:xfrm>
            <a:off x="3575050" y="273052"/>
            <a:ext cx="5111699" cy="58529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1" name="Shape 281"/>
          <p:cNvSpPr txBox="1"/>
          <p:nvPr>
            <p:ph idx="2" type="body"/>
          </p:nvPr>
        </p:nvSpPr>
        <p:spPr>
          <a:xfrm>
            <a:off x="457200" y="1435103"/>
            <a:ext cx="3008399" cy="4691099"/>
          </a:xfrm>
          <a:prstGeom prst="rect">
            <a:avLst/>
          </a:prstGeom>
          <a:noFill/>
          <a:ln>
            <a:noFill/>
          </a:ln>
        </p:spPr>
        <p:txBody>
          <a:bodyPr anchorCtr="0" anchor="t"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5" lvl="2" marL="914345" rtl="0">
              <a:spcBef>
                <a:spcPts val="0"/>
              </a:spcBef>
              <a:buFont typeface="PT Sans"/>
              <a:buNone/>
              <a:defRPr/>
            </a:lvl3pPr>
            <a:lvl4pPr indent="-12617" lvl="3" marL="1371517" rtl="0">
              <a:spcBef>
                <a:spcPts val="0"/>
              </a:spcBef>
              <a:buFont typeface="PT Sans"/>
              <a:buNone/>
              <a:defRPr/>
            </a:lvl4pPr>
            <a:lvl5pPr indent="-12590" lvl="4" marL="1828690" rtl="0">
              <a:spcBef>
                <a:spcPts val="0"/>
              </a:spcBef>
              <a:buFont typeface="PT Sans"/>
              <a:buNone/>
              <a:defRPr/>
            </a:lvl5pPr>
            <a:lvl6pPr indent="-12562" lvl="5" marL="2285862" rtl="0">
              <a:spcBef>
                <a:spcPts val="0"/>
              </a:spcBef>
              <a:buFont typeface="PT Sans"/>
              <a:buNone/>
              <a:defRPr/>
            </a:lvl6pPr>
            <a:lvl7pPr indent="-12536" lvl="6" marL="2743036" rtl="0">
              <a:spcBef>
                <a:spcPts val="0"/>
              </a:spcBef>
              <a:buFont typeface="PT Sans"/>
              <a:buNone/>
              <a:defRPr/>
            </a:lvl7pPr>
            <a:lvl8pPr indent="-12508" lvl="7" marL="3200208" rtl="0">
              <a:spcBef>
                <a:spcPts val="0"/>
              </a:spcBef>
              <a:buFont typeface="PT Sans"/>
              <a:buNone/>
              <a:defRPr/>
            </a:lvl8pPr>
            <a:lvl9pPr indent="-12481" lvl="8" marL="3657381" rtl="0">
              <a:spcBef>
                <a:spcPts val="0"/>
              </a:spcBef>
              <a:buFont typeface="PT Sans"/>
              <a:buNone/>
              <a:defRPr/>
            </a:lvl9pPr>
          </a:lstStyle>
          <a:p/>
        </p:txBody>
      </p:sp>
      <p:sp>
        <p:nvSpPr>
          <p:cNvPr id="282" name="Shape 282"/>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83" name="Shape 283"/>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84" name="Shape 284"/>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7" name="Shape 37"/>
        <p:cNvGrpSpPr/>
        <p:nvPr/>
      </p:nvGrpSpPr>
      <p:grpSpPr>
        <a:xfrm>
          <a:off x="0" y="0"/>
          <a:ext cx="0" cy="0"/>
          <a:chOff x="0" y="0"/>
          <a:chExt cx="0" cy="0"/>
        </a:xfrm>
      </p:grpSpPr>
      <p:sp>
        <p:nvSpPr>
          <p:cNvPr id="38" name="Shape 38"/>
          <p:cNvSpPr txBox="1"/>
          <p:nvPr>
            <p:ph type="title"/>
          </p:nvPr>
        </p:nvSpPr>
        <p:spPr>
          <a:xfrm>
            <a:off x="722312" y="4406903"/>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9" name="Shape 3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4" lvl="2" marL="914344" rtl="0">
              <a:spcBef>
                <a:spcPts val="0"/>
              </a:spcBef>
              <a:buFont typeface="PT Sans"/>
              <a:buNone/>
              <a:defRPr/>
            </a:lvl3pPr>
            <a:lvl4pPr indent="-12618" lvl="3" marL="1371518" rtl="0">
              <a:spcBef>
                <a:spcPts val="0"/>
              </a:spcBef>
              <a:buFont typeface="PT Sans"/>
              <a:buNone/>
              <a:defRPr/>
            </a:lvl4pPr>
            <a:lvl5pPr indent="-12591" lvl="4" marL="1828691" rtl="0">
              <a:spcBef>
                <a:spcPts val="0"/>
              </a:spcBef>
              <a:buFont typeface="PT Sans"/>
              <a:buNone/>
              <a:defRPr/>
            </a:lvl5pPr>
            <a:lvl6pPr indent="-12562" lvl="5" marL="2285863" rtl="0">
              <a:spcBef>
                <a:spcPts val="0"/>
              </a:spcBef>
              <a:buFont typeface="PT Sans"/>
              <a:buNone/>
              <a:defRPr/>
            </a:lvl6pPr>
            <a:lvl7pPr indent="-12536" lvl="6" marL="2743036" rtl="0">
              <a:spcBef>
                <a:spcPts val="0"/>
              </a:spcBef>
              <a:buFont typeface="PT Sans"/>
              <a:buNone/>
              <a:defRPr/>
            </a:lvl7pPr>
            <a:lvl8pPr indent="-12508" lvl="7" marL="3200209" rtl="0">
              <a:spcBef>
                <a:spcPts val="0"/>
              </a:spcBef>
              <a:buFont typeface="PT Sans"/>
              <a:buNone/>
              <a:defRPr/>
            </a:lvl8pPr>
            <a:lvl9pPr indent="-12481" lvl="8" marL="3657381" rtl="0">
              <a:spcBef>
                <a:spcPts val="0"/>
              </a:spcBef>
              <a:buFont typeface="PT Sans"/>
              <a:buNone/>
              <a:defRPr/>
            </a:lvl9pPr>
          </a:lstStyle>
          <a:p/>
        </p:txBody>
      </p:sp>
      <p:sp>
        <p:nvSpPr>
          <p:cNvPr id="40" name="Shape 40"/>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41" name="Shape 41"/>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42" name="Shape 42"/>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85" name="Shape 285"/>
        <p:cNvGrpSpPr/>
        <p:nvPr/>
      </p:nvGrpSpPr>
      <p:grpSpPr>
        <a:xfrm>
          <a:off x="0" y="0"/>
          <a:ext cx="0" cy="0"/>
          <a:chOff x="0" y="0"/>
          <a:chExt cx="0" cy="0"/>
        </a:xfrm>
      </p:grpSpPr>
      <p:sp>
        <p:nvSpPr>
          <p:cNvPr id="286" name="Shape 286"/>
          <p:cNvSpPr txBox="1"/>
          <p:nvPr>
            <p:ph type="title"/>
          </p:nvPr>
        </p:nvSpPr>
        <p:spPr>
          <a:xfrm>
            <a:off x="1792288" y="4800600"/>
            <a:ext cx="5486399" cy="56669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7" name="Shape 287"/>
          <p:cNvSpPr/>
          <p:nvPr>
            <p:ph idx="2" type="pic"/>
          </p:nvPr>
        </p:nvSpPr>
        <p:spPr>
          <a:xfrm>
            <a:off x="1792288" y="612775"/>
            <a:ext cx="5486399" cy="4114800"/>
          </a:xfrm>
          <a:prstGeom prst="rect">
            <a:avLst/>
          </a:prstGeom>
          <a:noFill/>
          <a:ln>
            <a:noFill/>
          </a:ln>
        </p:spPr>
      </p:sp>
      <p:sp>
        <p:nvSpPr>
          <p:cNvPr id="288" name="Shape 288"/>
          <p:cNvSpPr txBox="1"/>
          <p:nvPr>
            <p:ph idx="1" type="body"/>
          </p:nvPr>
        </p:nvSpPr>
        <p:spPr>
          <a:xfrm>
            <a:off x="1792288" y="5367337"/>
            <a:ext cx="5486399" cy="804899"/>
          </a:xfrm>
          <a:prstGeom prst="rect">
            <a:avLst/>
          </a:prstGeom>
          <a:noFill/>
          <a:ln>
            <a:noFill/>
          </a:ln>
        </p:spPr>
        <p:txBody>
          <a:bodyPr anchorCtr="0" anchor="t"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5" lvl="2" marL="914345" rtl="0">
              <a:spcBef>
                <a:spcPts val="0"/>
              </a:spcBef>
              <a:buFont typeface="PT Sans"/>
              <a:buNone/>
              <a:defRPr/>
            </a:lvl3pPr>
            <a:lvl4pPr indent="-12617" lvl="3" marL="1371517" rtl="0">
              <a:spcBef>
                <a:spcPts val="0"/>
              </a:spcBef>
              <a:buFont typeface="PT Sans"/>
              <a:buNone/>
              <a:defRPr/>
            </a:lvl4pPr>
            <a:lvl5pPr indent="-12590" lvl="4" marL="1828690" rtl="0">
              <a:spcBef>
                <a:spcPts val="0"/>
              </a:spcBef>
              <a:buFont typeface="PT Sans"/>
              <a:buNone/>
              <a:defRPr/>
            </a:lvl5pPr>
            <a:lvl6pPr indent="-12562" lvl="5" marL="2285862" rtl="0">
              <a:spcBef>
                <a:spcPts val="0"/>
              </a:spcBef>
              <a:buFont typeface="PT Sans"/>
              <a:buNone/>
              <a:defRPr/>
            </a:lvl6pPr>
            <a:lvl7pPr indent="-12536" lvl="6" marL="2743036" rtl="0">
              <a:spcBef>
                <a:spcPts val="0"/>
              </a:spcBef>
              <a:buFont typeface="PT Sans"/>
              <a:buNone/>
              <a:defRPr/>
            </a:lvl7pPr>
            <a:lvl8pPr indent="-12508" lvl="7" marL="3200208" rtl="0">
              <a:spcBef>
                <a:spcPts val="0"/>
              </a:spcBef>
              <a:buFont typeface="PT Sans"/>
              <a:buNone/>
              <a:defRPr/>
            </a:lvl8pPr>
            <a:lvl9pPr indent="-12481" lvl="8" marL="3657381" rtl="0">
              <a:spcBef>
                <a:spcPts val="0"/>
              </a:spcBef>
              <a:buFont typeface="PT Sans"/>
              <a:buNone/>
              <a:defRPr/>
            </a:lvl9pPr>
          </a:lstStyle>
          <a:p/>
        </p:txBody>
      </p:sp>
      <p:sp>
        <p:nvSpPr>
          <p:cNvPr id="289" name="Shape 289"/>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90" name="Shape 290"/>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91" name="Shape 291"/>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92" name="Shape 292"/>
        <p:cNvGrpSpPr/>
        <p:nvPr/>
      </p:nvGrpSpPr>
      <p:grpSpPr>
        <a:xfrm>
          <a:off x="0" y="0"/>
          <a:ext cx="0" cy="0"/>
          <a:chOff x="0" y="0"/>
          <a:chExt cx="0" cy="0"/>
        </a:xfrm>
      </p:grpSpPr>
      <p:sp>
        <p:nvSpPr>
          <p:cNvPr id="293" name="Shape 293"/>
          <p:cNvSpPr txBox="1"/>
          <p:nvPr>
            <p:ph type="title"/>
          </p:nvPr>
        </p:nvSpPr>
        <p:spPr>
          <a:xfrm>
            <a:off x="914400" y="609600"/>
            <a:ext cx="80771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5" rtl="0" algn="ctr">
              <a:spcBef>
                <a:spcPts val="0"/>
              </a:spcBef>
              <a:spcAft>
                <a:spcPts val="0"/>
              </a:spcAft>
              <a:defRPr/>
            </a:lvl7pPr>
            <a:lvl8pPr lvl="7" marL="1371517" rtl="0" algn="ctr">
              <a:spcBef>
                <a:spcPts val="0"/>
              </a:spcBef>
              <a:spcAft>
                <a:spcPts val="0"/>
              </a:spcAft>
              <a:defRPr/>
            </a:lvl8pPr>
            <a:lvl9pPr lvl="8" marL="1828690" rtl="0" algn="ctr">
              <a:spcBef>
                <a:spcPts val="0"/>
              </a:spcBef>
              <a:spcAft>
                <a:spcPts val="0"/>
              </a:spcAft>
              <a:defRPr/>
            </a:lvl9pPr>
          </a:lstStyle>
          <a:p/>
        </p:txBody>
      </p:sp>
      <p:sp>
        <p:nvSpPr>
          <p:cNvPr id="294" name="Shape 294"/>
          <p:cNvSpPr txBox="1"/>
          <p:nvPr>
            <p:ph idx="1" type="body"/>
          </p:nvPr>
        </p:nvSpPr>
        <p:spPr>
          <a:xfrm rot="5400000">
            <a:off x="3177450" y="-327884"/>
            <a:ext cx="3551099" cy="8077199"/>
          </a:xfrm>
          <a:prstGeom prst="rect">
            <a:avLst/>
          </a:prstGeom>
          <a:noFill/>
          <a:ln>
            <a:noFill/>
          </a:ln>
        </p:spPr>
        <p:txBody>
          <a:bodyPr anchorCtr="0" anchor="t" bIns="91425" lIns="91425" rIns="91425" tIns="91425"/>
          <a:lstStyle>
            <a:lvl1pPr indent="-138112" lvl="0" marL="341312" rtl="0" algn="l">
              <a:spcBef>
                <a:spcPts val="640"/>
              </a:spcBef>
              <a:spcAft>
                <a:spcPts val="0"/>
              </a:spcAft>
              <a:buClr>
                <a:schemeClr val="dk1"/>
              </a:buClr>
              <a:buFont typeface="PT Sans"/>
              <a:buChar char="•"/>
              <a:defRPr/>
            </a:lvl1pPr>
            <a:lvl2pPr indent="-106362" lvl="1" marL="741362" rtl="0" algn="l">
              <a:spcBef>
                <a:spcPts val="560"/>
              </a:spcBef>
              <a:spcAft>
                <a:spcPts val="0"/>
              </a:spcAft>
              <a:buClr>
                <a:schemeClr val="dk1"/>
              </a:buClr>
              <a:buFont typeface="PT Sans"/>
              <a:buChar char="–"/>
              <a:defRPr/>
            </a:lvl2pPr>
            <a:lvl3pPr indent="-74612" lvl="2" marL="1141412" rtl="0" algn="l">
              <a:spcBef>
                <a:spcPts val="480"/>
              </a:spcBef>
              <a:spcAft>
                <a:spcPts val="0"/>
              </a:spcAft>
              <a:buClr>
                <a:schemeClr val="dk1"/>
              </a:buClr>
              <a:buFont typeface="PT Sans"/>
              <a:buChar char="•"/>
              <a:defRPr/>
            </a:lvl3pPr>
            <a:lvl4pPr indent="-100012" lvl="3" marL="1598612" rtl="0" algn="l">
              <a:spcBef>
                <a:spcPts val="400"/>
              </a:spcBef>
              <a:spcAft>
                <a:spcPts val="0"/>
              </a:spcAft>
              <a:buClr>
                <a:schemeClr val="dk1"/>
              </a:buClr>
              <a:buFont typeface="PT Sans"/>
              <a:buChar char="–"/>
              <a:defRPr/>
            </a:lvl4pPr>
            <a:lvl5pPr indent="-100012" lvl="4" marL="2055812" rtl="0" algn="l">
              <a:spcBef>
                <a:spcPts val="400"/>
              </a:spcBef>
              <a:spcAft>
                <a:spcPts val="0"/>
              </a:spcAft>
              <a:buClr>
                <a:schemeClr val="dk1"/>
              </a:buClr>
              <a:buFont typeface="PT Sans"/>
              <a:buChar char="»"/>
              <a:defRPr/>
            </a:lvl5pPr>
            <a:lvl6pPr indent="-114150" lvl="5" marL="2514450" rtl="0" algn="l">
              <a:spcBef>
                <a:spcPts val="400"/>
              </a:spcBef>
              <a:spcAft>
                <a:spcPts val="0"/>
              </a:spcAft>
              <a:buClr>
                <a:schemeClr val="dk1"/>
              </a:buClr>
              <a:buFont typeface="PT Sans"/>
              <a:buChar char="»"/>
              <a:defRPr/>
            </a:lvl6pPr>
            <a:lvl7pPr indent="-114122" lvl="6" marL="2971622" rtl="0" algn="l">
              <a:spcBef>
                <a:spcPts val="400"/>
              </a:spcBef>
              <a:spcAft>
                <a:spcPts val="0"/>
              </a:spcAft>
              <a:buClr>
                <a:schemeClr val="dk1"/>
              </a:buClr>
              <a:buFont typeface="PT Sans"/>
              <a:buChar char="»"/>
              <a:defRPr/>
            </a:lvl7pPr>
            <a:lvl8pPr indent="-114095" lvl="7" marL="3428795" rtl="0" algn="l">
              <a:spcBef>
                <a:spcPts val="400"/>
              </a:spcBef>
              <a:spcAft>
                <a:spcPts val="0"/>
              </a:spcAft>
              <a:buClr>
                <a:schemeClr val="dk1"/>
              </a:buClr>
              <a:buFont typeface="PT Sans"/>
              <a:buChar char="»"/>
              <a:defRPr/>
            </a:lvl8pPr>
            <a:lvl9pPr indent="-114067" lvl="8" marL="3885967" rtl="0" algn="l">
              <a:spcBef>
                <a:spcPts val="400"/>
              </a:spcBef>
              <a:spcAft>
                <a:spcPts val="0"/>
              </a:spcAft>
              <a:buClr>
                <a:schemeClr val="dk1"/>
              </a:buClr>
              <a:buFont typeface="PT Sans"/>
              <a:buChar char="»"/>
              <a:defRPr/>
            </a:lvl9pPr>
          </a:lstStyle>
          <a:p/>
        </p:txBody>
      </p:sp>
      <p:sp>
        <p:nvSpPr>
          <p:cNvPr id="295" name="Shape 295"/>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96" name="Shape 296"/>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97" name="Shape 297"/>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98" name="Shape 298"/>
        <p:cNvGrpSpPr/>
        <p:nvPr/>
      </p:nvGrpSpPr>
      <p:grpSpPr>
        <a:xfrm>
          <a:off x="0" y="0"/>
          <a:ext cx="0" cy="0"/>
          <a:chOff x="0" y="0"/>
          <a:chExt cx="0" cy="0"/>
        </a:xfrm>
      </p:grpSpPr>
      <p:sp>
        <p:nvSpPr>
          <p:cNvPr id="299" name="Shape 299"/>
          <p:cNvSpPr txBox="1"/>
          <p:nvPr>
            <p:ph type="title"/>
          </p:nvPr>
        </p:nvSpPr>
        <p:spPr>
          <a:xfrm rot="5400000">
            <a:off x="5543550" y="2038349"/>
            <a:ext cx="4876799" cy="20192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5" rtl="0" algn="ctr">
              <a:spcBef>
                <a:spcPts val="0"/>
              </a:spcBef>
              <a:spcAft>
                <a:spcPts val="0"/>
              </a:spcAft>
              <a:defRPr/>
            </a:lvl7pPr>
            <a:lvl8pPr lvl="7" marL="1371517" rtl="0" algn="ctr">
              <a:spcBef>
                <a:spcPts val="0"/>
              </a:spcBef>
              <a:spcAft>
                <a:spcPts val="0"/>
              </a:spcAft>
              <a:defRPr/>
            </a:lvl8pPr>
            <a:lvl9pPr lvl="8" marL="1828690" rtl="0" algn="ctr">
              <a:spcBef>
                <a:spcPts val="0"/>
              </a:spcBef>
              <a:spcAft>
                <a:spcPts val="0"/>
              </a:spcAft>
              <a:defRPr/>
            </a:lvl9pPr>
          </a:lstStyle>
          <a:p/>
        </p:txBody>
      </p:sp>
      <p:sp>
        <p:nvSpPr>
          <p:cNvPr id="300" name="Shape 300"/>
          <p:cNvSpPr txBox="1"/>
          <p:nvPr>
            <p:ph idx="1" type="body"/>
          </p:nvPr>
        </p:nvSpPr>
        <p:spPr>
          <a:xfrm rot="5400000">
            <a:off x="1428750" y="95249"/>
            <a:ext cx="4876799" cy="5905500"/>
          </a:xfrm>
          <a:prstGeom prst="rect">
            <a:avLst/>
          </a:prstGeom>
          <a:noFill/>
          <a:ln>
            <a:noFill/>
          </a:ln>
        </p:spPr>
        <p:txBody>
          <a:bodyPr anchorCtr="0" anchor="t" bIns="91425" lIns="91425" rIns="91425" tIns="91425"/>
          <a:lstStyle>
            <a:lvl1pPr indent="-138112" lvl="0" marL="341312" rtl="0" algn="l">
              <a:spcBef>
                <a:spcPts val="640"/>
              </a:spcBef>
              <a:spcAft>
                <a:spcPts val="0"/>
              </a:spcAft>
              <a:buClr>
                <a:schemeClr val="dk1"/>
              </a:buClr>
              <a:buFont typeface="PT Sans"/>
              <a:buChar char="•"/>
              <a:defRPr/>
            </a:lvl1pPr>
            <a:lvl2pPr indent="-106362" lvl="1" marL="741362" rtl="0" algn="l">
              <a:spcBef>
                <a:spcPts val="560"/>
              </a:spcBef>
              <a:spcAft>
                <a:spcPts val="0"/>
              </a:spcAft>
              <a:buClr>
                <a:schemeClr val="dk1"/>
              </a:buClr>
              <a:buFont typeface="PT Sans"/>
              <a:buChar char="–"/>
              <a:defRPr/>
            </a:lvl2pPr>
            <a:lvl3pPr indent="-74612" lvl="2" marL="1141412" rtl="0" algn="l">
              <a:spcBef>
                <a:spcPts val="480"/>
              </a:spcBef>
              <a:spcAft>
                <a:spcPts val="0"/>
              </a:spcAft>
              <a:buClr>
                <a:schemeClr val="dk1"/>
              </a:buClr>
              <a:buFont typeface="PT Sans"/>
              <a:buChar char="•"/>
              <a:defRPr/>
            </a:lvl3pPr>
            <a:lvl4pPr indent="-100012" lvl="3" marL="1598612" rtl="0" algn="l">
              <a:spcBef>
                <a:spcPts val="400"/>
              </a:spcBef>
              <a:spcAft>
                <a:spcPts val="0"/>
              </a:spcAft>
              <a:buClr>
                <a:schemeClr val="dk1"/>
              </a:buClr>
              <a:buFont typeface="PT Sans"/>
              <a:buChar char="–"/>
              <a:defRPr/>
            </a:lvl4pPr>
            <a:lvl5pPr indent="-100012" lvl="4" marL="2055812" rtl="0" algn="l">
              <a:spcBef>
                <a:spcPts val="400"/>
              </a:spcBef>
              <a:spcAft>
                <a:spcPts val="0"/>
              </a:spcAft>
              <a:buClr>
                <a:schemeClr val="dk1"/>
              </a:buClr>
              <a:buFont typeface="PT Sans"/>
              <a:buChar char="»"/>
              <a:defRPr/>
            </a:lvl5pPr>
            <a:lvl6pPr indent="-114150" lvl="5" marL="2514450" rtl="0" algn="l">
              <a:spcBef>
                <a:spcPts val="400"/>
              </a:spcBef>
              <a:spcAft>
                <a:spcPts val="0"/>
              </a:spcAft>
              <a:buClr>
                <a:schemeClr val="dk1"/>
              </a:buClr>
              <a:buFont typeface="PT Sans"/>
              <a:buChar char="»"/>
              <a:defRPr/>
            </a:lvl6pPr>
            <a:lvl7pPr indent="-114122" lvl="6" marL="2971622" rtl="0" algn="l">
              <a:spcBef>
                <a:spcPts val="400"/>
              </a:spcBef>
              <a:spcAft>
                <a:spcPts val="0"/>
              </a:spcAft>
              <a:buClr>
                <a:schemeClr val="dk1"/>
              </a:buClr>
              <a:buFont typeface="PT Sans"/>
              <a:buChar char="»"/>
              <a:defRPr/>
            </a:lvl7pPr>
            <a:lvl8pPr indent="-114095" lvl="7" marL="3428795" rtl="0" algn="l">
              <a:spcBef>
                <a:spcPts val="400"/>
              </a:spcBef>
              <a:spcAft>
                <a:spcPts val="0"/>
              </a:spcAft>
              <a:buClr>
                <a:schemeClr val="dk1"/>
              </a:buClr>
              <a:buFont typeface="PT Sans"/>
              <a:buChar char="»"/>
              <a:defRPr/>
            </a:lvl8pPr>
            <a:lvl9pPr indent="-114067" lvl="8" marL="3885967" rtl="0" algn="l">
              <a:spcBef>
                <a:spcPts val="400"/>
              </a:spcBef>
              <a:spcAft>
                <a:spcPts val="0"/>
              </a:spcAft>
              <a:buClr>
                <a:schemeClr val="dk1"/>
              </a:buClr>
              <a:buFont typeface="PT Sans"/>
              <a:buChar char="»"/>
              <a:defRPr/>
            </a:lvl9pPr>
          </a:lstStyle>
          <a:p/>
        </p:txBody>
      </p:sp>
      <p:sp>
        <p:nvSpPr>
          <p:cNvPr id="301" name="Shape 301"/>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302" name="Shape 302"/>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303" name="Shape 303"/>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56" name="Shape 356"/>
        <p:cNvGrpSpPr/>
        <p:nvPr/>
      </p:nvGrpSpPr>
      <p:grpSpPr>
        <a:xfrm>
          <a:off x="0" y="0"/>
          <a:ext cx="0" cy="0"/>
          <a:chOff x="0" y="0"/>
          <a:chExt cx="0" cy="0"/>
        </a:xfrm>
      </p:grpSpPr>
      <p:sp>
        <p:nvSpPr>
          <p:cNvPr id="357" name="Shape 357"/>
          <p:cNvSpPr txBox="1"/>
          <p:nvPr>
            <p:ph type="title"/>
          </p:nvPr>
        </p:nvSpPr>
        <p:spPr>
          <a:xfrm>
            <a:off x="628650" y="365125"/>
            <a:ext cx="7886700" cy="1325562"/>
          </a:xfrm>
          <a:prstGeom prst="rect">
            <a:avLst/>
          </a:prstGeom>
          <a:noFill/>
          <a:ln>
            <a:noFill/>
          </a:ln>
        </p:spPr>
        <p:txBody>
          <a:bodyPr anchorCtr="0" anchor="ctr" bIns="91425" lIns="91425" rIns="91425" tIns="91425"/>
          <a:lstStyle>
            <a:lvl1pPr lvl="0" rtl="0" algn="l">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58" name="Shape 358"/>
          <p:cNvSpPr txBox="1"/>
          <p:nvPr>
            <p:ph idx="1" type="body"/>
          </p:nvPr>
        </p:nvSpPr>
        <p:spPr>
          <a:xfrm>
            <a:off x="628650" y="1825625"/>
            <a:ext cx="7886700" cy="4351338"/>
          </a:xfrm>
          <a:prstGeom prst="rect">
            <a:avLst/>
          </a:prstGeom>
          <a:noFill/>
          <a:ln>
            <a:noFill/>
          </a:ln>
        </p:spPr>
        <p:txBody>
          <a:bodyPr anchorCtr="0" anchor="t" bIns="91425" lIns="91425" rIns="91425" tIns="91425"/>
          <a:lstStyle>
            <a:lvl1pPr indent="-508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762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1016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11430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11430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11430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11430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11430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11430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359" name="Shape 359"/>
          <p:cNvSpPr txBox="1"/>
          <p:nvPr>
            <p:ph idx="10" type="dt"/>
          </p:nvPr>
        </p:nvSpPr>
        <p:spPr>
          <a:xfrm>
            <a:off x="628650" y="6356350"/>
            <a:ext cx="2057399" cy="365125"/>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360" name="Shape 360"/>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361" name="Shape 361"/>
          <p:cNvSpPr txBox="1"/>
          <p:nvPr>
            <p:ph idx="12" type="sldNum"/>
          </p:nvPr>
        </p:nvSpPr>
        <p:spPr>
          <a:xfrm>
            <a:off x="6457950" y="6356350"/>
            <a:ext cx="20573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62" name="Shape 362"/>
        <p:cNvGrpSpPr/>
        <p:nvPr/>
      </p:nvGrpSpPr>
      <p:grpSpPr>
        <a:xfrm>
          <a:off x="0" y="0"/>
          <a:ext cx="0" cy="0"/>
          <a:chOff x="0" y="0"/>
          <a:chExt cx="0" cy="0"/>
        </a:xfrm>
      </p:grpSpPr>
      <p:sp>
        <p:nvSpPr>
          <p:cNvPr id="363" name="Shape 363"/>
          <p:cNvSpPr txBox="1"/>
          <p:nvPr>
            <p:ph type="ctrTitle"/>
          </p:nvPr>
        </p:nvSpPr>
        <p:spPr>
          <a:xfrm>
            <a:off x="1143000" y="1122362"/>
            <a:ext cx="6858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364" name="Shape 364"/>
          <p:cNvSpPr txBox="1"/>
          <p:nvPr>
            <p:ph idx="1" type="subTitle"/>
          </p:nvPr>
        </p:nvSpPr>
        <p:spPr>
          <a:xfrm>
            <a:off x="1143000" y="3602037"/>
            <a:ext cx="6858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365" name="Shape 365"/>
          <p:cNvSpPr txBox="1"/>
          <p:nvPr>
            <p:ph idx="10" type="dt"/>
          </p:nvPr>
        </p:nvSpPr>
        <p:spPr>
          <a:xfrm>
            <a:off x="628650" y="6356350"/>
            <a:ext cx="2057399" cy="365125"/>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366" name="Shape 366"/>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367" name="Shape 367"/>
          <p:cNvSpPr txBox="1"/>
          <p:nvPr>
            <p:ph idx="12" type="sldNum"/>
          </p:nvPr>
        </p:nvSpPr>
        <p:spPr>
          <a:xfrm>
            <a:off x="6457950" y="6356350"/>
            <a:ext cx="20573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68" name="Shape 368"/>
        <p:cNvGrpSpPr/>
        <p:nvPr/>
      </p:nvGrpSpPr>
      <p:grpSpPr>
        <a:xfrm>
          <a:off x="0" y="0"/>
          <a:ext cx="0" cy="0"/>
          <a:chOff x="0" y="0"/>
          <a:chExt cx="0" cy="0"/>
        </a:xfrm>
      </p:grpSpPr>
      <p:sp>
        <p:nvSpPr>
          <p:cNvPr id="369" name="Shape 369"/>
          <p:cNvSpPr txBox="1"/>
          <p:nvPr>
            <p:ph type="title"/>
          </p:nvPr>
        </p:nvSpPr>
        <p:spPr>
          <a:xfrm>
            <a:off x="623887" y="1709738"/>
            <a:ext cx="7886700" cy="2852737"/>
          </a:xfrm>
          <a:prstGeom prst="rect">
            <a:avLst/>
          </a:prstGeom>
          <a:noFill/>
          <a:ln>
            <a:noFill/>
          </a:ln>
        </p:spPr>
        <p:txBody>
          <a:bodyPr anchorCtr="0" anchor="b" bIns="91425" lIns="91425" rIns="91425" tIns="91425"/>
          <a:lstStyle>
            <a:lvl1pPr lvl="0" rtl="0">
              <a:spcBef>
                <a:spcPts val="0"/>
              </a:spcBef>
              <a:defRPr sz="60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0" name="Shape 370"/>
          <p:cNvSpPr txBox="1"/>
          <p:nvPr>
            <p:ph idx="1" type="body"/>
          </p:nvPr>
        </p:nvSpPr>
        <p:spPr>
          <a:xfrm>
            <a:off x="623887" y="4589462"/>
            <a:ext cx="7886700" cy="1500187"/>
          </a:xfrm>
          <a:prstGeom prst="rect">
            <a:avLst/>
          </a:prstGeom>
          <a:noFill/>
          <a:ln>
            <a:noFill/>
          </a:ln>
        </p:spPr>
        <p:txBody>
          <a:bodyPr anchorCtr="0" anchor="t" bIns="91425" lIns="91425" rIns="91425" tIns="91425"/>
          <a:lstStyle>
            <a:lvl1pPr indent="0" lvl="0" marL="0" rtl="0">
              <a:spcBef>
                <a:spcPts val="0"/>
              </a:spcBef>
              <a:buClr>
                <a:srgbClr val="888888"/>
              </a:buClr>
              <a:buFont typeface="Calibri"/>
              <a:buNone/>
              <a:defRPr sz="2400">
                <a:solidFill>
                  <a:srgbClr val="888888"/>
                </a:solidFill>
              </a:defRPr>
            </a:lvl1pPr>
            <a:lvl2pPr indent="0" lvl="1" marL="457200" rtl="0">
              <a:spcBef>
                <a:spcPts val="0"/>
              </a:spcBef>
              <a:buClr>
                <a:srgbClr val="888888"/>
              </a:buClr>
              <a:buFont typeface="Calibri"/>
              <a:buNone/>
              <a:defRPr sz="2000">
                <a:solidFill>
                  <a:srgbClr val="888888"/>
                </a:solidFill>
              </a:defRPr>
            </a:lvl2pPr>
            <a:lvl3pPr indent="0" lvl="2" marL="914400" rtl="0">
              <a:spcBef>
                <a:spcPts val="0"/>
              </a:spcBef>
              <a:buClr>
                <a:srgbClr val="888888"/>
              </a:buClr>
              <a:buFont typeface="Calibri"/>
              <a:buNone/>
              <a:defRPr sz="1800">
                <a:solidFill>
                  <a:srgbClr val="888888"/>
                </a:solidFill>
              </a:defRPr>
            </a:lvl3pPr>
            <a:lvl4pPr indent="0" lvl="3" marL="1371600" rtl="0">
              <a:spcBef>
                <a:spcPts val="0"/>
              </a:spcBef>
              <a:buClr>
                <a:srgbClr val="888888"/>
              </a:buClr>
              <a:buFont typeface="Calibri"/>
              <a:buNone/>
              <a:defRPr sz="1600">
                <a:solidFill>
                  <a:srgbClr val="888888"/>
                </a:solidFill>
              </a:defRPr>
            </a:lvl4pPr>
            <a:lvl5pPr indent="0" lvl="4" marL="1828800" rtl="0">
              <a:spcBef>
                <a:spcPts val="0"/>
              </a:spcBef>
              <a:buClr>
                <a:srgbClr val="888888"/>
              </a:buClr>
              <a:buFont typeface="Calibri"/>
              <a:buNone/>
              <a:defRPr sz="1600">
                <a:solidFill>
                  <a:srgbClr val="888888"/>
                </a:solidFill>
              </a:defRPr>
            </a:lvl5pPr>
            <a:lvl6pPr indent="0" lvl="5" marL="2286000" rtl="0">
              <a:spcBef>
                <a:spcPts val="0"/>
              </a:spcBef>
              <a:buClr>
                <a:srgbClr val="888888"/>
              </a:buClr>
              <a:buFont typeface="Calibri"/>
              <a:buNone/>
              <a:defRPr sz="1600">
                <a:solidFill>
                  <a:srgbClr val="888888"/>
                </a:solidFill>
              </a:defRPr>
            </a:lvl6pPr>
            <a:lvl7pPr indent="0" lvl="6" marL="2743200" rtl="0">
              <a:spcBef>
                <a:spcPts val="0"/>
              </a:spcBef>
              <a:buClr>
                <a:srgbClr val="888888"/>
              </a:buClr>
              <a:buFont typeface="Calibri"/>
              <a:buNone/>
              <a:defRPr sz="1600">
                <a:solidFill>
                  <a:srgbClr val="888888"/>
                </a:solidFill>
              </a:defRPr>
            </a:lvl7pPr>
            <a:lvl8pPr indent="0" lvl="7" marL="3200400" rtl="0">
              <a:spcBef>
                <a:spcPts val="0"/>
              </a:spcBef>
              <a:buClr>
                <a:srgbClr val="888888"/>
              </a:buClr>
              <a:buFont typeface="Calibri"/>
              <a:buNone/>
              <a:defRPr sz="1600">
                <a:solidFill>
                  <a:srgbClr val="888888"/>
                </a:solidFill>
              </a:defRPr>
            </a:lvl8pPr>
            <a:lvl9pPr indent="0" lvl="8" marL="3657600" rtl="0">
              <a:spcBef>
                <a:spcPts val="0"/>
              </a:spcBef>
              <a:buClr>
                <a:srgbClr val="888888"/>
              </a:buClr>
              <a:buFont typeface="Calibri"/>
              <a:buNone/>
              <a:defRPr sz="1600">
                <a:solidFill>
                  <a:srgbClr val="888888"/>
                </a:solidFill>
              </a:defRPr>
            </a:lvl9pPr>
          </a:lstStyle>
          <a:p/>
        </p:txBody>
      </p:sp>
      <p:sp>
        <p:nvSpPr>
          <p:cNvPr id="371" name="Shape 371"/>
          <p:cNvSpPr txBox="1"/>
          <p:nvPr>
            <p:ph idx="10" type="dt"/>
          </p:nvPr>
        </p:nvSpPr>
        <p:spPr>
          <a:xfrm>
            <a:off x="628650" y="6356350"/>
            <a:ext cx="2057399" cy="365125"/>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372" name="Shape 372"/>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373" name="Shape 373"/>
          <p:cNvSpPr txBox="1"/>
          <p:nvPr>
            <p:ph idx="12" type="sldNum"/>
          </p:nvPr>
        </p:nvSpPr>
        <p:spPr>
          <a:xfrm>
            <a:off x="6457950" y="6356350"/>
            <a:ext cx="20573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4" name="Shape 374"/>
        <p:cNvGrpSpPr/>
        <p:nvPr/>
      </p:nvGrpSpPr>
      <p:grpSpPr>
        <a:xfrm>
          <a:off x="0" y="0"/>
          <a:ext cx="0" cy="0"/>
          <a:chOff x="0" y="0"/>
          <a:chExt cx="0" cy="0"/>
        </a:xfrm>
      </p:grpSpPr>
      <p:sp>
        <p:nvSpPr>
          <p:cNvPr id="375" name="Shape 375"/>
          <p:cNvSpPr txBox="1"/>
          <p:nvPr>
            <p:ph type="title"/>
          </p:nvPr>
        </p:nvSpPr>
        <p:spPr>
          <a:xfrm>
            <a:off x="628650" y="365125"/>
            <a:ext cx="7886700" cy="1325562"/>
          </a:xfrm>
          <a:prstGeom prst="rect">
            <a:avLst/>
          </a:prstGeom>
          <a:noFill/>
          <a:ln>
            <a:noFill/>
          </a:ln>
        </p:spPr>
        <p:txBody>
          <a:bodyPr anchorCtr="0" anchor="ctr" bIns="91425" lIns="91425" rIns="91425" tIns="91425"/>
          <a:lstStyle>
            <a:lvl1pPr lvl="0" rtl="0" algn="l">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6" name="Shape 376"/>
          <p:cNvSpPr txBox="1"/>
          <p:nvPr>
            <p:ph idx="1" type="body"/>
          </p:nvPr>
        </p:nvSpPr>
        <p:spPr>
          <a:xfrm>
            <a:off x="628650" y="1825625"/>
            <a:ext cx="3886200" cy="4351338"/>
          </a:xfrm>
          <a:prstGeom prst="rect">
            <a:avLst/>
          </a:prstGeom>
          <a:noFill/>
          <a:ln>
            <a:noFill/>
          </a:ln>
        </p:spPr>
        <p:txBody>
          <a:bodyPr anchorCtr="0" anchor="t" bIns="91425" lIns="91425" rIns="91425" tIns="91425"/>
          <a:lstStyle>
            <a:lvl1pPr indent="-508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762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1016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11430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11430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11430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11430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11430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11430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377" name="Shape 377"/>
          <p:cNvSpPr txBox="1"/>
          <p:nvPr>
            <p:ph idx="2" type="body"/>
          </p:nvPr>
        </p:nvSpPr>
        <p:spPr>
          <a:xfrm>
            <a:off x="4629150" y="1825625"/>
            <a:ext cx="3886200" cy="4351338"/>
          </a:xfrm>
          <a:prstGeom prst="rect">
            <a:avLst/>
          </a:prstGeom>
          <a:noFill/>
          <a:ln>
            <a:noFill/>
          </a:ln>
        </p:spPr>
        <p:txBody>
          <a:bodyPr anchorCtr="0" anchor="t" bIns="91425" lIns="91425" rIns="91425" tIns="91425"/>
          <a:lstStyle>
            <a:lvl1pPr indent="-508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762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1016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11430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11430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11430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11430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11430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11430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378" name="Shape 378"/>
          <p:cNvSpPr txBox="1"/>
          <p:nvPr>
            <p:ph idx="10" type="dt"/>
          </p:nvPr>
        </p:nvSpPr>
        <p:spPr>
          <a:xfrm>
            <a:off x="628650" y="6356350"/>
            <a:ext cx="2057399" cy="365125"/>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379" name="Shape 379"/>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380" name="Shape 380"/>
          <p:cNvSpPr txBox="1"/>
          <p:nvPr>
            <p:ph idx="12" type="sldNum"/>
          </p:nvPr>
        </p:nvSpPr>
        <p:spPr>
          <a:xfrm>
            <a:off x="6457950" y="6356350"/>
            <a:ext cx="20573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81" name="Shape 381"/>
        <p:cNvGrpSpPr/>
        <p:nvPr/>
      </p:nvGrpSpPr>
      <p:grpSpPr>
        <a:xfrm>
          <a:off x="0" y="0"/>
          <a:ext cx="0" cy="0"/>
          <a:chOff x="0" y="0"/>
          <a:chExt cx="0" cy="0"/>
        </a:xfrm>
      </p:grpSpPr>
      <p:sp>
        <p:nvSpPr>
          <p:cNvPr id="382" name="Shape 382"/>
          <p:cNvSpPr txBox="1"/>
          <p:nvPr>
            <p:ph type="title"/>
          </p:nvPr>
        </p:nvSpPr>
        <p:spPr>
          <a:xfrm>
            <a:off x="629841" y="365125"/>
            <a:ext cx="7886700" cy="1325562"/>
          </a:xfrm>
          <a:prstGeom prst="rect">
            <a:avLst/>
          </a:prstGeom>
          <a:noFill/>
          <a:ln>
            <a:noFill/>
          </a:ln>
        </p:spPr>
        <p:txBody>
          <a:bodyPr anchorCtr="0" anchor="ctr" bIns="91425" lIns="91425" rIns="91425" tIns="91425"/>
          <a:lstStyle>
            <a:lvl1pPr lvl="0" rtl="0" algn="l">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83" name="Shape 383"/>
          <p:cNvSpPr txBox="1"/>
          <p:nvPr>
            <p:ph idx="1" type="body"/>
          </p:nvPr>
        </p:nvSpPr>
        <p:spPr>
          <a:xfrm>
            <a:off x="629841" y="1681163"/>
            <a:ext cx="3868340" cy="823912"/>
          </a:xfrm>
          <a:prstGeom prst="rect">
            <a:avLst/>
          </a:prstGeom>
          <a:noFill/>
          <a:ln>
            <a:noFill/>
          </a:ln>
        </p:spPr>
        <p:txBody>
          <a:bodyPr anchorCtr="0" anchor="b" bIns="91425" lIns="91425" rIns="91425" tIns="91425"/>
          <a:lstStyle>
            <a:lvl1pPr indent="0" lvl="0" marL="0" rtl="0">
              <a:spcBef>
                <a:spcPts val="0"/>
              </a:spcBef>
              <a:buFont typeface="Calibri"/>
              <a:buNone/>
              <a:defRPr b="1" sz="2400"/>
            </a:lvl1pPr>
            <a:lvl2pPr indent="0" lvl="1" marL="457200" rtl="0">
              <a:spcBef>
                <a:spcPts val="0"/>
              </a:spcBef>
              <a:buFont typeface="Calibri"/>
              <a:buNone/>
              <a:defRPr b="1" sz="2000"/>
            </a:lvl2pPr>
            <a:lvl3pPr indent="0" lvl="2" marL="914400" rtl="0">
              <a:spcBef>
                <a:spcPts val="0"/>
              </a:spcBef>
              <a:buFont typeface="Calibri"/>
              <a:buNone/>
              <a:defRPr b="1" sz="1800"/>
            </a:lvl3pPr>
            <a:lvl4pPr indent="0" lvl="3" marL="1371600" rtl="0">
              <a:spcBef>
                <a:spcPts val="0"/>
              </a:spcBef>
              <a:buFont typeface="Calibri"/>
              <a:buNone/>
              <a:defRPr b="1" sz="1600"/>
            </a:lvl4pPr>
            <a:lvl5pPr indent="0" lvl="4" marL="1828800" rtl="0">
              <a:spcBef>
                <a:spcPts val="0"/>
              </a:spcBef>
              <a:buFont typeface="Calibri"/>
              <a:buNone/>
              <a:defRPr b="1" sz="1600"/>
            </a:lvl5pPr>
            <a:lvl6pPr indent="0" lvl="5" marL="2286000" rtl="0">
              <a:spcBef>
                <a:spcPts val="0"/>
              </a:spcBef>
              <a:buFont typeface="Calibri"/>
              <a:buNone/>
              <a:defRPr b="1" sz="1600"/>
            </a:lvl6pPr>
            <a:lvl7pPr indent="0" lvl="6" marL="2743200" rtl="0">
              <a:spcBef>
                <a:spcPts val="0"/>
              </a:spcBef>
              <a:buFont typeface="Calibri"/>
              <a:buNone/>
              <a:defRPr b="1" sz="1600"/>
            </a:lvl7pPr>
            <a:lvl8pPr indent="0" lvl="7" marL="3200400" rtl="0">
              <a:spcBef>
                <a:spcPts val="0"/>
              </a:spcBef>
              <a:buFont typeface="Calibri"/>
              <a:buNone/>
              <a:defRPr b="1" sz="1600"/>
            </a:lvl8pPr>
            <a:lvl9pPr indent="0" lvl="8" marL="3657600" rtl="0">
              <a:spcBef>
                <a:spcPts val="0"/>
              </a:spcBef>
              <a:buFont typeface="Calibri"/>
              <a:buNone/>
              <a:defRPr b="1" sz="1600"/>
            </a:lvl9pPr>
          </a:lstStyle>
          <a:p/>
        </p:txBody>
      </p:sp>
      <p:sp>
        <p:nvSpPr>
          <p:cNvPr id="384" name="Shape 384"/>
          <p:cNvSpPr txBox="1"/>
          <p:nvPr>
            <p:ph idx="2" type="body"/>
          </p:nvPr>
        </p:nvSpPr>
        <p:spPr>
          <a:xfrm>
            <a:off x="629841" y="2505075"/>
            <a:ext cx="3868340" cy="3684588"/>
          </a:xfrm>
          <a:prstGeom prst="rect">
            <a:avLst/>
          </a:prstGeom>
          <a:noFill/>
          <a:ln>
            <a:noFill/>
          </a:ln>
        </p:spPr>
        <p:txBody>
          <a:bodyPr anchorCtr="0" anchor="t" bIns="91425" lIns="91425" rIns="91425" tIns="91425"/>
          <a:lstStyle>
            <a:lvl1pPr indent="-508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762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1016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11430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11430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11430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11430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11430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11430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385" name="Shape 385"/>
          <p:cNvSpPr txBox="1"/>
          <p:nvPr>
            <p:ph idx="3" type="body"/>
          </p:nvPr>
        </p:nvSpPr>
        <p:spPr>
          <a:xfrm>
            <a:off x="4629150" y="1681163"/>
            <a:ext cx="3887390" cy="823912"/>
          </a:xfrm>
          <a:prstGeom prst="rect">
            <a:avLst/>
          </a:prstGeom>
          <a:noFill/>
          <a:ln>
            <a:noFill/>
          </a:ln>
        </p:spPr>
        <p:txBody>
          <a:bodyPr anchorCtr="0" anchor="b" bIns="91425" lIns="91425" rIns="91425" tIns="91425"/>
          <a:lstStyle>
            <a:lvl1pPr indent="0" lvl="0" marL="0" rtl="0">
              <a:spcBef>
                <a:spcPts val="0"/>
              </a:spcBef>
              <a:buFont typeface="Calibri"/>
              <a:buNone/>
              <a:defRPr b="1" sz="2400"/>
            </a:lvl1pPr>
            <a:lvl2pPr indent="0" lvl="1" marL="457200" rtl="0">
              <a:spcBef>
                <a:spcPts val="0"/>
              </a:spcBef>
              <a:buFont typeface="Calibri"/>
              <a:buNone/>
              <a:defRPr b="1" sz="2000"/>
            </a:lvl2pPr>
            <a:lvl3pPr indent="0" lvl="2" marL="914400" rtl="0">
              <a:spcBef>
                <a:spcPts val="0"/>
              </a:spcBef>
              <a:buFont typeface="Calibri"/>
              <a:buNone/>
              <a:defRPr b="1" sz="1800"/>
            </a:lvl3pPr>
            <a:lvl4pPr indent="0" lvl="3" marL="1371600" rtl="0">
              <a:spcBef>
                <a:spcPts val="0"/>
              </a:spcBef>
              <a:buFont typeface="Calibri"/>
              <a:buNone/>
              <a:defRPr b="1" sz="1600"/>
            </a:lvl4pPr>
            <a:lvl5pPr indent="0" lvl="4" marL="1828800" rtl="0">
              <a:spcBef>
                <a:spcPts val="0"/>
              </a:spcBef>
              <a:buFont typeface="Calibri"/>
              <a:buNone/>
              <a:defRPr b="1" sz="1600"/>
            </a:lvl5pPr>
            <a:lvl6pPr indent="0" lvl="5" marL="2286000" rtl="0">
              <a:spcBef>
                <a:spcPts val="0"/>
              </a:spcBef>
              <a:buFont typeface="Calibri"/>
              <a:buNone/>
              <a:defRPr b="1" sz="1600"/>
            </a:lvl6pPr>
            <a:lvl7pPr indent="0" lvl="6" marL="2743200" rtl="0">
              <a:spcBef>
                <a:spcPts val="0"/>
              </a:spcBef>
              <a:buFont typeface="Calibri"/>
              <a:buNone/>
              <a:defRPr b="1" sz="1600"/>
            </a:lvl7pPr>
            <a:lvl8pPr indent="0" lvl="7" marL="3200400" rtl="0">
              <a:spcBef>
                <a:spcPts val="0"/>
              </a:spcBef>
              <a:buFont typeface="Calibri"/>
              <a:buNone/>
              <a:defRPr b="1" sz="1600"/>
            </a:lvl8pPr>
            <a:lvl9pPr indent="0" lvl="8" marL="3657600" rtl="0">
              <a:spcBef>
                <a:spcPts val="0"/>
              </a:spcBef>
              <a:buFont typeface="Calibri"/>
              <a:buNone/>
              <a:defRPr b="1" sz="1600"/>
            </a:lvl9pPr>
          </a:lstStyle>
          <a:p/>
        </p:txBody>
      </p:sp>
      <p:sp>
        <p:nvSpPr>
          <p:cNvPr id="386" name="Shape 386"/>
          <p:cNvSpPr txBox="1"/>
          <p:nvPr>
            <p:ph idx="4" type="body"/>
          </p:nvPr>
        </p:nvSpPr>
        <p:spPr>
          <a:xfrm>
            <a:off x="4629150" y="2505075"/>
            <a:ext cx="3887390" cy="3684588"/>
          </a:xfrm>
          <a:prstGeom prst="rect">
            <a:avLst/>
          </a:prstGeom>
          <a:noFill/>
          <a:ln>
            <a:noFill/>
          </a:ln>
        </p:spPr>
        <p:txBody>
          <a:bodyPr anchorCtr="0" anchor="t" bIns="91425" lIns="91425" rIns="91425" tIns="91425"/>
          <a:lstStyle>
            <a:lvl1pPr indent="-508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762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1016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11430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11430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11430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11430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11430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11430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387" name="Shape 387"/>
          <p:cNvSpPr txBox="1"/>
          <p:nvPr>
            <p:ph idx="10" type="dt"/>
          </p:nvPr>
        </p:nvSpPr>
        <p:spPr>
          <a:xfrm>
            <a:off x="628650" y="6356350"/>
            <a:ext cx="2057399" cy="365125"/>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388" name="Shape 388"/>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389" name="Shape 389"/>
          <p:cNvSpPr txBox="1"/>
          <p:nvPr>
            <p:ph idx="12" type="sldNum"/>
          </p:nvPr>
        </p:nvSpPr>
        <p:spPr>
          <a:xfrm>
            <a:off x="6457950" y="6356350"/>
            <a:ext cx="20573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90" name="Shape 390"/>
        <p:cNvGrpSpPr/>
        <p:nvPr/>
      </p:nvGrpSpPr>
      <p:grpSpPr>
        <a:xfrm>
          <a:off x="0" y="0"/>
          <a:ext cx="0" cy="0"/>
          <a:chOff x="0" y="0"/>
          <a:chExt cx="0" cy="0"/>
        </a:xfrm>
      </p:grpSpPr>
      <p:sp>
        <p:nvSpPr>
          <p:cNvPr id="391" name="Shape 391"/>
          <p:cNvSpPr txBox="1"/>
          <p:nvPr>
            <p:ph type="title"/>
          </p:nvPr>
        </p:nvSpPr>
        <p:spPr>
          <a:xfrm>
            <a:off x="628650" y="365125"/>
            <a:ext cx="7886700" cy="1325562"/>
          </a:xfrm>
          <a:prstGeom prst="rect">
            <a:avLst/>
          </a:prstGeom>
          <a:noFill/>
          <a:ln>
            <a:noFill/>
          </a:ln>
        </p:spPr>
        <p:txBody>
          <a:bodyPr anchorCtr="0" anchor="ctr" bIns="91425" lIns="91425" rIns="91425" tIns="91425"/>
          <a:lstStyle>
            <a:lvl1pPr lvl="0" rtl="0" algn="l">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92" name="Shape 392"/>
          <p:cNvSpPr txBox="1"/>
          <p:nvPr>
            <p:ph idx="10" type="dt"/>
          </p:nvPr>
        </p:nvSpPr>
        <p:spPr>
          <a:xfrm>
            <a:off x="628650" y="6356350"/>
            <a:ext cx="2057399" cy="365125"/>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393" name="Shape 393"/>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394" name="Shape 394"/>
          <p:cNvSpPr txBox="1"/>
          <p:nvPr>
            <p:ph idx="12" type="sldNum"/>
          </p:nvPr>
        </p:nvSpPr>
        <p:spPr>
          <a:xfrm>
            <a:off x="6457950" y="6356350"/>
            <a:ext cx="20573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95" name="Shape 395"/>
        <p:cNvGrpSpPr/>
        <p:nvPr/>
      </p:nvGrpSpPr>
      <p:grpSpPr>
        <a:xfrm>
          <a:off x="0" y="0"/>
          <a:ext cx="0" cy="0"/>
          <a:chOff x="0" y="0"/>
          <a:chExt cx="0" cy="0"/>
        </a:xfrm>
      </p:grpSpPr>
      <p:sp>
        <p:nvSpPr>
          <p:cNvPr id="396" name="Shape 396"/>
          <p:cNvSpPr txBox="1"/>
          <p:nvPr>
            <p:ph idx="10" type="dt"/>
          </p:nvPr>
        </p:nvSpPr>
        <p:spPr>
          <a:xfrm>
            <a:off x="628650" y="6356350"/>
            <a:ext cx="2057399" cy="365125"/>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397" name="Shape 397"/>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398" name="Shape 398"/>
          <p:cNvSpPr txBox="1"/>
          <p:nvPr>
            <p:ph idx="12" type="sldNum"/>
          </p:nvPr>
        </p:nvSpPr>
        <p:spPr>
          <a:xfrm>
            <a:off x="6457950" y="6356350"/>
            <a:ext cx="20573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3" name="Shape 43"/>
        <p:cNvGrpSpPr/>
        <p:nvPr/>
      </p:nvGrpSpPr>
      <p:grpSpPr>
        <a:xfrm>
          <a:off x="0" y="0"/>
          <a:ext cx="0" cy="0"/>
          <a:chOff x="0" y="0"/>
          <a:chExt cx="0" cy="0"/>
        </a:xfrm>
      </p:grpSpPr>
      <p:sp>
        <p:nvSpPr>
          <p:cNvPr id="44" name="Shape 44"/>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5" name="Shape 45"/>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4" lvl="2" marL="914344" rtl="0">
              <a:spcBef>
                <a:spcPts val="0"/>
              </a:spcBef>
              <a:buFont typeface="PT Sans"/>
              <a:buNone/>
              <a:defRPr/>
            </a:lvl3pPr>
            <a:lvl4pPr indent="-12618" lvl="3" marL="1371518" rtl="0">
              <a:spcBef>
                <a:spcPts val="0"/>
              </a:spcBef>
              <a:buFont typeface="PT Sans"/>
              <a:buNone/>
              <a:defRPr/>
            </a:lvl4pPr>
            <a:lvl5pPr indent="-12591" lvl="4" marL="1828691" rtl="0">
              <a:spcBef>
                <a:spcPts val="0"/>
              </a:spcBef>
              <a:buFont typeface="PT Sans"/>
              <a:buNone/>
              <a:defRPr/>
            </a:lvl5pPr>
            <a:lvl6pPr indent="-12562" lvl="5" marL="2285863" rtl="0">
              <a:spcBef>
                <a:spcPts val="0"/>
              </a:spcBef>
              <a:buFont typeface="PT Sans"/>
              <a:buNone/>
              <a:defRPr/>
            </a:lvl6pPr>
            <a:lvl7pPr indent="-12536" lvl="6" marL="2743036" rtl="0">
              <a:spcBef>
                <a:spcPts val="0"/>
              </a:spcBef>
              <a:buFont typeface="PT Sans"/>
              <a:buNone/>
              <a:defRPr/>
            </a:lvl7pPr>
            <a:lvl8pPr indent="-12508" lvl="7" marL="3200209" rtl="0">
              <a:spcBef>
                <a:spcPts val="0"/>
              </a:spcBef>
              <a:buFont typeface="PT Sans"/>
              <a:buNone/>
              <a:defRPr/>
            </a:lvl8pPr>
            <a:lvl9pPr indent="-12481" lvl="8" marL="3657381" rtl="0">
              <a:spcBef>
                <a:spcPts val="0"/>
              </a:spcBef>
              <a:buFont typeface="PT Sans"/>
              <a:buNone/>
              <a:defRPr/>
            </a:lvl9pPr>
          </a:lstStyle>
          <a:p/>
        </p:txBody>
      </p:sp>
      <p:sp>
        <p:nvSpPr>
          <p:cNvPr id="46" name="Shape 46"/>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7" name="Shape 47"/>
          <p:cNvSpPr txBox="1"/>
          <p:nvPr>
            <p:ph idx="3" type="body"/>
          </p:nvPr>
        </p:nvSpPr>
        <p:spPr>
          <a:xfrm>
            <a:off x="4645026" y="1535112"/>
            <a:ext cx="4041774" cy="639762"/>
          </a:xfrm>
          <a:prstGeom prst="rect">
            <a:avLst/>
          </a:prstGeom>
          <a:noFill/>
          <a:ln>
            <a:noFill/>
          </a:ln>
        </p:spPr>
        <p:txBody>
          <a:bodyPr anchorCtr="0" anchor="b"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4" lvl="2" marL="914344" rtl="0">
              <a:spcBef>
                <a:spcPts val="0"/>
              </a:spcBef>
              <a:buFont typeface="PT Sans"/>
              <a:buNone/>
              <a:defRPr/>
            </a:lvl3pPr>
            <a:lvl4pPr indent="-12618" lvl="3" marL="1371518" rtl="0">
              <a:spcBef>
                <a:spcPts val="0"/>
              </a:spcBef>
              <a:buFont typeface="PT Sans"/>
              <a:buNone/>
              <a:defRPr/>
            </a:lvl4pPr>
            <a:lvl5pPr indent="-12591" lvl="4" marL="1828691" rtl="0">
              <a:spcBef>
                <a:spcPts val="0"/>
              </a:spcBef>
              <a:buFont typeface="PT Sans"/>
              <a:buNone/>
              <a:defRPr/>
            </a:lvl5pPr>
            <a:lvl6pPr indent="-12562" lvl="5" marL="2285863" rtl="0">
              <a:spcBef>
                <a:spcPts val="0"/>
              </a:spcBef>
              <a:buFont typeface="PT Sans"/>
              <a:buNone/>
              <a:defRPr/>
            </a:lvl6pPr>
            <a:lvl7pPr indent="-12536" lvl="6" marL="2743036" rtl="0">
              <a:spcBef>
                <a:spcPts val="0"/>
              </a:spcBef>
              <a:buFont typeface="PT Sans"/>
              <a:buNone/>
              <a:defRPr/>
            </a:lvl7pPr>
            <a:lvl8pPr indent="-12508" lvl="7" marL="3200209" rtl="0">
              <a:spcBef>
                <a:spcPts val="0"/>
              </a:spcBef>
              <a:buFont typeface="PT Sans"/>
              <a:buNone/>
              <a:defRPr/>
            </a:lvl8pPr>
            <a:lvl9pPr indent="-12481" lvl="8" marL="3657381" rtl="0">
              <a:spcBef>
                <a:spcPts val="0"/>
              </a:spcBef>
              <a:buFont typeface="PT Sans"/>
              <a:buNone/>
              <a:defRPr/>
            </a:lvl9pPr>
          </a:lstStyle>
          <a:p/>
        </p:txBody>
      </p:sp>
      <p:sp>
        <p:nvSpPr>
          <p:cNvPr id="48" name="Shape 48"/>
          <p:cNvSpPr txBox="1"/>
          <p:nvPr>
            <p:ph idx="4" type="body"/>
          </p:nvPr>
        </p:nvSpPr>
        <p:spPr>
          <a:xfrm>
            <a:off x="4645026" y="2174875"/>
            <a:ext cx="4041774"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9" name="Shape 49"/>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50" name="Shape 50"/>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51" name="Shape 51"/>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99" name="Shape 399"/>
        <p:cNvGrpSpPr/>
        <p:nvPr/>
      </p:nvGrpSpPr>
      <p:grpSpPr>
        <a:xfrm>
          <a:off x="0" y="0"/>
          <a:ext cx="0" cy="0"/>
          <a:chOff x="0" y="0"/>
          <a:chExt cx="0" cy="0"/>
        </a:xfrm>
      </p:grpSpPr>
      <p:sp>
        <p:nvSpPr>
          <p:cNvPr id="400" name="Shape 400"/>
          <p:cNvSpPr txBox="1"/>
          <p:nvPr>
            <p:ph type="title"/>
          </p:nvPr>
        </p:nvSpPr>
        <p:spPr>
          <a:xfrm>
            <a:off x="629841" y="457200"/>
            <a:ext cx="2949177" cy="1600199"/>
          </a:xfrm>
          <a:prstGeom prst="rect">
            <a:avLst/>
          </a:prstGeom>
          <a:noFill/>
          <a:ln>
            <a:noFill/>
          </a:ln>
        </p:spPr>
        <p:txBody>
          <a:bodyPr anchorCtr="0" anchor="b" bIns="91425" lIns="91425" rIns="91425" tIns="91425"/>
          <a:lstStyle>
            <a:lvl1pPr lvl="0" rtl="0">
              <a:spcBef>
                <a:spcPts val="0"/>
              </a:spcBef>
              <a:defRPr sz="32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01" name="Shape 401"/>
          <p:cNvSpPr txBox="1"/>
          <p:nvPr>
            <p:ph idx="1" type="body"/>
          </p:nvPr>
        </p:nvSpPr>
        <p:spPr>
          <a:xfrm>
            <a:off x="3887391" y="987425"/>
            <a:ext cx="4629150" cy="4873624"/>
          </a:xfrm>
          <a:prstGeom prst="rect">
            <a:avLst/>
          </a:prstGeom>
          <a:noFill/>
          <a:ln>
            <a:noFill/>
          </a:ln>
        </p:spPr>
        <p:txBody>
          <a:bodyPr anchorCtr="0" anchor="t" bIns="91425" lIns="91425" rIns="91425" tIns="91425"/>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p:txBody>
      </p:sp>
      <p:sp>
        <p:nvSpPr>
          <p:cNvPr id="402" name="Shape 402"/>
          <p:cNvSpPr txBox="1"/>
          <p:nvPr>
            <p:ph idx="2" type="body"/>
          </p:nvPr>
        </p:nvSpPr>
        <p:spPr>
          <a:xfrm>
            <a:off x="629841" y="2057400"/>
            <a:ext cx="2949177" cy="3811588"/>
          </a:xfrm>
          <a:prstGeom prst="rect">
            <a:avLst/>
          </a:prstGeom>
          <a:noFill/>
          <a:ln>
            <a:noFill/>
          </a:ln>
        </p:spPr>
        <p:txBody>
          <a:bodyPr anchorCtr="0" anchor="t" bIns="91425" lIns="91425" rIns="91425" tIns="91425"/>
          <a:lstStyle>
            <a:lvl1pPr indent="0" lvl="0" marL="0" rtl="0">
              <a:spcBef>
                <a:spcPts val="0"/>
              </a:spcBef>
              <a:buFont typeface="Calibri"/>
              <a:buNone/>
              <a:defRPr sz="1600"/>
            </a:lvl1pPr>
            <a:lvl2pPr indent="0" lvl="1" marL="457200" rtl="0">
              <a:spcBef>
                <a:spcPts val="0"/>
              </a:spcBef>
              <a:buFont typeface="Calibri"/>
              <a:buNone/>
              <a:defRPr sz="1400"/>
            </a:lvl2pPr>
            <a:lvl3pPr indent="0" lvl="2" marL="914400" rtl="0">
              <a:spcBef>
                <a:spcPts val="0"/>
              </a:spcBef>
              <a:buFont typeface="Calibri"/>
              <a:buNone/>
              <a:defRPr sz="1200"/>
            </a:lvl3pPr>
            <a:lvl4pPr indent="0" lvl="3" marL="1371600" rtl="0">
              <a:spcBef>
                <a:spcPts val="0"/>
              </a:spcBef>
              <a:buFont typeface="Calibri"/>
              <a:buNone/>
              <a:defRPr sz="1000"/>
            </a:lvl4pPr>
            <a:lvl5pPr indent="0" lvl="4" marL="1828800" rtl="0">
              <a:spcBef>
                <a:spcPts val="0"/>
              </a:spcBef>
              <a:buFont typeface="Calibri"/>
              <a:buNone/>
              <a:defRPr sz="1000"/>
            </a:lvl5pPr>
            <a:lvl6pPr indent="0" lvl="5" marL="2286000" rtl="0">
              <a:spcBef>
                <a:spcPts val="0"/>
              </a:spcBef>
              <a:buFont typeface="Calibri"/>
              <a:buNone/>
              <a:defRPr sz="1000"/>
            </a:lvl6pPr>
            <a:lvl7pPr indent="0" lvl="6" marL="2743200" rtl="0">
              <a:spcBef>
                <a:spcPts val="0"/>
              </a:spcBef>
              <a:buFont typeface="Calibri"/>
              <a:buNone/>
              <a:defRPr sz="1000"/>
            </a:lvl7pPr>
            <a:lvl8pPr indent="0" lvl="7" marL="3200400" rtl="0">
              <a:spcBef>
                <a:spcPts val="0"/>
              </a:spcBef>
              <a:buFont typeface="Calibri"/>
              <a:buNone/>
              <a:defRPr sz="1000"/>
            </a:lvl8pPr>
            <a:lvl9pPr indent="0" lvl="8" marL="3657600" rtl="0">
              <a:spcBef>
                <a:spcPts val="0"/>
              </a:spcBef>
              <a:buFont typeface="Calibri"/>
              <a:buNone/>
              <a:defRPr sz="1000"/>
            </a:lvl9pPr>
          </a:lstStyle>
          <a:p/>
        </p:txBody>
      </p:sp>
      <p:sp>
        <p:nvSpPr>
          <p:cNvPr id="403" name="Shape 403"/>
          <p:cNvSpPr txBox="1"/>
          <p:nvPr>
            <p:ph idx="10" type="dt"/>
          </p:nvPr>
        </p:nvSpPr>
        <p:spPr>
          <a:xfrm>
            <a:off x="628650" y="6356350"/>
            <a:ext cx="2057399" cy="365125"/>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404" name="Shape 404"/>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405" name="Shape 405"/>
          <p:cNvSpPr txBox="1"/>
          <p:nvPr>
            <p:ph idx="12" type="sldNum"/>
          </p:nvPr>
        </p:nvSpPr>
        <p:spPr>
          <a:xfrm>
            <a:off x="6457950" y="6356350"/>
            <a:ext cx="20573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406" name="Shape 406"/>
        <p:cNvGrpSpPr/>
        <p:nvPr/>
      </p:nvGrpSpPr>
      <p:grpSpPr>
        <a:xfrm>
          <a:off x="0" y="0"/>
          <a:ext cx="0" cy="0"/>
          <a:chOff x="0" y="0"/>
          <a:chExt cx="0" cy="0"/>
        </a:xfrm>
      </p:grpSpPr>
      <p:sp>
        <p:nvSpPr>
          <p:cNvPr id="407" name="Shape 407"/>
          <p:cNvSpPr txBox="1"/>
          <p:nvPr>
            <p:ph type="title"/>
          </p:nvPr>
        </p:nvSpPr>
        <p:spPr>
          <a:xfrm>
            <a:off x="629841" y="457200"/>
            <a:ext cx="2949177" cy="1600199"/>
          </a:xfrm>
          <a:prstGeom prst="rect">
            <a:avLst/>
          </a:prstGeom>
          <a:noFill/>
          <a:ln>
            <a:noFill/>
          </a:ln>
        </p:spPr>
        <p:txBody>
          <a:bodyPr anchorCtr="0" anchor="b" bIns="91425" lIns="91425" rIns="91425" tIns="91425"/>
          <a:lstStyle>
            <a:lvl1pPr lvl="0" rtl="0">
              <a:spcBef>
                <a:spcPts val="0"/>
              </a:spcBef>
              <a:defRPr sz="32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08" name="Shape 408"/>
          <p:cNvSpPr/>
          <p:nvPr>
            <p:ph idx="2" type="pic"/>
          </p:nvPr>
        </p:nvSpPr>
        <p:spPr>
          <a:xfrm>
            <a:off x="3887391" y="987425"/>
            <a:ext cx="4629150" cy="4873624"/>
          </a:xfrm>
          <a:prstGeom prst="rect">
            <a:avLst/>
          </a:prstGeom>
          <a:noFill/>
          <a:ln>
            <a:noFill/>
          </a:ln>
        </p:spPr>
        <p:txBody>
          <a:bodyPr anchorCtr="0" anchor="ctr" bIns="91425" lIns="91425" rIns="91425" tIns="91425"/>
          <a:lstStyle>
            <a:lvl1pPr indent="0" lvl="0" marL="0" marR="0" rtl="0" algn="l">
              <a:spcBef>
                <a:spcPts val="0"/>
              </a:spcBef>
              <a:buClr>
                <a:srgbClr val="888888"/>
              </a:buClr>
              <a:buFont typeface="Calibri"/>
              <a:buNone/>
              <a:defRPr b="0" i="0" sz="3200" u="none" cap="none" strike="noStrike">
                <a:solidFill>
                  <a:srgbClr val="888888"/>
                </a:solidFill>
                <a:latin typeface="Calibri"/>
                <a:ea typeface="Calibri"/>
                <a:cs typeface="Calibri"/>
                <a:sym typeface="Calibri"/>
              </a:defRPr>
            </a:lvl1pPr>
            <a:lvl2pPr indent="0" lvl="1" marL="457200" marR="0" rtl="0" algn="l">
              <a:spcBef>
                <a:spcPts val="0"/>
              </a:spcBef>
              <a:buClr>
                <a:schemeClr val="dk1"/>
              </a:buClr>
              <a:buFont typeface="Calibri"/>
              <a:buNone/>
              <a:defRPr b="0" i="0" sz="2800" u="none" cap="none" strike="noStrike">
                <a:solidFill>
                  <a:schemeClr val="dk1"/>
                </a:solidFill>
                <a:latin typeface="Calibri"/>
                <a:ea typeface="Calibri"/>
                <a:cs typeface="Calibri"/>
                <a:sym typeface="Calibri"/>
              </a:defRPr>
            </a:lvl2pPr>
            <a:lvl3pPr indent="0" lvl="2" marL="914400" marR="0" rtl="0" algn="l">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buClr>
                <a:schemeClr val="dk1"/>
              </a:buClr>
              <a:buFont typeface="Calibri"/>
              <a:buNone/>
              <a:defRPr b="0" i="0" sz="2000" u="none" cap="none" strike="noStrike">
                <a:solidFill>
                  <a:schemeClr val="dk1"/>
                </a:solidFill>
                <a:latin typeface="Calibri"/>
                <a:ea typeface="Calibri"/>
                <a:cs typeface="Calibri"/>
                <a:sym typeface="Calibri"/>
              </a:defRPr>
            </a:lvl4pPr>
            <a:lvl5pPr indent="0" lvl="4" marL="1828800" marR="0" rtl="0" algn="l">
              <a:spcBef>
                <a:spcPts val="0"/>
              </a:spcBef>
              <a:buClr>
                <a:schemeClr val="dk1"/>
              </a:buClr>
              <a:buFont typeface="Calibri"/>
              <a:buNone/>
              <a:defRPr b="0" i="0" sz="2000" u="none" cap="none" strike="noStrike">
                <a:solidFill>
                  <a:schemeClr val="dk1"/>
                </a:solidFill>
                <a:latin typeface="Calibri"/>
                <a:ea typeface="Calibri"/>
                <a:cs typeface="Calibri"/>
                <a:sym typeface="Calibri"/>
              </a:defRPr>
            </a:lvl5pPr>
            <a:lvl6pPr indent="0" lvl="5" marL="2286000" marR="0" rtl="0" algn="l">
              <a:spcBef>
                <a:spcPts val="0"/>
              </a:spcBef>
              <a:buClr>
                <a:schemeClr val="dk1"/>
              </a:buClr>
              <a:buFont typeface="Calibri"/>
              <a:buNone/>
              <a:defRPr b="0" i="0" sz="2000" u="none" cap="none" strike="noStrike">
                <a:solidFill>
                  <a:schemeClr val="dk1"/>
                </a:solidFill>
                <a:latin typeface="Calibri"/>
                <a:ea typeface="Calibri"/>
                <a:cs typeface="Calibri"/>
                <a:sym typeface="Calibri"/>
              </a:defRPr>
            </a:lvl6pPr>
            <a:lvl7pPr indent="0" lvl="6" marL="2743200" marR="0" rtl="0" algn="l">
              <a:spcBef>
                <a:spcPts val="0"/>
              </a:spcBef>
              <a:buClr>
                <a:schemeClr val="dk1"/>
              </a:buClr>
              <a:buFont typeface="Calibri"/>
              <a:buNone/>
              <a:defRPr b="0" i="0" sz="2000" u="none" cap="none" strike="noStrike">
                <a:solidFill>
                  <a:schemeClr val="dk1"/>
                </a:solidFill>
                <a:latin typeface="Calibri"/>
                <a:ea typeface="Calibri"/>
                <a:cs typeface="Calibri"/>
                <a:sym typeface="Calibri"/>
              </a:defRPr>
            </a:lvl7pPr>
            <a:lvl8pPr indent="0" lvl="7" marL="3200400" marR="0" rtl="0" algn="l">
              <a:spcBef>
                <a:spcPts val="0"/>
              </a:spcBef>
              <a:buClr>
                <a:schemeClr val="dk1"/>
              </a:buClr>
              <a:buFont typeface="Calibri"/>
              <a:buNone/>
              <a:defRPr b="0" i="0" sz="2000" u="none" cap="none" strike="noStrike">
                <a:solidFill>
                  <a:schemeClr val="dk1"/>
                </a:solidFill>
                <a:latin typeface="Calibri"/>
                <a:ea typeface="Calibri"/>
                <a:cs typeface="Calibri"/>
                <a:sym typeface="Calibri"/>
              </a:defRPr>
            </a:lvl8pPr>
            <a:lvl9pPr indent="0" lvl="8" marL="3657600" marR="0" rtl="0" algn="l">
              <a:spcBef>
                <a:spcPts val="0"/>
              </a:spcBef>
              <a:buClr>
                <a:schemeClr val="dk1"/>
              </a:buClr>
              <a:buFont typeface="Calibri"/>
              <a:buNone/>
              <a:defRPr b="0" i="0" sz="2000" u="none" cap="none" strike="noStrike">
                <a:solidFill>
                  <a:schemeClr val="dk1"/>
                </a:solidFill>
                <a:latin typeface="Calibri"/>
                <a:ea typeface="Calibri"/>
                <a:cs typeface="Calibri"/>
                <a:sym typeface="Calibri"/>
              </a:defRPr>
            </a:lvl9pPr>
          </a:lstStyle>
          <a:p/>
        </p:txBody>
      </p:sp>
      <p:sp>
        <p:nvSpPr>
          <p:cNvPr id="409" name="Shape 409"/>
          <p:cNvSpPr txBox="1"/>
          <p:nvPr>
            <p:ph idx="1" type="body"/>
          </p:nvPr>
        </p:nvSpPr>
        <p:spPr>
          <a:xfrm>
            <a:off x="629841" y="2057400"/>
            <a:ext cx="2949177" cy="3811588"/>
          </a:xfrm>
          <a:prstGeom prst="rect">
            <a:avLst/>
          </a:prstGeom>
          <a:noFill/>
          <a:ln>
            <a:noFill/>
          </a:ln>
        </p:spPr>
        <p:txBody>
          <a:bodyPr anchorCtr="0" anchor="t" bIns="91425" lIns="91425" rIns="91425" tIns="91425"/>
          <a:lstStyle>
            <a:lvl1pPr indent="0" lvl="0" marL="0" rtl="0">
              <a:spcBef>
                <a:spcPts val="0"/>
              </a:spcBef>
              <a:buFont typeface="Calibri"/>
              <a:buNone/>
              <a:defRPr sz="1600"/>
            </a:lvl1pPr>
            <a:lvl2pPr indent="0" lvl="1" marL="457200" rtl="0">
              <a:spcBef>
                <a:spcPts val="0"/>
              </a:spcBef>
              <a:buFont typeface="Calibri"/>
              <a:buNone/>
              <a:defRPr sz="1400"/>
            </a:lvl2pPr>
            <a:lvl3pPr indent="0" lvl="2" marL="914400" rtl="0">
              <a:spcBef>
                <a:spcPts val="0"/>
              </a:spcBef>
              <a:buFont typeface="Calibri"/>
              <a:buNone/>
              <a:defRPr sz="1200"/>
            </a:lvl3pPr>
            <a:lvl4pPr indent="0" lvl="3" marL="1371600" rtl="0">
              <a:spcBef>
                <a:spcPts val="0"/>
              </a:spcBef>
              <a:buFont typeface="Calibri"/>
              <a:buNone/>
              <a:defRPr sz="1000"/>
            </a:lvl4pPr>
            <a:lvl5pPr indent="0" lvl="4" marL="1828800" rtl="0">
              <a:spcBef>
                <a:spcPts val="0"/>
              </a:spcBef>
              <a:buFont typeface="Calibri"/>
              <a:buNone/>
              <a:defRPr sz="1000"/>
            </a:lvl5pPr>
            <a:lvl6pPr indent="0" lvl="5" marL="2286000" rtl="0">
              <a:spcBef>
                <a:spcPts val="0"/>
              </a:spcBef>
              <a:buFont typeface="Calibri"/>
              <a:buNone/>
              <a:defRPr sz="1000"/>
            </a:lvl6pPr>
            <a:lvl7pPr indent="0" lvl="6" marL="2743200" rtl="0">
              <a:spcBef>
                <a:spcPts val="0"/>
              </a:spcBef>
              <a:buFont typeface="Calibri"/>
              <a:buNone/>
              <a:defRPr sz="1000"/>
            </a:lvl7pPr>
            <a:lvl8pPr indent="0" lvl="7" marL="3200400" rtl="0">
              <a:spcBef>
                <a:spcPts val="0"/>
              </a:spcBef>
              <a:buFont typeface="Calibri"/>
              <a:buNone/>
              <a:defRPr sz="1000"/>
            </a:lvl8pPr>
            <a:lvl9pPr indent="0" lvl="8" marL="3657600" rtl="0">
              <a:spcBef>
                <a:spcPts val="0"/>
              </a:spcBef>
              <a:buFont typeface="Calibri"/>
              <a:buNone/>
              <a:defRPr sz="1000"/>
            </a:lvl9pPr>
          </a:lstStyle>
          <a:p/>
        </p:txBody>
      </p:sp>
      <p:sp>
        <p:nvSpPr>
          <p:cNvPr id="410" name="Shape 410"/>
          <p:cNvSpPr txBox="1"/>
          <p:nvPr>
            <p:ph idx="10" type="dt"/>
          </p:nvPr>
        </p:nvSpPr>
        <p:spPr>
          <a:xfrm>
            <a:off x="628650" y="6356350"/>
            <a:ext cx="2057399" cy="365125"/>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411" name="Shape 411"/>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412" name="Shape 412"/>
          <p:cNvSpPr txBox="1"/>
          <p:nvPr>
            <p:ph idx="12" type="sldNum"/>
          </p:nvPr>
        </p:nvSpPr>
        <p:spPr>
          <a:xfrm>
            <a:off x="6457950" y="6356350"/>
            <a:ext cx="20573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413" name="Shape 413"/>
        <p:cNvGrpSpPr/>
        <p:nvPr/>
      </p:nvGrpSpPr>
      <p:grpSpPr>
        <a:xfrm>
          <a:off x="0" y="0"/>
          <a:ext cx="0" cy="0"/>
          <a:chOff x="0" y="0"/>
          <a:chExt cx="0" cy="0"/>
        </a:xfrm>
      </p:grpSpPr>
      <p:sp>
        <p:nvSpPr>
          <p:cNvPr id="414" name="Shape 414"/>
          <p:cNvSpPr txBox="1"/>
          <p:nvPr>
            <p:ph type="title"/>
          </p:nvPr>
        </p:nvSpPr>
        <p:spPr>
          <a:xfrm>
            <a:off x="628650" y="365125"/>
            <a:ext cx="7886700" cy="1325562"/>
          </a:xfrm>
          <a:prstGeom prst="rect">
            <a:avLst/>
          </a:prstGeom>
          <a:noFill/>
          <a:ln>
            <a:noFill/>
          </a:ln>
        </p:spPr>
        <p:txBody>
          <a:bodyPr anchorCtr="0" anchor="ctr" bIns="91425" lIns="91425" rIns="91425" tIns="91425"/>
          <a:lstStyle>
            <a:lvl1pPr lvl="0" rtl="0" algn="l">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15" name="Shape 415"/>
          <p:cNvSpPr txBox="1"/>
          <p:nvPr>
            <p:ph idx="1" type="body"/>
          </p:nvPr>
        </p:nvSpPr>
        <p:spPr>
          <a:xfrm rot="5400000">
            <a:off x="2396330" y="57943"/>
            <a:ext cx="4351338" cy="7886700"/>
          </a:xfrm>
          <a:prstGeom prst="rect">
            <a:avLst/>
          </a:prstGeom>
          <a:noFill/>
          <a:ln>
            <a:noFill/>
          </a:ln>
        </p:spPr>
        <p:txBody>
          <a:bodyPr anchorCtr="0" anchor="t" bIns="91425" lIns="91425" rIns="91425" tIns="91425"/>
          <a:lstStyle>
            <a:lvl1pPr indent="-508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762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1016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11430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11430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11430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11430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11430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11430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416" name="Shape 416"/>
          <p:cNvSpPr txBox="1"/>
          <p:nvPr>
            <p:ph idx="10" type="dt"/>
          </p:nvPr>
        </p:nvSpPr>
        <p:spPr>
          <a:xfrm>
            <a:off x="628650" y="6356350"/>
            <a:ext cx="2057399" cy="365125"/>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417" name="Shape 417"/>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418" name="Shape 418"/>
          <p:cNvSpPr txBox="1"/>
          <p:nvPr>
            <p:ph idx="12" type="sldNum"/>
          </p:nvPr>
        </p:nvSpPr>
        <p:spPr>
          <a:xfrm>
            <a:off x="6457950" y="6356350"/>
            <a:ext cx="20573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419" name="Shape 419"/>
        <p:cNvGrpSpPr/>
        <p:nvPr/>
      </p:nvGrpSpPr>
      <p:grpSpPr>
        <a:xfrm>
          <a:off x="0" y="0"/>
          <a:ext cx="0" cy="0"/>
          <a:chOff x="0" y="0"/>
          <a:chExt cx="0" cy="0"/>
        </a:xfrm>
      </p:grpSpPr>
      <p:sp>
        <p:nvSpPr>
          <p:cNvPr id="420" name="Shape 420"/>
          <p:cNvSpPr txBox="1"/>
          <p:nvPr>
            <p:ph type="title"/>
          </p:nvPr>
        </p:nvSpPr>
        <p:spPr>
          <a:xfrm rot="5400000">
            <a:off x="4623593" y="2285206"/>
            <a:ext cx="5811838" cy="1971675"/>
          </a:xfrm>
          <a:prstGeom prst="rect">
            <a:avLst/>
          </a:prstGeom>
          <a:noFill/>
          <a:ln>
            <a:noFill/>
          </a:ln>
        </p:spPr>
        <p:txBody>
          <a:bodyPr anchorCtr="0" anchor="ctr" bIns="91425" lIns="91425" rIns="91425" tIns="91425"/>
          <a:lstStyle>
            <a:lvl1pPr lvl="0" rtl="0" algn="l">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21" name="Shape 421"/>
          <p:cNvSpPr txBox="1"/>
          <p:nvPr>
            <p:ph idx="1" type="body"/>
          </p:nvPr>
        </p:nvSpPr>
        <p:spPr>
          <a:xfrm rot="5400000">
            <a:off x="623093" y="370681"/>
            <a:ext cx="5811838" cy="5800724"/>
          </a:xfrm>
          <a:prstGeom prst="rect">
            <a:avLst/>
          </a:prstGeom>
          <a:noFill/>
          <a:ln>
            <a:noFill/>
          </a:ln>
        </p:spPr>
        <p:txBody>
          <a:bodyPr anchorCtr="0" anchor="t" bIns="91425" lIns="91425" rIns="91425" tIns="91425"/>
          <a:lstStyle>
            <a:lvl1pPr indent="-508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762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1016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11430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11430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11430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11430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11430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11430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422" name="Shape 422"/>
          <p:cNvSpPr txBox="1"/>
          <p:nvPr>
            <p:ph idx="10" type="dt"/>
          </p:nvPr>
        </p:nvSpPr>
        <p:spPr>
          <a:xfrm>
            <a:off x="628650" y="6356350"/>
            <a:ext cx="2057399" cy="365125"/>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423" name="Shape 423"/>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424" name="Shape 424"/>
          <p:cNvSpPr txBox="1"/>
          <p:nvPr>
            <p:ph idx="12" type="sldNum"/>
          </p:nvPr>
        </p:nvSpPr>
        <p:spPr>
          <a:xfrm>
            <a:off x="6457950" y="6356350"/>
            <a:ext cx="20573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66" name="Shape 466"/>
        <p:cNvGrpSpPr/>
        <p:nvPr/>
      </p:nvGrpSpPr>
      <p:grpSpPr>
        <a:xfrm>
          <a:off x="0" y="0"/>
          <a:ext cx="0" cy="0"/>
          <a:chOff x="0" y="0"/>
          <a:chExt cx="0" cy="0"/>
        </a:xfrm>
      </p:grpSpPr>
      <p:sp>
        <p:nvSpPr>
          <p:cNvPr id="467" name="Shape 467"/>
          <p:cNvSpPr txBox="1"/>
          <p:nvPr>
            <p:ph type="title"/>
          </p:nvPr>
        </p:nvSpPr>
        <p:spPr>
          <a:xfrm>
            <a:off x="1295400" y="609833"/>
            <a:ext cx="7696198" cy="1143000"/>
          </a:xfrm>
          <a:prstGeom prst="rect">
            <a:avLst/>
          </a:prstGeom>
          <a:noFill/>
          <a:ln>
            <a:noFill/>
          </a:ln>
        </p:spPr>
        <p:txBody>
          <a:bodyPr anchorCtr="0" anchor="ctr" bIns="91425" lIns="91425" rIns="91425" tIns="91425"/>
          <a:lstStyle>
            <a:lvl1pPr lvl="0" rtl="0" algn="ctr">
              <a:spcBef>
                <a:spcPts val="0"/>
              </a:spcBef>
              <a:spcAft>
                <a:spcPts val="0"/>
              </a:spcAft>
              <a:defRPr sz="4400">
                <a:solidFill>
                  <a:schemeClr val="dk2"/>
                </a:solidFill>
                <a:latin typeface="PT Sans"/>
                <a:ea typeface="PT Sans"/>
                <a:cs typeface="PT Sans"/>
                <a:sym typeface="PT Sans"/>
              </a:defRPr>
            </a:lvl1pPr>
            <a:lvl2pPr lvl="1" rtl="0" algn="ctr">
              <a:spcBef>
                <a:spcPts val="0"/>
              </a:spcBef>
              <a:spcAft>
                <a:spcPts val="0"/>
              </a:spcAft>
              <a:defRPr sz="4400">
                <a:solidFill>
                  <a:schemeClr val="dk2"/>
                </a:solidFill>
                <a:latin typeface="PT Sans"/>
                <a:ea typeface="PT Sans"/>
                <a:cs typeface="PT Sans"/>
                <a:sym typeface="PT Sans"/>
              </a:defRPr>
            </a:lvl2pPr>
            <a:lvl3pPr lvl="2" rtl="0" algn="ctr">
              <a:spcBef>
                <a:spcPts val="0"/>
              </a:spcBef>
              <a:spcAft>
                <a:spcPts val="0"/>
              </a:spcAft>
              <a:defRPr sz="4400">
                <a:solidFill>
                  <a:schemeClr val="dk2"/>
                </a:solidFill>
                <a:latin typeface="PT Sans"/>
                <a:ea typeface="PT Sans"/>
                <a:cs typeface="PT Sans"/>
                <a:sym typeface="PT Sans"/>
              </a:defRPr>
            </a:lvl3pPr>
            <a:lvl4pPr lvl="3" rtl="0" algn="ctr">
              <a:spcBef>
                <a:spcPts val="0"/>
              </a:spcBef>
              <a:spcAft>
                <a:spcPts val="0"/>
              </a:spcAft>
              <a:defRPr sz="4400">
                <a:solidFill>
                  <a:schemeClr val="dk2"/>
                </a:solidFill>
                <a:latin typeface="PT Sans"/>
                <a:ea typeface="PT Sans"/>
                <a:cs typeface="PT Sans"/>
                <a:sym typeface="PT Sans"/>
              </a:defRPr>
            </a:lvl4pPr>
            <a:lvl5pPr lvl="4" rtl="0" algn="ctr">
              <a:spcBef>
                <a:spcPts val="0"/>
              </a:spcBef>
              <a:spcAft>
                <a:spcPts val="0"/>
              </a:spcAft>
              <a:defRPr sz="4400">
                <a:solidFill>
                  <a:schemeClr val="dk2"/>
                </a:solidFill>
                <a:latin typeface="PT Sans"/>
                <a:ea typeface="PT Sans"/>
                <a:cs typeface="PT Sans"/>
                <a:sym typeface="PT Sans"/>
              </a:defRPr>
            </a:lvl5pPr>
            <a:lvl6pPr lvl="5" marL="457173" rtl="0" algn="ctr">
              <a:spcBef>
                <a:spcPts val="0"/>
              </a:spcBef>
              <a:spcAft>
                <a:spcPts val="0"/>
              </a:spcAft>
              <a:defRPr sz="4400">
                <a:solidFill>
                  <a:schemeClr val="dk2"/>
                </a:solidFill>
                <a:latin typeface="Arial"/>
                <a:ea typeface="Arial"/>
                <a:cs typeface="Arial"/>
                <a:sym typeface="Arial"/>
              </a:defRPr>
            </a:lvl6pPr>
            <a:lvl7pPr lvl="6" marL="914344" rtl="0" algn="ctr">
              <a:spcBef>
                <a:spcPts val="0"/>
              </a:spcBef>
              <a:spcAft>
                <a:spcPts val="0"/>
              </a:spcAft>
              <a:defRPr sz="4400">
                <a:solidFill>
                  <a:schemeClr val="dk2"/>
                </a:solidFill>
                <a:latin typeface="Arial"/>
                <a:ea typeface="Arial"/>
                <a:cs typeface="Arial"/>
                <a:sym typeface="Arial"/>
              </a:defRPr>
            </a:lvl7pPr>
            <a:lvl8pPr lvl="7" marL="1371517" rtl="0" algn="ctr">
              <a:spcBef>
                <a:spcPts val="0"/>
              </a:spcBef>
              <a:spcAft>
                <a:spcPts val="0"/>
              </a:spcAft>
              <a:defRPr sz="4400">
                <a:solidFill>
                  <a:schemeClr val="dk2"/>
                </a:solidFill>
                <a:latin typeface="Arial"/>
                <a:ea typeface="Arial"/>
                <a:cs typeface="Arial"/>
                <a:sym typeface="Arial"/>
              </a:defRPr>
            </a:lvl8pPr>
            <a:lvl9pPr lvl="8" marL="1828689" rtl="0" algn="ctr">
              <a:spcBef>
                <a:spcPts val="0"/>
              </a:spcBef>
              <a:spcAft>
                <a:spcPts val="0"/>
              </a:spcAft>
              <a:defRPr sz="4400">
                <a:solidFill>
                  <a:schemeClr val="dk2"/>
                </a:solidFill>
                <a:latin typeface="Arial"/>
                <a:ea typeface="Arial"/>
                <a:cs typeface="Arial"/>
                <a:sym typeface="Arial"/>
              </a:defRPr>
            </a:lvl9pPr>
          </a:lstStyle>
          <a:p/>
        </p:txBody>
      </p:sp>
      <p:sp>
        <p:nvSpPr>
          <p:cNvPr id="468" name="Shape 468"/>
          <p:cNvSpPr txBox="1"/>
          <p:nvPr>
            <p:ph idx="1" type="body"/>
          </p:nvPr>
        </p:nvSpPr>
        <p:spPr>
          <a:xfrm>
            <a:off x="1295400" y="1935200"/>
            <a:ext cx="7696198" cy="3551098"/>
          </a:xfrm>
          <a:prstGeom prst="rect">
            <a:avLst/>
          </a:prstGeom>
          <a:noFill/>
          <a:ln>
            <a:noFill/>
          </a:ln>
        </p:spPr>
        <p:txBody>
          <a:bodyPr anchorCtr="0" anchor="t" bIns="91425" lIns="91425" rIns="91425" tIns="91425"/>
          <a:lstStyle>
            <a:lvl1pPr indent="268288" lvl="0" marL="341312" rtl="0" algn="l">
              <a:spcBef>
                <a:spcPts val="640"/>
              </a:spcBef>
              <a:spcAft>
                <a:spcPts val="0"/>
              </a:spcAft>
              <a:buClr>
                <a:schemeClr val="dk1"/>
              </a:buClr>
              <a:buFont typeface="PT Sans"/>
              <a:buChar char="•"/>
              <a:defRPr sz="3200">
                <a:solidFill>
                  <a:schemeClr val="dk1"/>
                </a:solidFill>
                <a:latin typeface="PT Sans"/>
                <a:ea typeface="PT Sans"/>
                <a:cs typeface="PT Sans"/>
                <a:sym typeface="PT Sans"/>
              </a:defRPr>
            </a:lvl1pPr>
            <a:lvl2pPr indent="236537" lvl="1" marL="741362" rtl="0" algn="l">
              <a:spcBef>
                <a:spcPts val="560"/>
              </a:spcBef>
              <a:spcAft>
                <a:spcPts val="0"/>
              </a:spcAft>
              <a:buClr>
                <a:schemeClr val="dk1"/>
              </a:buClr>
              <a:buFont typeface="PT Sans"/>
              <a:buChar char="–"/>
              <a:defRPr sz="2800">
                <a:solidFill>
                  <a:schemeClr val="dk1"/>
                </a:solidFill>
                <a:latin typeface="PT Sans"/>
                <a:ea typeface="PT Sans"/>
                <a:cs typeface="PT Sans"/>
                <a:sym typeface="PT Sans"/>
              </a:defRPr>
            </a:lvl2pPr>
            <a:lvl3pPr indent="217487" lvl="2" marL="1141412" rtl="0" algn="l">
              <a:spcBef>
                <a:spcPts val="480"/>
              </a:spcBef>
              <a:spcAft>
                <a:spcPts val="0"/>
              </a:spcAft>
              <a:buClr>
                <a:schemeClr val="dk1"/>
              </a:buClr>
              <a:buFont typeface="PT Sans"/>
              <a:buChar char="•"/>
              <a:defRPr sz="2400">
                <a:solidFill>
                  <a:schemeClr val="dk1"/>
                </a:solidFill>
                <a:latin typeface="PT Sans"/>
                <a:ea typeface="PT Sans"/>
                <a:cs typeface="PT Sans"/>
                <a:sym typeface="PT Sans"/>
              </a:defRPr>
            </a:lvl3pPr>
            <a:lvl4pPr indent="141287" lvl="3" marL="1598612"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4pPr>
            <a:lvl5pPr indent="141289" lvl="4" marL="2055811"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5pPr>
            <a:lvl6pPr indent="127149" lvl="5" marL="2514450"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6pPr>
            <a:lvl7pPr indent="139878" lvl="6" marL="2971622"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7pPr>
            <a:lvl8pPr indent="139905" lvl="7" marL="3428795"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8pPr>
            <a:lvl9pPr indent="127232" lvl="8" marL="3885967"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9pPr>
          </a:lstStyle>
          <a:p/>
        </p:txBody>
      </p:sp>
      <p:sp>
        <p:nvSpPr>
          <p:cNvPr id="469" name="Shape 469"/>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rtl val="0"/>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rtl val="0"/>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rtl val="0"/>
              </a:defRPr>
            </a:lvl3pPr>
            <a:lvl4pPr indent="-12616" lvl="3" marL="1371517"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rtl val="0"/>
              </a:defRPr>
            </a:lvl4pPr>
            <a:lvl5pPr indent="-12588" lvl="4" marL="182868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rtl val="0"/>
              </a:defRPr>
            </a:lvl5pPr>
            <a:lvl6pPr indent="-12562" lvl="5" marL="2285862"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rtl val="0"/>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rtl val="0"/>
              </a:defRPr>
            </a:lvl7pPr>
            <a:lvl8pPr indent="-12507" lvl="7" marL="320020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rtl val="0"/>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rtl val="0"/>
              </a:defRPr>
            </a:lvl9pPr>
          </a:lstStyle>
          <a:p/>
        </p:txBody>
      </p:sp>
      <p:sp>
        <p:nvSpPr>
          <p:cNvPr id="470" name="Shape 470"/>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rtl val="0"/>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rtl val="0"/>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rtl val="0"/>
              </a:defRPr>
            </a:lvl3pPr>
            <a:lvl4pPr indent="-12616" lvl="3" marL="1371517"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rtl val="0"/>
              </a:defRPr>
            </a:lvl4pPr>
            <a:lvl5pPr indent="-12588" lvl="4" marL="182868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rtl val="0"/>
              </a:defRPr>
            </a:lvl5pPr>
            <a:lvl6pPr indent="-12562" lvl="5" marL="2285862"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rtl val="0"/>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rtl val="0"/>
              </a:defRPr>
            </a:lvl7pPr>
            <a:lvl8pPr indent="-12507" lvl="7" marL="320020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rtl val="0"/>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rtl val="0"/>
              </a:defRPr>
            </a:lvl9pPr>
          </a:lstStyle>
          <a:p/>
        </p:txBody>
      </p:sp>
      <p:sp>
        <p:nvSpPr>
          <p:cNvPr id="471" name="Shape 471"/>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72" name="Shape 472"/>
        <p:cNvGrpSpPr/>
        <p:nvPr/>
      </p:nvGrpSpPr>
      <p:grpSpPr>
        <a:xfrm>
          <a:off x="0" y="0"/>
          <a:ext cx="0" cy="0"/>
          <a:chOff x="0" y="0"/>
          <a:chExt cx="0" cy="0"/>
        </a:xfrm>
      </p:grpSpPr>
      <p:sp>
        <p:nvSpPr>
          <p:cNvPr id="473" name="Shape 473"/>
          <p:cNvSpPr txBox="1"/>
          <p:nvPr>
            <p:ph type="title"/>
          </p:nvPr>
        </p:nvSpPr>
        <p:spPr>
          <a:xfrm>
            <a:off x="722312" y="4406903"/>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74" name="Shape 474"/>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3" lvl="2" marL="914344" rtl="0">
              <a:spcBef>
                <a:spcPts val="0"/>
              </a:spcBef>
              <a:buFont typeface="PT Sans"/>
              <a:buNone/>
              <a:defRPr/>
            </a:lvl3pPr>
            <a:lvl4pPr indent="-12618" lvl="3" marL="1371518" rtl="0">
              <a:spcBef>
                <a:spcPts val="0"/>
              </a:spcBef>
              <a:buFont typeface="PT Sans"/>
              <a:buNone/>
              <a:defRPr/>
            </a:lvl4pPr>
            <a:lvl5pPr indent="-12591" lvl="4" marL="1828691" rtl="0">
              <a:spcBef>
                <a:spcPts val="0"/>
              </a:spcBef>
              <a:buFont typeface="PT Sans"/>
              <a:buNone/>
              <a:defRPr/>
            </a:lvl5pPr>
            <a:lvl6pPr indent="-12562" lvl="5" marL="2285863" rtl="0">
              <a:spcBef>
                <a:spcPts val="0"/>
              </a:spcBef>
              <a:buFont typeface="PT Sans"/>
              <a:buNone/>
              <a:defRPr/>
            </a:lvl6pPr>
            <a:lvl7pPr indent="-12536" lvl="6" marL="2743036" rtl="0">
              <a:spcBef>
                <a:spcPts val="0"/>
              </a:spcBef>
              <a:buFont typeface="PT Sans"/>
              <a:buNone/>
              <a:defRPr/>
            </a:lvl7pPr>
            <a:lvl8pPr indent="-12508" lvl="7" marL="3200209" rtl="0">
              <a:spcBef>
                <a:spcPts val="0"/>
              </a:spcBef>
              <a:buFont typeface="PT Sans"/>
              <a:buNone/>
              <a:defRPr/>
            </a:lvl8pPr>
            <a:lvl9pPr indent="-12481" lvl="8" marL="3657381" rtl="0">
              <a:spcBef>
                <a:spcPts val="0"/>
              </a:spcBef>
              <a:buFont typeface="PT Sans"/>
              <a:buNone/>
              <a:defRPr/>
            </a:lvl9pPr>
          </a:lstStyle>
          <a:p/>
        </p:txBody>
      </p:sp>
      <p:sp>
        <p:nvSpPr>
          <p:cNvPr id="475" name="Shape 475"/>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476" name="Shape 476"/>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477" name="Shape 477"/>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78" name="Shape 478"/>
        <p:cNvGrpSpPr/>
        <p:nvPr/>
      </p:nvGrpSpPr>
      <p:grpSpPr>
        <a:xfrm>
          <a:off x="0" y="0"/>
          <a:ext cx="0" cy="0"/>
          <a:chOff x="0" y="0"/>
          <a:chExt cx="0" cy="0"/>
        </a:xfrm>
      </p:grpSpPr>
      <p:sp>
        <p:nvSpPr>
          <p:cNvPr id="479" name="Shape 479"/>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80" name="Shape 480"/>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3" lvl="2" marL="914344" rtl="0">
              <a:spcBef>
                <a:spcPts val="0"/>
              </a:spcBef>
              <a:buFont typeface="PT Sans"/>
              <a:buNone/>
              <a:defRPr/>
            </a:lvl3pPr>
            <a:lvl4pPr indent="-12618" lvl="3" marL="1371518" rtl="0">
              <a:spcBef>
                <a:spcPts val="0"/>
              </a:spcBef>
              <a:buFont typeface="PT Sans"/>
              <a:buNone/>
              <a:defRPr/>
            </a:lvl4pPr>
            <a:lvl5pPr indent="-12591" lvl="4" marL="1828691" rtl="0">
              <a:spcBef>
                <a:spcPts val="0"/>
              </a:spcBef>
              <a:buFont typeface="PT Sans"/>
              <a:buNone/>
              <a:defRPr/>
            </a:lvl5pPr>
            <a:lvl6pPr indent="-12562" lvl="5" marL="2285863" rtl="0">
              <a:spcBef>
                <a:spcPts val="0"/>
              </a:spcBef>
              <a:buFont typeface="PT Sans"/>
              <a:buNone/>
              <a:defRPr/>
            </a:lvl6pPr>
            <a:lvl7pPr indent="-12536" lvl="6" marL="2743036" rtl="0">
              <a:spcBef>
                <a:spcPts val="0"/>
              </a:spcBef>
              <a:buFont typeface="PT Sans"/>
              <a:buNone/>
              <a:defRPr/>
            </a:lvl7pPr>
            <a:lvl8pPr indent="-12508" lvl="7" marL="3200209" rtl="0">
              <a:spcBef>
                <a:spcPts val="0"/>
              </a:spcBef>
              <a:buFont typeface="PT Sans"/>
              <a:buNone/>
              <a:defRPr/>
            </a:lvl8pPr>
            <a:lvl9pPr indent="-12481" lvl="8" marL="3657381" rtl="0">
              <a:spcBef>
                <a:spcPts val="0"/>
              </a:spcBef>
              <a:buFont typeface="PT Sans"/>
              <a:buNone/>
              <a:defRPr/>
            </a:lvl9pPr>
          </a:lstStyle>
          <a:p/>
        </p:txBody>
      </p:sp>
      <p:sp>
        <p:nvSpPr>
          <p:cNvPr id="481" name="Shape 481"/>
          <p:cNvSpPr txBox="1"/>
          <p:nvPr>
            <p:ph idx="2" type="body"/>
          </p:nvPr>
        </p:nvSpPr>
        <p:spPr>
          <a:xfrm>
            <a:off x="457200" y="2174875"/>
            <a:ext cx="4040187" cy="3951285"/>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82" name="Shape 482"/>
          <p:cNvSpPr txBox="1"/>
          <p:nvPr>
            <p:ph idx="3" type="body"/>
          </p:nvPr>
        </p:nvSpPr>
        <p:spPr>
          <a:xfrm>
            <a:off x="4645026" y="1535112"/>
            <a:ext cx="4041772" cy="639762"/>
          </a:xfrm>
          <a:prstGeom prst="rect">
            <a:avLst/>
          </a:prstGeom>
          <a:noFill/>
          <a:ln>
            <a:noFill/>
          </a:ln>
        </p:spPr>
        <p:txBody>
          <a:bodyPr anchorCtr="0" anchor="b"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3" lvl="2" marL="914344" rtl="0">
              <a:spcBef>
                <a:spcPts val="0"/>
              </a:spcBef>
              <a:buFont typeface="PT Sans"/>
              <a:buNone/>
              <a:defRPr/>
            </a:lvl3pPr>
            <a:lvl4pPr indent="-12618" lvl="3" marL="1371518" rtl="0">
              <a:spcBef>
                <a:spcPts val="0"/>
              </a:spcBef>
              <a:buFont typeface="PT Sans"/>
              <a:buNone/>
              <a:defRPr/>
            </a:lvl4pPr>
            <a:lvl5pPr indent="-12591" lvl="4" marL="1828691" rtl="0">
              <a:spcBef>
                <a:spcPts val="0"/>
              </a:spcBef>
              <a:buFont typeface="PT Sans"/>
              <a:buNone/>
              <a:defRPr/>
            </a:lvl5pPr>
            <a:lvl6pPr indent="-12562" lvl="5" marL="2285863" rtl="0">
              <a:spcBef>
                <a:spcPts val="0"/>
              </a:spcBef>
              <a:buFont typeface="PT Sans"/>
              <a:buNone/>
              <a:defRPr/>
            </a:lvl6pPr>
            <a:lvl7pPr indent="-12536" lvl="6" marL="2743036" rtl="0">
              <a:spcBef>
                <a:spcPts val="0"/>
              </a:spcBef>
              <a:buFont typeface="PT Sans"/>
              <a:buNone/>
              <a:defRPr/>
            </a:lvl7pPr>
            <a:lvl8pPr indent="-12508" lvl="7" marL="3200209" rtl="0">
              <a:spcBef>
                <a:spcPts val="0"/>
              </a:spcBef>
              <a:buFont typeface="PT Sans"/>
              <a:buNone/>
              <a:defRPr/>
            </a:lvl8pPr>
            <a:lvl9pPr indent="-12481" lvl="8" marL="3657381" rtl="0">
              <a:spcBef>
                <a:spcPts val="0"/>
              </a:spcBef>
              <a:buFont typeface="PT Sans"/>
              <a:buNone/>
              <a:defRPr/>
            </a:lvl9pPr>
          </a:lstStyle>
          <a:p/>
        </p:txBody>
      </p:sp>
      <p:sp>
        <p:nvSpPr>
          <p:cNvPr id="483" name="Shape 483"/>
          <p:cNvSpPr txBox="1"/>
          <p:nvPr>
            <p:ph idx="4" type="body"/>
          </p:nvPr>
        </p:nvSpPr>
        <p:spPr>
          <a:xfrm>
            <a:off x="4645026" y="2174875"/>
            <a:ext cx="4041772" cy="3951285"/>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84" name="Shape 484"/>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485" name="Shape 485"/>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486" name="Shape 486"/>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87" name="Shape 487"/>
        <p:cNvGrpSpPr/>
        <p:nvPr/>
      </p:nvGrpSpPr>
      <p:grpSpPr>
        <a:xfrm>
          <a:off x="0" y="0"/>
          <a:ext cx="0" cy="0"/>
          <a:chOff x="0" y="0"/>
          <a:chExt cx="0" cy="0"/>
        </a:xfrm>
      </p:grpSpPr>
      <p:sp>
        <p:nvSpPr>
          <p:cNvPr id="488" name="Shape 488"/>
          <p:cNvSpPr txBox="1"/>
          <p:nvPr>
            <p:ph type="title"/>
          </p:nvPr>
        </p:nvSpPr>
        <p:spPr>
          <a:xfrm>
            <a:off x="914400" y="609600"/>
            <a:ext cx="80771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4" rtl="0" algn="ctr">
              <a:spcBef>
                <a:spcPts val="0"/>
              </a:spcBef>
              <a:spcAft>
                <a:spcPts val="0"/>
              </a:spcAft>
              <a:defRPr/>
            </a:lvl7pPr>
            <a:lvl8pPr lvl="7" marL="1371518" rtl="0" algn="ctr">
              <a:spcBef>
                <a:spcPts val="0"/>
              </a:spcBef>
              <a:spcAft>
                <a:spcPts val="0"/>
              </a:spcAft>
              <a:defRPr/>
            </a:lvl8pPr>
            <a:lvl9pPr lvl="8" marL="1828691" rtl="0" algn="ctr">
              <a:spcBef>
                <a:spcPts val="0"/>
              </a:spcBef>
              <a:spcAft>
                <a:spcPts val="0"/>
              </a:spcAft>
              <a:defRPr/>
            </a:lvl9pPr>
          </a:lstStyle>
          <a:p/>
        </p:txBody>
      </p:sp>
      <p:sp>
        <p:nvSpPr>
          <p:cNvPr id="489" name="Shape 489"/>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490" name="Shape 490"/>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491" name="Shape 491"/>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2" name="Shape 492"/>
        <p:cNvGrpSpPr/>
        <p:nvPr/>
      </p:nvGrpSpPr>
      <p:grpSpPr>
        <a:xfrm>
          <a:off x="0" y="0"/>
          <a:ext cx="0" cy="0"/>
          <a:chOff x="0" y="0"/>
          <a:chExt cx="0" cy="0"/>
        </a:xfrm>
      </p:grpSpPr>
      <p:sp>
        <p:nvSpPr>
          <p:cNvPr id="493" name="Shape 493"/>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494" name="Shape 494"/>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495" name="Shape 495"/>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96" name="Shape 496"/>
        <p:cNvGrpSpPr/>
        <p:nvPr/>
      </p:nvGrpSpPr>
      <p:grpSpPr>
        <a:xfrm>
          <a:off x="0" y="0"/>
          <a:ext cx="0" cy="0"/>
          <a:chOff x="0" y="0"/>
          <a:chExt cx="0" cy="0"/>
        </a:xfrm>
      </p:grpSpPr>
      <p:sp>
        <p:nvSpPr>
          <p:cNvPr id="497" name="Shape 497"/>
          <p:cNvSpPr txBox="1"/>
          <p:nvPr>
            <p:ph type="title"/>
          </p:nvPr>
        </p:nvSpPr>
        <p:spPr>
          <a:xfrm>
            <a:off x="457200" y="273050"/>
            <a:ext cx="3008313" cy="1162048"/>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98" name="Shape 498"/>
          <p:cNvSpPr txBox="1"/>
          <p:nvPr>
            <p:ph idx="1" type="body"/>
          </p:nvPr>
        </p:nvSpPr>
        <p:spPr>
          <a:xfrm>
            <a:off x="3575050" y="273052"/>
            <a:ext cx="5111750" cy="5853111"/>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99" name="Shape 499"/>
          <p:cNvSpPr txBox="1"/>
          <p:nvPr>
            <p:ph idx="2" type="body"/>
          </p:nvPr>
        </p:nvSpPr>
        <p:spPr>
          <a:xfrm>
            <a:off x="457200" y="1435103"/>
            <a:ext cx="3008313" cy="4691063"/>
          </a:xfrm>
          <a:prstGeom prst="rect">
            <a:avLst/>
          </a:prstGeom>
          <a:noFill/>
          <a:ln>
            <a:noFill/>
          </a:ln>
        </p:spPr>
        <p:txBody>
          <a:bodyPr anchorCtr="0" anchor="t"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3" lvl="2" marL="914344" rtl="0">
              <a:spcBef>
                <a:spcPts val="0"/>
              </a:spcBef>
              <a:buFont typeface="PT Sans"/>
              <a:buNone/>
              <a:defRPr/>
            </a:lvl3pPr>
            <a:lvl4pPr indent="-12618" lvl="3" marL="1371518" rtl="0">
              <a:spcBef>
                <a:spcPts val="0"/>
              </a:spcBef>
              <a:buFont typeface="PT Sans"/>
              <a:buNone/>
              <a:defRPr/>
            </a:lvl4pPr>
            <a:lvl5pPr indent="-12591" lvl="4" marL="1828691" rtl="0">
              <a:spcBef>
                <a:spcPts val="0"/>
              </a:spcBef>
              <a:buFont typeface="PT Sans"/>
              <a:buNone/>
              <a:defRPr/>
            </a:lvl5pPr>
            <a:lvl6pPr indent="-12562" lvl="5" marL="2285863" rtl="0">
              <a:spcBef>
                <a:spcPts val="0"/>
              </a:spcBef>
              <a:buFont typeface="PT Sans"/>
              <a:buNone/>
              <a:defRPr/>
            </a:lvl6pPr>
            <a:lvl7pPr indent="-12536" lvl="6" marL="2743036" rtl="0">
              <a:spcBef>
                <a:spcPts val="0"/>
              </a:spcBef>
              <a:buFont typeface="PT Sans"/>
              <a:buNone/>
              <a:defRPr/>
            </a:lvl7pPr>
            <a:lvl8pPr indent="-12508" lvl="7" marL="3200209" rtl="0">
              <a:spcBef>
                <a:spcPts val="0"/>
              </a:spcBef>
              <a:buFont typeface="PT Sans"/>
              <a:buNone/>
              <a:defRPr/>
            </a:lvl8pPr>
            <a:lvl9pPr indent="-12481" lvl="8" marL="3657381" rtl="0">
              <a:spcBef>
                <a:spcPts val="0"/>
              </a:spcBef>
              <a:buFont typeface="PT Sans"/>
              <a:buNone/>
              <a:defRPr/>
            </a:lvl9pPr>
          </a:lstStyle>
          <a:p/>
        </p:txBody>
      </p:sp>
      <p:sp>
        <p:nvSpPr>
          <p:cNvPr id="500" name="Shape 500"/>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501" name="Shape 501"/>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502" name="Shape 502"/>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2" name="Shape 52"/>
        <p:cNvGrpSpPr/>
        <p:nvPr/>
      </p:nvGrpSpPr>
      <p:grpSpPr>
        <a:xfrm>
          <a:off x="0" y="0"/>
          <a:ext cx="0" cy="0"/>
          <a:chOff x="0" y="0"/>
          <a:chExt cx="0" cy="0"/>
        </a:xfrm>
      </p:grpSpPr>
      <p:sp>
        <p:nvSpPr>
          <p:cNvPr id="53" name="Shape 53"/>
          <p:cNvSpPr txBox="1"/>
          <p:nvPr>
            <p:ph type="title"/>
          </p:nvPr>
        </p:nvSpPr>
        <p:spPr>
          <a:xfrm>
            <a:off x="914400" y="609600"/>
            <a:ext cx="80771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4" rtl="0" algn="ctr">
              <a:spcBef>
                <a:spcPts val="0"/>
              </a:spcBef>
              <a:spcAft>
                <a:spcPts val="0"/>
              </a:spcAft>
              <a:defRPr/>
            </a:lvl7pPr>
            <a:lvl8pPr lvl="7" marL="1371518" rtl="0" algn="ctr">
              <a:spcBef>
                <a:spcPts val="0"/>
              </a:spcBef>
              <a:spcAft>
                <a:spcPts val="0"/>
              </a:spcAft>
              <a:defRPr/>
            </a:lvl8pPr>
            <a:lvl9pPr lvl="8" marL="1828691" rtl="0" algn="ctr">
              <a:spcBef>
                <a:spcPts val="0"/>
              </a:spcBef>
              <a:spcAft>
                <a:spcPts val="0"/>
              </a:spcAft>
              <a:defRPr/>
            </a:lvl9pPr>
          </a:lstStyle>
          <a:p/>
        </p:txBody>
      </p:sp>
      <p:sp>
        <p:nvSpPr>
          <p:cNvPr id="54" name="Shape 54"/>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55" name="Shape 55"/>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56" name="Shape 56"/>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03" name="Shape 503"/>
        <p:cNvGrpSpPr/>
        <p:nvPr/>
      </p:nvGrpSpPr>
      <p:grpSpPr>
        <a:xfrm>
          <a:off x="0" y="0"/>
          <a:ext cx="0" cy="0"/>
          <a:chOff x="0" y="0"/>
          <a:chExt cx="0" cy="0"/>
        </a:xfrm>
      </p:grpSpPr>
      <p:sp>
        <p:nvSpPr>
          <p:cNvPr id="504" name="Shape 504"/>
          <p:cNvSpPr txBox="1"/>
          <p:nvPr>
            <p:ph type="title"/>
          </p:nvPr>
        </p:nvSpPr>
        <p:spPr>
          <a:xfrm>
            <a:off x="1792288" y="4800600"/>
            <a:ext cx="5486399" cy="566736"/>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05" name="Shape 505"/>
          <p:cNvSpPr/>
          <p:nvPr>
            <p:ph idx="2" type="pic"/>
          </p:nvPr>
        </p:nvSpPr>
        <p:spPr>
          <a:xfrm>
            <a:off x="1792288" y="612775"/>
            <a:ext cx="5486399" cy="41148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506" name="Shape 506"/>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3" lvl="2" marL="914344" rtl="0">
              <a:spcBef>
                <a:spcPts val="0"/>
              </a:spcBef>
              <a:buFont typeface="PT Sans"/>
              <a:buNone/>
              <a:defRPr/>
            </a:lvl3pPr>
            <a:lvl4pPr indent="-12618" lvl="3" marL="1371518" rtl="0">
              <a:spcBef>
                <a:spcPts val="0"/>
              </a:spcBef>
              <a:buFont typeface="PT Sans"/>
              <a:buNone/>
              <a:defRPr/>
            </a:lvl4pPr>
            <a:lvl5pPr indent="-12591" lvl="4" marL="1828691" rtl="0">
              <a:spcBef>
                <a:spcPts val="0"/>
              </a:spcBef>
              <a:buFont typeface="PT Sans"/>
              <a:buNone/>
              <a:defRPr/>
            </a:lvl5pPr>
            <a:lvl6pPr indent="-12562" lvl="5" marL="2285863" rtl="0">
              <a:spcBef>
                <a:spcPts val="0"/>
              </a:spcBef>
              <a:buFont typeface="PT Sans"/>
              <a:buNone/>
              <a:defRPr/>
            </a:lvl6pPr>
            <a:lvl7pPr indent="-12536" lvl="6" marL="2743036" rtl="0">
              <a:spcBef>
                <a:spcPts val="0"/>
              </a:spcBef>
              <a:buFont typeface="PT Sans"/>
              <a:buNone/>
              <a:defRPr/>
            </a:lvl7pPr>
            <a:lvl8pPr indent="-12508" lvl="7" marL="3200209" rtl="0">
              <a:spcBef>
                <a:spcPts val="0"/>
              </a:spcBef>
              <a:buFont typeface="PT Sans"/>
              <a:buNone/>
              <a:defRPr/>
            </a:lvl8pPr>
            <a:lvl9pPr indent="-12481" lvl="8" marL="3657381" rtl="0">
              <a:spcBef>
                <a:spcPts val="0"/>
              </a:spcBef>
              <a:buFont typeface="PT Sans"/>
              <a:buNone/>
              <a:defRPr/>
            </a:lvl9pPr>
          </a:lstStyle>
          <a:p/>
        </p:txBody>
      </p:sp>
      <p:sp>
        <p:nvSpPr>
          <p:cNvPr id="507" name="Shape 507"/>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508" name="Shape 50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509" name="Shape 509"/>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10" name="Shape 510"/>
        <p:cNvGrpSpPr/>
        <p:nvPr/>
      </p:nvGrpSpPr>
      <p:grpSpPr>
        <a:xfrm>
          <a:off x="0" y="0"/>
          <a:ext cx="0" cy="0"/>
          <a:chOff x="0" y="0"/>
          <a:chExt cx="0" cy="0"/>
        </a:xfrm>
      </p:grpSpPr>
      <p:sp>
        <p:nvSpPr>
          <p:cNvPr id="511" name="Shape 511"/>
          <p:cNvSpPr txBox="1"/>
          <p:nvPr>
            <p:ph type="title"/>
          </p:nvPr>
        </p:nvSpPr>
        <p:spPr>
          <a:xfrm>
            <a:off x="914400" y="609600"/>
            <a:ext cx="80771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4" rtl="0" algn="ctr">
              <a:spcBef>
                <a:spcPts val="0"/>
              </a:spcBef>
              <a:spcAft>
                <a:spcPts val="0"/>
              </a:spcAft>
              <a:defRPr/>
            </a:lvl7pPr>
            <a:lvl8pPr lvl="7" marL="1371518" rtl="0" algn="ctr">
              <a:spcBef>
                <a:spcPts val="0"/>
              </a:spcBef>
              <a:spcAft>
                <a:spcPts val="0"/>
              </a:spcAft>
              <a:defRPr/>
            </a:lvl8pPr>
            <a:lvl9pPr lvl="8" marL="1828691" rtl="0" algn="ctr">
              <a:spcBef>
                <a:spcPts val="0"/>
              </a:spcBef>
              <a:spcAft>
                <a:spcPts val="0"/>
              </a:spcAft>
              <a:defRPr/>
            </a:lvl9pPr>
          </a:lstStyle>
          <a:p/>
        </p:txBody>
      </p:sp>
      <p:sp>
        <p:nvSpPr>
          <p:cNvPr id="512" name="Shape 512"/>
          <p:cNvSpPr txBox="1"/>
          <p:nvPr>
            <p:ph idx="1" type="body"/>
          </p:nvPr>
        </p:nvSpPr>
        <p:spPr>
          <a:xfrm rot="5400000">
            <a:off x="3177379" y="-327816"/>
            <a:ext cx="3551236" cy="8077199"/>
          </a:xfrm>
          <a:prstGeom prst="rect">
            <a:avLst/>
          </a:prstGeom>
          <a:noFill/>
          <a:ln>
            <a:noFill/>
          </a:ln>
        </p:spPr>
        <p:txBody>
          <a:bodyPr anchorCtr="0" anchor="t" bIns="91425" lIns="91425" rIns="91425" tIns="91425"/>
          <a:lstStyle>
            <a:lvl1pPr indent="39686" lvl="0" marL="341313" rtl="0" algn="l">
              <a:spcBef>
                <a:spcPts val="640"/>
              </a:spcBef>
              <a:spcAft>
                <a:spcPts val="0"/>
              </a:spcAft>
              <a:buClr>
                <a:schemeClr val="dk1"/>
              </a:buClr>
              <a:buFont typeface="PT Sans"/>
              <a:buChar char="•"/>
              <a:defRPr/>
            </a:lvl1pPr>
            <a:lvl2pPr indent="71437" lvl="1" marL="741363" rtl="0" algn="l">
              <a:spcBef>
                <a:spcPts val="560"/>
              </a:spcBef>
              <a:spcAft>
                <a:spcPts val="0"/>
              </a:spcAft>
              <a:buClr>
                <a:schemeClr val="dk1"/>
              </a:buClr>
              <a:buFont typeface="PT Sans"/>
              <a:buChar char="–"/>
              <a:defRPr/>
            </a:lvl2pPr>
            <a:lvl3pPr indent="103187" lvl="2" marL="1141413" rtl="0" algn="l">
              <a:spcBef>
                <a:spcPts val="480"/>
              </a:spcBef>
              <a:spcAft>
                <a:spcPts val="0"/>
              </a:spcAft>
              <a:buClr>
                <a:schemeClr val="dk1"/>
              </a:buClr>
              <a:buFont typeface="PT Sans"/>
              <a:buChar char="•"/>
              <a:defRPr/>
            </a:lvl3pPr>
            <a:lvl4pPr indent="77787" lvl="3" marL="1598613" rtl="0" algn="l">
              <a:spcBef>
                <a:spcPts val="400"/>
              </a:spcBef>
              <a:spcAft>
                <a:spcPts val="0"/>
              </a:spcAft>
              <a:buClr>
                <a:schemeClr val="dk1"/>
              </a:buClr>
              <a:buFont typeface="PT Sans"/>
              <a:buChar char="–"/>
              <a:defRPr/>
            </a:lvl4pPr>
            <a:lvl5pPr indent="77786" lvl="4" marL="2055813" rtl="0" algn="l">
              <a:spcBef>
                <a:spcPts val="400"/>
              </a:spcBef>
              <a:spcAft>
                <a:spcPts val="0"/>
              </a:spcAft>
              <a:buClr>
                <a:schemeClr val="dk1"/>
              </a:buClr>
              <a:buFont typeface="PT Sans"/>
              <a:buChar char="»"/>
              <a:defRPr/>
            </a:lvl5pPr>
            <a:lvl6pPr indent="63649" lvl="5" marL="2514450" rtl="0" algn="l">
              <a:spcBef>
                <a:spcPts val="400"/>
              </a:spcBef>
              <a:spcAft>
                <a:spcPts val="0"/>
              </a:spcAft>
              <a:buClr>
                <a:schemeClr val="dk1"/>
              </a:buClr>
              <a:buFont typeface="PT Sans"/>
              <a:buChar char="»"/>
              <a:defRPr/>
            </a:lvl6pPr>
            <a:lvl7pPr indent="63678" lvl="6" marL="2971622" rtl="0" algn="l">
              <a:spcBef>
                <a:spcPts val="400"/>
              </a:spcBef>
              <a:spcAft>
                <a:spcPts val="0"/>
              </a:spcAft>
              <a:buClr>
                <a:schemeClr val="dk1"/>
              </a:buClr>
              <a:buFont typeface="PT Sans"/>
              <a:buChar char="»"/>
              <a:defRPr/>
            </a:lvl7pPr>
            <a:lvl8pPr indent="63705" lvl="7" marL="3428795" rtl="0" algn="l">
              <a:spcBef>
                <a:spcPts val="400"/>
              </a:spcBef>
              <a:spcAft>
                <a:spcPts val="0"/>
              </a:spcAft>
              <a:buClr>
                <a:schemeClr val="dk1"/>
              </a:buClr>
              <a:buFont typeface="PT Sans"/>
              <a:buChar char="»"/>
              <a:defRPr/>
            </a:lvl8pPr>
            <a:lvl9pPr indent="63732" lvl="8" marL="3885967" rtl="0" algn="l">
              <a:spcBef>
                <a:spcPts val="400"/>
              </a:spcBef>
              <a:spcAft>
                <a:spcPts val="0"/>
              </a:spcAft>
              <a:buClr>
                <a:schemeClr val="dk1"/>
              </a:buClr>
              <a:buFont typeface="PT Sans"/>
              <a:buChar char="»"/>
              <a:defRPr/>
            </a:lvl9pPr>
          </a:lstStyle>
          <a:p/>
        </p:txBody>
      </p:sp>
      <p:sp>
        <p:nvSpPr>
          <p:cNvPr id="513" name="Shape 513"/>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514" name="Shape 514"/>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515" name="Shape 515"/>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516" name="Shape 516"/>
        <p:cNvGrpSpPr/>
        <p:nvPr/>
      </p:nvGrpSpPr>
      <p:grpSpPr>
        <a:xfrm>
          <a:off x="0" y="0"/>
          <a:ext cx="0" cy="0"/>
          <a:chOff x="0" y="0"/>
          <a:chExt cx="0" cy="0"/>
        </a:xfrm>
      </p:grpSpPr>
      <p:sp>
        <p:nvSpPr>
          <p:cNvPr id="517" name="Shape 517"/>
          <p:cNvSpPr txBox="1"/>
          <p:nvPr>
            <p:ph type="title"/>
          </p:nvPr>
        </p:nvSpPr>
        <p:spPr>
          <a:xfrm rot="5400000">
            <a:off x="5543549" y="2038349"/>
            <a:ext cx="4876798" cy="2019298"/>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4" rtl="0" algn="ctr">
              <a:spcBef>
                <a:spcPts val="0"/>
              </a:spcBef>
              <a:spcAft>
                <a:spcPts val="0"/>
              </a:spcAft>
              <a:defRPr/>
            </a:lvl7pPr>
            <a:lvl8pPr lvl="7" marL="1371518" rtl="0" algn="ctr">
              <a:spcBef>
                <a:spcPts val="0"/>
              </a:spcBef>
              <a:spcAft>
                <a:spcPts val="0"/>
              </a:spcAft>
              <a:defRPr/>
            </a:lvl8pPr>
            <a:lvl9pPr lvl="8" marL="1828691" rtl="0" algn="ctr">
              <a:spcBef>
                <a:spcPts val="0"/>
              </a:spcBef>
              <a:spcAft>
                <a:spcPts val="0"/>
              </a:spcAft>
              <a:defRPr/>
            </a:lvl9pPr>
          </a:lstStyle>
          <a:p/>
        </p:txBody>
      </p:sp>
      <p:sp>
        <p:nvSpPr>
          <p:cNvPr id="518" name="Shape 518"/>
          <p:cNvSpPr txBox="1"/>
          <p:nvPr>
            <p:ph idx="1" type="body"/>
          </p:nvPr>
        </p:nvSpPr>
        <p:spPr>
          <a:xfrm rot="5400000">
            <a:off x="1428748" y="95248"/>
            <a:ext cx="4876798" cy="5905500"/>
          </a:xfrm>
          <a:prstGeom prst="rect">
            <a:avLst/>
          </a:prstGeom>
          <a:noFill/>
          <a:ln>
            <a:noFill/>
          </a:ln>
        </p:spPr>
        <p:txBody>
          <a:bodyPr anchorCtr="0" anchor="t" bIns="91425" lIns="91425" rIns="91425" tIns="91425"/>
          <a:lstStyle>
            <a:lvl1pPr indent="39686" lvl="0" marL="341313" rtl="0" algn="l">
              <a:spcBef>
                <a:spcPts val="640"/>
              </a:spcBef>
              <a:spcAft>
                <a:spcPts val="0"/>
              </a:spcAft>
              <a:buClr>
                <a:schemeClr val="dk1"/>
              </a:buClr>
              <a:buFont typeface="PT Sans"/>
              <a:buChar char="•"/>
              <a:defRPr/>
            </a:lvl1pPr>
            <a:lvl2pPr indent="71437" lvl="1" marL="741363" rtl="0" algn="l">
              <a:spcBef>
                <a:spcPts val="560"/>
              </a:spcBef>
              <a:spcAft>
                <a:spcPts val="0"/>
              </a:spcAft>
              <a:buClr>
                <a:schemeClr val="dk1"/>
              </a:buClr>
              <a:buFont typeface="PT Sans"/>
              <a:buChar char="–"/>
              <a:defRPr/>
            </a:lvl2pPr>
            <a:lvl3pPr indent="103187" lvl="2" marL="1141413" rtl="0" algn="l">
              <a:spcBef>
                <a:spcPts val="480"/>
              </a:spcBef>
              <a:spcAft>
                <a:spcPts val="0"/>
              </a:spcAft>
              <a:buClr>
                <a:schemeClr val="dk1"/>
              </a:buClr>
              <a:buFont typeface="PT Sans"/>
              <a:buChar char="•"/>
              <a:defRPr/>
            </a:lvl3pPr>
            <a:lvl4pPr indent="77787" lvl="3" marL="1598613" rtl="0" algn="l">
              <a:spcBef>
                <a:spcPts val="400"/>
              </a:spcBef>
              <a:spcAft>
                <a:spcPts val="0"/>
              </a:spcAft>
              <a:buClr>
                <a:schemeClr val="dk1"/>
              </a:buClr>
              <a:buFont typeface="PT Sans"/>
              <a:buChar char="–"/>
              <a:defRPr/>
            </a:lvl4pPr>
            <a:lvl5pPr indent="77786" lvl="4" marL="2055813" rtl="0" algn="l">
              <a:spcBef>
                <a:spcPts val="400"/>
              </a:spcBef>
              <a:spcAft>
                <a:spcPts val="0"/>
              </a:spcAft>
              <a:buClr>
                <a:schemeClr val="dk1"/>
              </a:buClr>
              <a:buFont typeface="PT Sans"/>
              <a:buChar char="»"/>
              <a:defRPr/>
            </a:lvl5pPr>
            <a:lvl6pPr indent="63649" lvl="5" marL="2514450" rtl="0" algn="l">
              <a:spcBef>
                <a:spcPts val="400"/>
              </a:spcBef>
              <a:spcAft>
                <a:spcPts val="0"/>
              </a:spcAft>
              <a:buClr>
                <a:schemeClr val="dk1"/>
              </a:buClr>
              <a:buFont typeface="PT Sans"/>
              <a:buChar char="»"/>
              <a:defRPr/>
            </a:lvl6pPr>
            <a:lvl7pPr indent="63678" lvl="6" marL="2971622" rtl="0" algn="l">
              <a:spcBef>
                <a:spcPts val="400"/>
              </a:spcBef>
              <a:spcAft>
                <a:spcPts val="0"/>
              </a:spcAft>
              <a:buClr>
                <a:schemeClr val="dk1"/>
              </a:buClr>
              <a:buFont typeface="PT Sans"/>
              <a:buChar char="»"/>
              <a:defRPr/>
            </a:lvl7pPr>
            <a:lvl8pPr indent="63705" lvl="7" marL="3428795" rtl="0" algn="l">
              <a:spcBef>
                <a:spcPts val="400"/>
              </a:spcBef>
              <a:spcAft>
                <a:spcPts val="0"/>
              </a:spcAft>
              <a:buClr>
                <a:schemeClr val="dk1"/>
              </a:buClr>
              <a:buFont typeface="PT Sans"/>
              <a:buChar char="»"/>
              <a:defRPr/>
            </a:lvl8pPr>
            <a:lvl9pPr indent="63732" lvl="8" marL="3885967" rtl="0" algn="l">
              <a:spcBef>
                <a:spcPts val="400"/>
              </a:spcBef>
              <a:spcAft>
                <a:spcPts val="0"/>
              </a:spcAft>
              <a:buClr>
                <a:schemeClr val="dk1"/>
              </a:buClr>
              <a:buFont typeface="PT Sans"/>
              <a:buChar char="»"/>
              <a:defRPr/>
            </a:lvl9pPr>
          </a:lstStyle>
          <a:p/>
        </p:txBody>
      </p:sp>
      <p:sp>
        <p:nvSpPr>
          <p:cNvPr id="519" name="Shape 519"/>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520" name="Shape 520"/>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521" name="Shape 521"/>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47" name="Shape 547"/>
        <p:cNvGrpSpPr/>
        <p:nvPr/>
      </p:nvGrpSpPr>
      <p:grpSpPr>
        <a:xfrm>
          <a:off x="0" y="0"/>
          <a:ext cx="0" cy="0"/>
          <a:chOff x="0" y="0"/>
          <a:chExt cx="0" cy="0"/>
        </a:xfrm>
      </p:grpSpPr>
      <p:sp>
        <p:nvSpPr>
          <p:cNvPr id="548" name="Shape 548"/>
          <p:cNvSpPr txBox="1"/>
          <p:nvPr>
            <p:ph type="title"/>
          </p:nvPr>
        </p:nvSpPr>
        <p:spPr>
          <a:xfrm>
            <a:off x="914400" y="609600"/>
            <a:ext cx="8077199" cy="1143000"/>
          </a:xfrm>
          <a:prstGeom prst="rect">
            <a:avLst/>
          </a:prstGeom>
          <a:noFill/>
          <a:ln>
            <a:noFill/>
          </a:ln>
        </p:spPr>
        <p:txBody>
          <a:bodyPr anchorCtr="0" anchor="ctr" bIns="91425" lIns="91425" rIns="91425" tIns="91425"/>
          <a:lstStyle>
            <a:lvl1pPr lvl="0" rtl="0" algn="ctr">
              <a:spcBef>
                <a:spcPts val="0"/>
              </a:spcBef>
              <a:spcAft>
                <a:spcPts val="0"/>
              </a:spcAft>
              <a:defRPr sz="4400">
                <a:solidFill>
                  <a:schemeClr val="dk2"/>
                </a:solidFill>
                <a:latin typeface="PT Sans"/>
                <a:ea typeface="PT Sans"/>
                <a:cs typeface="PT Sans"/>
                <a:sym typeface="PT Sans"/>
              </a:defRPr>
            </a:lvl1pPr>
            <a:lvl2pPr lvl="1" rtl="0" algn="ctr">
              <a:spcBef>
                <a:spcPts val="0"/>
              </a:spcBef>
              <a:spcAft>
                <a:spcPts val="0"/>
              </a:spcAft>
              <a:defRPr sz="4400">
                <a:solidFill>
                  <a:schemeClr val="dk2"/>
                </a:solidFill>
                <a:latin typeface="PT Sans"/>
                <a:ea typeface="PT Sans"/>
                <a:cs typeface="PT Sans"/>
                <a:sym typeface="PT Sans"/>
              </a:defRPr>
            </a:lvl2pPr>
            <a:lvl3pPr lvl="2" rtl="0" algn="ctr">
              <a:spcBef>
                <a:spcPts val="0"/>
              </a:spcBef>
              <a:spcAft>
                <a:spcPts val="0"/>
              </a:spcAft>
              <a:defRPr sz="4400">
                <a:solidFill>
                  <a:schemeClr val="dk2"/>
                </a:solidFill>
                <a:latin typeface="PT Sans"/>
                <a:ea typeface="PT Sans"/>
                <a:cs typeface="PT Sans"/>
                <a:sym typeface="PT Sans"/>
              </a:defRPr>
            </a:lvl3pPr>
            <a:lvl4pPr lvl="3" rtl="0" algn="ctr">
              <a:spcBef>
                <a:spcPts val="0"/>
              </a:spcBef>
              <a:spcAft>
                <a:spcPts val="0"/>
              </a:spcAft>
              <a:defRPr sz="4400">
                <a:solidFill>
                  <a:schemeClr val="dk2"/>
                </a:solidFill>
                <a:latin typeface="PT Sans"/>
                <a:ea typeface="PT Sans"/>
                <a:cs typeface="PT Sans"/>
                <a:sym typeface="PT Sans"/>
              </a:defRPr>
            </a:lvl4pPr>
            <a:lvl5pPr lvl="4" rtl="0" algn="ctr">
              <a:spcBef>
                <a:spcPts val="0"/>
              </a:spcBef>
              <a:spcAft>
                <a:spcPts val="0"/>
              </a:spcAft>
              <a:defRPr sz="4400">
                <a:solidFill>
                  <a:schemeClr val="dk2"/>
                </a:solidFill>
                <a:latin typeface="PT Sans"/>
                <a:ea typeface="PT Sans"/>
                <a:cs typeface="PT Sans"/>
                <a:sym typeface="PT Sans"/>
              </a:defRPr>
            </a:lvl5pPr>
            <a:lvl6pPr lvl="5" marL="457173" rtl="0" algn="ctr">
              <a:spcBef>
                <a:spcPts val="0"/>
              </a:spcBef>
              <a:spcAft>
                <a:spcPts val="0"/>
              </a:spcAft>
              <a:defRPr sz="4400">
                <a:solidFill>
                  <a:schemeClr val="dk2"/>
                </a:solidFill>
                <a:latin typeface="Arial"/>
                <a:ea typeface="Arial"/>
                <a:cs typeface="Arial"/>
                <a:sym typeface="Arial"/>
              </a:defRPr>
            </a:lvl6pPr>
            <a:lvl7pPr lvl="6" marL="914344" rtl="0" algn="ctr">
              <a:spcBef>
                <a:spcPts val="0"/>
              </a:spcBef>
              <a:spcAft>
                <a:spcPts val="0"/>
              </a:spcAft>
              <a:defRPr sz="4400">
                <a:solidFill>
                  <a:schemeClr val="dk2"/>
                </a:solidFill>
                <a:latin typeface="Arial"/>
                <a:ea typeface="Arial"/>
                <a:cs typeface="Arial"/>
                <a:sym typeface="Arial"/>
              </a:defRPr>
            </a:lvl7pPr>
            <a:lvl8pPr lvl="7" marL="1371518" rtl="0" algn="ctr">
              <a:spcBef>
                <a:spcPts val="0"/>
              </a:spcBef>
              <a:spcAft>
                <a:spcPts val="0"/>
              </a:spcAft>
              <a:defRPr sz="4400">
                <a:solidFill>
                  <a:schemeClr val="dk2"/>
                </a:solidFill>
                <a:latin typeface="Arial"/>
                <a:ea typeface="Arial"/>
                <a:cs typeface="Arial"/>
                <a:sym typeface="Arial"/>
              </a:defRPr>
            </a:lvl8pPr>
            <a:lvl9pPr lvl="8" marL="1828691" rtl="0" algn="ctr">
              <a:spcBef>
                <a:spcPts val="0"/>
              </a:spcBef>
              <a:spcAft>
                <a:spcPts val="0"/>
              </a:spcAft>
              <a:defRPr sz="4400">
                <a:solidFill>
                  <a:schemeClr val="dk2"/>
                </a:solidFill>
                <a:latin typeface="Arial"/>
                <a:ea typeface="Arial"/>
                <a:cs typeface="Arial"/>
                <a:sym typeface="Arial"/>
              </a:defRPr>
            </a:lvl9pPr>
          </a:lstStyle>
          <a:p/>
        </p:txBody>
      </p:sp>
      <p:sp>
        <p:nvSpPr>
          <p:cNvPr id="549" name="Shape 549"/>
          <p:cNvSpPr txBox="1"/>
          <p:nvPr>
            <p:ph idx="1" type="body"/>
          </p:nvPr>
        </p:nvSpPr>
        <p:spPr>
          <a:xfrm>
            <a:off x="914400" y="1935164"/>
            <a:ext cx="3962399" cy="3551236"/>
          </a:xfrm>
          <a:prstGeom prst="rect">
            <a:avLst/>
          </a:prstGeom>
          <a:noFill/>
          <a:ln>
            <a:noFill/>
          </a:ln>
        </p:spPr>
        <p:txBody>
          <a:bodyPr anchorCtr="0" anchor="t" bIns="91425" lIns="91425" rIns="91425"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550" name="Shape 550"/>
          <p:cNvSpPr txBox="1"/>
          <p:nvPr>
            <p:ph idx="2" type="body"/>
          </p:nvPr>
        </p:nvSpPr>
        <p:spPr>
          <a:xfrm>
            <a:off x="5029200" y="1935164"/>
            <a:ext cx="3962399" cy="3551236"/>
          </a:xfrm>
          <a:prstGeom prst="rect">
            <a:avLst/>
          </a:prstGeom>
          <a:noFill/>
          <a:ln>
            <a:noFill/>
          </a:ln>
        </p:spPr>
        <p:txBody>
          <a:bodyPr anchorCtr="0" anchor="t" bIns="91425" lIns="91425" rIns="91425"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551" name="Shape 551"/>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552" name="Shape 552"/>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553" name="Shape 553"/>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54" name="Shape 554"/>
        <p:cNvGrpSpPr/>
        <p:nvPr/>
      </p:nvGrpSpPr>
      <p:grpSpPr>
        <a:xfrm>
          <a:off x="0" y="0"/>
          <a:ext cx="0" cy="0"/>
          <a:chOff x="0" y="0"/>
          <a:chExt cx="0" cy="0"/>
        </a:xfrm>
      </p:grpSpPr>
      <p:sp>
        <p:nvSpPr>
          <p:cNvPr id="555" name="Shape 555"/>
          <p:cNvSpPr txBox="1"/>
          <p:nvPr>
            <p:ph type="ctrTitle"/>
          </p:nvPr>
        </p:nvSpPr>
        <p:spPr>
          <a:xfrm>
            <a:off x="914400" y="2362200"/>
            <a:ext cx="7619999" cy="990601"/>
          </a:xfrm>
          <a:prstGeom prst="rect">
            <a:avLst/>
          </a:prstGeom>
          <a:noFill/>
          <a:ln>
            <a:noFill/>
          </a:ln>
        </p:spPr>
        <p:txBody>
          <a:bodyPr anchorCtr="0" anchor="ctr" bIns="91425" lIns="91425" rIns="91425" tIns="91425"/>
          <a:lstStyle>
            <a:lvl1pPr indent="0" lvl="0" marL="0" marR="0" rtl="0" algn="ctr">
              <a:spcBef>
                <a:spcPts val="0"/>
              </a:spcBef>
              <a:spcAft>
                <a:spcPts val="0"/>
              </a:spcAft>
              <a:defRPr b="0" i="0" sz="4400" u="none" cap="none" strike="noStrike">
                <a:solidFill>
                  <a:schemeClr val="dk2"/>
                </a:solidFill>
                <a:latin typeface="PT Sans"/>
                <a:ea typeface="PT Sans"/>
                <a:cs typeface="PT Sans"/>
                <a:sym typeface="PT Sans"/>
              </a:defRPr>
            </a:lvl1pPr>
            <a:lvl2pPr indent="0" lvl="1" marL="0" marR="0" rtl="0" algn="ctr">
              <a:spcBef>
                <a:spcPts val="0"/>
              </a:spcBef>
              <a:spcAft>
                <a:spcPts val="0"/>
              </a:spcAft>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defRPr b="0" i="0" sz="4400" u="none" cap="none" strike="noStrike">
                <a:solidFill>
                  <a:schemeClr val="dk2"/>
                </a:solidFill>
                <a:latin typeface="Arial"/>
                <a:ea typeface="Arial"/>
                <a:cs typeface="Arial"/>
                <a:sym typeface="Arial"/>
              </a:defRPr>
            </a:lvl6pPr>
            <a:lvl7pPr indent="-12644" lvl="6" marL="914344" marR="0" rtl="0" algn="ctr">
              <a:spcBef>
                <a:spcPts val="0"/>
              </a:spcBef>
              <a:spcAft>
                <a:spcPts val="0"/>
              </a:spcAft>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defRPr b="0" i="0" sz="4400" u="none" cap="none" strike="noStrike">
                <a:solidFill>
                  <a:schemeClr val="dk2"/>
                </a:solidFill>
                <a:latin typeface="Arial"/>
                <a:ea typeface="Arial"/>
                <a:cs typeface="Arial"/>
                <a:sym typeface="Arial"/>
              </a:defRPr>
            </a:lvl9pPr>
          </a:lstStyle>
          <a:p/>
        </p:txBody>
      </p:sp>
      <p:sp>
        <p:nvSpPr>
          <p:cNvPr id="556" name="Shape 556"/>
          <p:cNvSpPr txBox="1"/>
          <p:nvPr>
            <p:ph idx="1" type="subTitle"/>
          </p:nvPr>
        </p:nvSpPr>
        <p:spPr>
          <a:xfrm>
            <a:off x="14478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PT Sans"/>
              <a:buNone/>
              <a:defRPr b="0" i="0" sz="3200" u="none" cap="none" strike="noStrike">
                <a:solidFill>
                  <a:schemeClr val="dk1"/>
                </a:solidFill>
                <a:latin typeface="PT Sans"/>
                <a:ea typeface="PT Sans"/>
                <a:cs typeface="PT Sans"/>
                <a:sym typeface="PT Sans"/>
              </a:defRPr>
            </a:lvl1pPr>
            <a:lvl2pPr indent="-12673" lvl="1" marL="457173" marR="0" rtl="0" algn="ctr">
              <a:spcBef>
                <a:spcPts val="560"/>
              </a:spcBef>
              <a:spcAft>
                <a:spcPts val="0"/>
              </a:spcAft>
              <a:buClr>
                <a:schemeClr val="dk1"/>
              </a:buClr>
              <a:buFont typeface="PT Sans"/>
              <a:buNone/>
              <a:defRPr b="0" i="0" sz="2800" u="none" cap="none" strike="noStrike">
                <a:solidFill>
                  <a:schemeClr val="dk1"/>
                </a:solidFill>
                <a:latin typeface="PT Sans"/>
                <a:ea typeface="PT Sans"/>
                <a:cs typeface="PT Sans"/>
                <a:sym typeface="PT Sans"/>
              </a:defRPr>
            </a:lvl2pPr>
            <a:lvl3pPr indent="-12644" lvl="2" marL="914344" marR="0" rtl="0" algn="ctr">
              <a:spcBef>
                <a:spcPts val="480"/>
              </a:spcBef>
              <a:spcAft>
                <a:spcPts val="0"/>
              </a:spcAft>
              <a:buClr>
                <a:schemeClr val="dk1"/>
              </a:buClr>
              <a:buFont typeface="PT Sans"/>
              <a:buNone/>
              <a:defRPr b="0" i="0" sz="2400" u="none" cap="none" strike="noStrike">
                <a:solidFill>
                  <a:schemeClr val="dk1"/>
                </a:solidFill>
                <a:latin typeface="PT Sans"/>
                <a:ea typeface="PT Sans"/>
                <a:cs typeface="PT Sans"/>
                <a:sym typeface="PT Sans"/>
              </a:defRPr>
            </a:lvl3pPr>
            <a:lvl4pPr indent="-12618" lvl="3" marL="1371518" marR="0" rtl="0" algn="ctr">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4pPr>
            <a:lvl5pPr indent="-12591" lvl="4" marL="1828691" marR="0" rtl="0" algn="ctr">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5pPr>
            <a:lvl6pPr indent="-12562" lvl="5" marL="2285863" marR="0" rtl="0" algn="ctr">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6pPr>
            <a:lvl7pPr indent="-12536" lvl="6" marL="2743036" marR="0" rtl="0" algn="ctr">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7pPr>
            <a:lvl8pPr indent="-12508" lvl="7" marL="3200209" marR="0" rtl="0" algn="ctr">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8pPr>
            <a:lvl9pPr indent="-12481" lvl="8" marL="3657381" marR="0" rtl="0" algn="ctr">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9pPr>
          </a:lstStyle>
          <a:p/>
        </p:txBody>
      </p:sp>
      <p:sp>
        <p:nvSpPr>
          <p:cNvPr id="557" name="Shape 557"/>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558" name="Shape 55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559" name="Shape 559"/>
          <p:cNvSpPr txBox="1"/>
          <p:nvPr>
            <p:ph idx="12" type="sldNum"/>
          </p:nvPr>
        </p:nvSpPr>
        <p:spPr>
          <a:xfrm>
            <a:off x="7315200" y="6248400"/>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60" name="Shape 560"/>
        <p:cNvGrpSpPr/>
        <p:nvPr/>
      </p:nvGrpSpPr>
      <p:grpSpPr>
        <a:xfrm>
          <a:off x="0" y="0"/>
          <a:ext cx="0" cy="0"/>
          <a:chOff x="0" y="0"/>
          <a:chExt cx="0" cy="0"/>
        </a:xfrm>
      </p:grpSpPr>
      <p:sp>
        <p:nvSpPr>
          <p:cNvPr id="561" name="Shape 561"/>
          <p:cNvSpPr txBox="1"/>
          <p:nvPr>
            <p:ph type="title"/>
          </p:nvPr>
        </p:nvSpPr>
        <p:spPr>
          <a:xfrm>
            <a:off x="1295400" y="609833"/>
            <a:ext cx="7696244" cy="1143000"/>
          </a:xfrm>
          <a:prstGeom prst="rect">
            <a:avLst/>
          </a:prstGeom>
          <a:noFill/>
          <a:ln>
            <a:noFill/>
          </a:ln>
        </p:spPr>
        <p:txBody>
          <a:bodyPr anchorCtr="0" anchor="ctr" bIns="91425" lIns="91425" rIns="91425" tIns="91425"/>
          <a:lstStyle>
            <a:lvl1pPr lvl="0" rtl="0" algn="ctr">
              <a:spcBef>
                <a:spcPts val="0"/>
              </a:spcBef>
              <a:spcAft>
                <a:spcPts val="0"/>
              </a:spcAft>
              <a:defRPr sz="4400">
                <a:solidFill>
                  <a:schemeClr val="dk2"/>
                </a:solidFill>
                <a:latin typeface="PT Sans"/>
                <a:ea typeface="PT Sans"/>
                <a:cs typeface="PT Sans"/>
                <a:sym typeface="PT Sans"/>
              </a:defRPr>
            </a:lvl1pPr>
            <a:lvl2pPr lvl="1" rtl="0" algn="ctr">
              <a:spcBef>
                <a:spcPts val="0"/>
              </a:spcBef>
              <a:spcAft>
                <a:spcPts val="0"/>
              </a:spcAft>
              <a:defRPr sz="4400">
                <a:solidFill>
                  <a:schemeClr val="dk2"/>
                </a:solidFill>
                <a:latin typeface="PT Sans"/>
                <a:ea typeface="PT Sans"/>
                <a:cs typeface="PT Sans"/>
                <a:sym typeface="PT Sans"/>
              </a:defRPr>
            </a:lvl2pPr>
            <a:lvl3pPr lvl="2" rtl="0" algn="ctr">
              <a:spcBef>
                <a:spcPts val="0"/>
              </a:spcBef>
              <a:spcAft>
                <a:spcPts val="0"/>
              </a:spcAft>
              <a:defRPr sz="4400">
                <a:solidFill>
                  <a:schemeClr val="dk2"/>
                </a:solidFill>
                <a:latin typeface="PT Sans"/>
                <a:ea typeface="PT Sans"/>
                <a:cs typeface="PT Sans"/>
                <a:sym typeface="PT Sans"/>
              </a:defRPr>
            </a:lvl3pPr>
            <a:lvl4pPr lvl="3" rtl="0" algn="ctr">
              <a:spcBef>
                <a:spcPts val="0"/>
              </a:spcBef>
              <a:spcAft>
                <a:spcPts val="0"/>
              </a:spcAft>
              <a:defRPr sz="4400">
                <a:solidFill>
                  <a:schemeClr val="dk2"/>
                </a:solidFill>
                <a:latin typeface="PT Sans"/>
                <a:ea typeface="PT Sans"/>
                <a:cs typeface="PT Sans"/>
                <a:sym typeface="PT Sans"/>
              </a:defRPr>
            </a:lvl4pPr>
            <a:lvl5pPr lvl="4" rtl="0" algn="ctr">
              <a:spcBef>
                <a:spcPts val="0"/>
              </a:spcBef>
              <a:spcAft>
                <a:spcPts val="0"/>
              </a:spcAft>
              <a:defRPr sz="4400">
                <a:solidFill>
                  <a:schemeClr val="dk2"/>
                </a:solidFill>
                <a:latin typeface="PT Sans"/>
                <a:ea typeface="PT Sans"/>
                <a:cs typeface="PT Sans"/>
                <a:sym typeface="PT Sans"/>
              </a:defRPr>
            </a:lvl5pPr>
            <a:lvl6pPr lvl="5" marL="457173" rtl="0" algn="ctr">
              <a:spcBef>
                <a:spcPts val="0"/>
              </a:spcBef>
              <a:spcAft>
                <a:spcPts val="0"/>
              </a:spcAft>
              <a:defRPr sz="4400">
                <a:solidFill>
                  <a:schemeClr val="dk2"/>
                </a:solidFill>
                <a:latin typeface="Arial"/>
                <a:ea typeface="Arial"/>
                <a:cs typeface="Arial"/>
                <a:sym typeface="Arial"/>
              </a:defRPr>
            </a:lvl6pPr>
            <a:lvl7pPr lvl="6" marL="914344" rtl="0" algn="ctr">
              <a:spcBef>
                <a:spcPts val="0"/>
              </a:spcBef>
              <a:spcAft>
                <a:spcPts val="0"/>
              </a:spcAft>
              <a:defRPr sz="4400">
                <a:solidFill>
                  <a:schemeClr val="dk2"/>
                </a:solidFill>
                <a:latin typeface="Arial"/>
                <a:ea typeface="Arial"/>
                <a:cs typeface="Arial"/>
                <a:sym typeface="Arial"/>
              </a:defRPr>
            </a:lvl7pPr>
            <a:lvl8pPr lvl="7" marL="1371518" rtl="0" algn="ctr">
              <a:spcBef>
                <a:spcPts val="0"/>
              </a:spcBef>
              <a:spcAft>
                <a:spcPts val="0"/>
              </a:spcAft>
              <a:defRPr sz="4400">
                <a:solidFill>
                  <a:schemeClr val="dk2"/>
                </a:solidFill>
                <a:latin typeface="Arial"/>
                <a:ea typeface="Arial"/>
                <a:cs typeface="Arial"/>
                <a:sym typeface="Arial"/>
              </a:defRPr>
            </a:lvl8pPr>
            <a:lvl9pPr lvl="8" marL="1828691" rtl="0" algn="ctr">
              <a:spcBef>
                <a:spcPts val="0"/>
              </a:spcBef>
              <a:spcAft>
                <a:spcPts val="0"/>
              </a:spcAft>
              <a:defRPr sz="4400">
                <a:solidFill>
                  <a:schemeClr val="dk2"/>
                </a:solidFill>
                <a:latin typeface="Arial"/>
                <a:ea typeface="Arial"/>
                <a:cs typeface="Arial"/>
                <a:sym typeface="Arial"/>
              </a:defRPr>
            </a:lvl9pPr>
          </a:lstStyle>
          <a:p/>
        </p:txBody>
      </p:sp>
      <p:sp>
        <p:nvSpPr>
          <p:cNvPr id="562" name="Shape 562"/>
          <p:cNvSpPr txBox="1"/>
          <p:nvPr>
            <p:ph idx="1" type="body"/>
          </p:nvPr>
        </p:nvSpPr>
        <p:spPr>
          <a:xfrm>
            <a:off x="1295400" y="1935200"/>
            <a:ext cx="7696244" cy="3550966"/>
          </a:xfrm>
          <a:prstGeom prst="rect">
            <a:avLst/>
          </a:prstGeom>
          <a:noFill/>
          <a:ln>
            <a:noFill/>
          </a:ln>
        </p:spPr>
        <p:txBody>
          <a:bodyPr anchorCtr="0" anchor="t" bIns="91425" lIns="91425" rIns="91425" tIns="91425"/>
          <a:lstStyle>
            <a:lvl1pPr indent="-138113" lvl="0" marL="341313" rtl="0" algn="l">
              <a:spcBef>
                <a:spcPts val="640"/>
              </a:spcBef>
              <a:spcAft>
                <a:spcPts val="0"/>
              </a:spcAft>
              <a:buClr>
                <a:schemeClr val="dk1"/>
              </a:buClr>
              <a:buFont typeface="PT Sans"/>
              <a:buChar char="•"/>
              <a:defRPr sz="3200">
                <a:solidFill>
                  <a:schemeClr val="dk1"/>
                </a:solidFill>
                <a:latin typeface="PT Sans"/>
                <a:ea typeface="PT Sans"/>
                <a:cs typeface="PT Sans"/>
                <a:sym typeface="PT Sans"/>
              </a:defRPr>
            </a:lvl1pPr>
            <a:lvl2pPr indent="-106362" lvl="1" marL="741363" rtl="0" algn="l">
              <a:spcBef>
                <a:spcPts val="560"/>
              </a:spcBef>
              <a:spcAft>
                <a:spcPts val="0"/>
              </a:spcAft>
              <a:buClr>
                <a:schemeClr val="dk1"/>
              </a:buClr>
              <a:buFont typeface="PT Sans"/>
              <a:buChar char="–"/>
              <a:defRPr sz="2800">
                <a:solidFill>
                  <a:schemeClr val="dk1"/>
                </a:solidFill>
                <a:latin typeface="PT Sans"/>
                <a:ea typeface="PT Sans"/>
                <a:cs typeface="PT Sans"/>
                <a:sym typeface="PT Sans"/>
              </a:defRPr>
            </a:lvl2pPr>
            <a:lvl3pPr indent="-74612" lvl="2" marL="1141413" rtl="0" algn="l">
              <a:spcBef>
                <a:spcPts val="480"/>
              </a:spcBef>
              <a:spcAft>
                <a:spcPts val="0"/>
              </a:spcAft>
              <a:buClr>
                <a:schemeClr val="dk1"/>
              </a:buClr>
              <a:buFont typeface="PT Sans"/>
              <a:buChar char="•"/>
              <a:defRPr sz="2400">
                <a:solidFill>
                  <a:schemeClr val="dk1"/>
                </a:solidFill>
                <a:latin typeface="PT Sans"/>
                <a:ea typeface="PT Sans"/>
                <a:cs typeface="PT Sans"/>
                <a:sym typeface="PT Sans"/>
              </a:defRPr>
            </a:lvl3pPr>
            <a:lvl4pPr indent="-100012" lvl="3" marL="1598613"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4pPr>
            <a:lvl5pPr indent="-100013" lvl="4" marL="2055813"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5pPr>
            <a:lvl6pPr indent="-114150" lvl="5" marL="2514450"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6pPr>
            <a:lvl7pPr indent="-114121" lvl="6" marL="2971622"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7pPr>
            <a:lvl8pPr indent="-114094" lvl="7" marL="3428795"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8pPr>
            <a:lvl9pPr indent="-114067" lvl="8" marL="3885967"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9pPr>
          </a:lstStyle>
          <a:p/>
        </p:txBody>
      </p:sp>
      <p:sp>
        <p:nvSpPr>
          <p:cNvPr id="563" name="Shape 563"/>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564" name="Shape 564"/>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565" name="Shape 565"/>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566" name="Shape 566"/>
        <p:cNvGrpSpPr/>
        <p:nvPr/>
      </p:nvGrpSpPr>
      <p:grpSpPr>
        <a:xfrm>
          <a:off x="0" y="0"/>
          <a:ext cx="0" cy="0"/>
          <a:chOff x="0" y="0"/>
          <a:chExt cx="0" cy="0"/>
        </a:xfrm>
      </p:grpSpPr>
      <p:sp>
        <p:nvSpPr>
          <p:cNvPr id="567" name="Shape 567"/>
          <p:cNvSpPr txBox="1"/>
          <p:nvPr>
            <p:ph type="title"/>
          </p:nvPr>
        </p:nvSpPr>
        <p:spPr>
          <a:xfrm>
            <a:off x="722312" y="4406901"/>
            <a:ext cx="7772400" cy="1362075"/>
          </a:xfrm>
          <a:prstGeom prst="rect">
            <a:avLst/>
          </a:prstGeom>
          <a:noFill/>
          <a:ln>
            <a:noFill/>
          </a:ln>
        </p:spPr>
        <p:txBody>
          <a:bodyPr anchorCtr="0" anchor="t" bIns="91425" lIns="91425" rIns="91425" tIns="91425"/>
          <a:lstStyle>
            <a:lvl1pPr lvl="0" rtl="0" algn="l">
              <a:spcBef>
                <a:spcPts val="0"/>
              </a:spcBef>
              <a:defRPr b="1" sz="4000" cap="none"/>
            </a:lvl1pPr>
            <a:lvl2pPr lvl="1" rtl="0">
              <a:spcBef>
                <a:spcPts val="0"/>
              </a:spcBef>
              <a:defRPr sz="4400">
                <a:solidFill>
                  <a:schemeClr val="dk2"/>
                </a:solidFill>
                <a:latin typeface="PT Sans"/>
                <a:ea typeface="PT Sans"/>
                <a:cs typeface="PT Sans"/>
                <a:sym typeface="PT Sans"/>
              </a:defRPr>
            </a:lvl2pPr>
            <a:lvl3pPr lvl="2" rtl="0">
              <a:spcBef>
                <a:spcPts val="0"/>
              </a:spcBef>
              <a:defRPr sz="4400">
                <a:solidFill>
                  <a:schemeClr val="dk2"/>
                </a:solidFill>
                <a:latin typeface="PT Sans"/>
                <a:ea typeface="PT Sans"/>
                <a:cs typeface="PT Sans"/>
                <a:sym typeface="PT Sans"/>
              </a:defRPr>
            </a:lvl3pPr>
            <a:lvl4pPr lvl="3" rtl="0">
              <a:spcBef>
                <a:spcPts val="0"/>
              </a:spcBef>
              <a:defRPr sz="4400">
                <a:solidFill>
                  <a:schemeClr val="dk2"/>
                </a:solidFill>
                <a:latin typeface="PT Sans"/>
                <a:ea typeface="PT Sans"/>
                <a:cs typeface="PT Sans"/>
                <a:sym typeface="PT Sans"/>
              </a:defRPr>
            </a:lvl4pPr>
            <a:lvl5pPr lvl="4" rtl="0">
              <a:spcBef>
                <a:spcPts val="0"/>
              </a:spcBef>
              <a:defRPr sz="4400">
                <a:solidFill>
                  <a:schemeClr val="dk2"/>
                </a:solidFill>
                <a:latin typeface="PT Sans"/>
                <a:ea typeface="PT Sans"/>
                <a:cs typeface="PT Sans"/>
                <a:sym typeface="PT Sans"/>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p:txBody>
      </p:sp>
      <p:sp>
        <p:nvSpPr>
          <p:cNvPr id="568" name="Shape 568"/>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Font typeface="PT Sans"/>
              <a:buNone/>
              <a:defRPr sz="2000"/>
            </a:lvl1pPr>
            <a:lvl2pPr indent="-12673" lvl="1" marL="457173" rtl="0">
              <a:spcBef>
                <a:spcPts val="0"/>
              </a:spcBef>
              <a:buFont typeface="PT Sans"/>
              <a:buNone/>
              <a:defRPr sz="1800"/>
            </a:lvl2pPr>
            <a:lvl3pPr indent="-12644" lvl="2" marL="914344" rtl="0">
              <a:spcBef>
                <a:spcPts val="0"/>
              </a:spcBef>
              <a:buFont typeface="PT Sans"/>
              <a:buNone/>
              <a:defRPr sz="1600"/>
            </a:lvl3pPr>
            <a:lvl4pPr indent="-12618" lvl="3" marL="1371518" rtl="0">
              <a:spcBef>
                <a:spcPts val="0"/>
              </a:spcBef>
              <a:buFont typeface="PT Sans"/>
              <a:buNone/>
              <a:defRPr sz="1400"/>
            </a:lvl4pPr>
            <a:lvl5pPr indent="-12591" lvl="4" marL="1828691" rtl="0">
              <a:spcBef>
                <a:spcPts val="0"/>
              </a:spcBef>
              <a:buFont typeface="PT Sans"/>
              <a:buNone/>
              <a:defRPr sz="1400"/>
            </a:lvl5pPr>
            <a:lvl6pPr indent="-12562" lvl="5" marL="2285863" rtl="0">
              <a:spcBef>
                <a:spcPts val="0"/>
              </a:spcBef>
              <a:buFont typeface="PT Sans"/>
              <a:buNone/>
              <a:defRPr sz="1400"/>
            </a:lvl6pPr>
            <a:lvl7pPr indent="-12536" lvl="6" marL="2743036" rtl="0">
              <a:spcBef>
                <a:spcPts val="0"/>
              </a:spcBef>
              <a:buFont typeface="PT Sans"/>
              <a:buNone/>
              <a:defRPr sz="1400"/>
            </a:lvl7pPr>
            <a:lvl8pPr indent="-12508" lvl="7" marL="3200209" rtl="0">
              <a:spcBef>
                <a:spcPts val="0"/>
              </a:spcBef>
              <a:buFont typeface="PT Sans"/>
              <a:buNone/>
              <a:defRPr sz="1400"/>
            </a:lvl8pPr>
            <a:lvl9pPr indent="-12481" lvl="8" marL="3657381" rtl="0">
              <a:spcBef>
                <a:spcPts val="0"/>
              </a:spcBef>
              <a:buFont typeface="PT Sans"/>
              <a:buNone/>
              <a:defRPr sz="1400"/>
            </a:lvl9pPr>
          </a:lstStyle>
          <a:p/>
        </p:txBody>
      </p:sp>
      <p:sp>
        <p:nvSpPr>
          <p:cNvPr id="569" name="Shape 569"/>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570" name="Shape 570"/>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571" name="Shape 571"/>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72" name="Shape 572"/>
        <p:cNvGrpSpPr/>
        <p:nvPr/>
      </p:nvGrpSpPr>
      <p:grpSpPr>
        <a:xfrm>
          <a:off x="0" y="0"/>
          <a:ext cx="0" cy="0"/>
          <a:chOff x="0" y="0"/>
          <a:chExt cx="0" cy="0"/>
        </a:xfrm>
      </p:grpSpPr>
      <p:sp>
        <p:nvSpPr>
          <p:cNvPr id="573" name="Shape 573"/>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sz="4400">
                <a:solidFill>
                  <a:schemeClr val="dk2"/>
                </a:solidFill>
                <a:latin typeface="PT Sans"/>
                <a:ea typeface="PT Sans"/>
                <a:cs typeface="PT Sans"/>
                <a:sym typeface="PT Sans"/>
              </a:defRPr>
            </a:lvl2pPr>
            <a:lvl3pPr lvl="2" rtl="0">
              <a:spcBef>
                <a:spcPts val="0"/>
              </a:spcBef>
              <a:defRPr sz="4400">
                <a:solidFill>
                  <a:schemeClr val="dk2"/>
                </a:solidFill>
                <a:latin typeface="PT Sans"/>
                <a:ea typeface="PT Sans"/>
                <a:cs typeface="PT Sans"/>
                <a:sym typeface="PT Sans"/>
              </a:defRPr>
            </a:lvl3pPr>
            <a:lvl4pPr lvl="3" rtl="0">
              <a:spcBef>
                <a:spcPts val="0"/>
              </a:spcBef>
              <a:defRPr sz="4400">
                <a:solidFill>
                  <a:schemeClr val="dk2"/>
                </a:solidFill>
                <a:latin typeface="PT Sans"/>
                <a:ea typeface="PT Sans"/>
                <a:cs typeface="PT Sans"/>
                <a:sym typeface="PT Sans"/>
              </a:defRPr>
            </a:lvl4pPr>
            <a:lvl5pPr lvl="4" rtl="0">
              <a:spcBef>
                <a:spcPts val="0"/>
              </a:spcBef>
              <a:defRPr sz="4400">
                <a:solidFill>
                  <a:schemeClr val="dk2"/>
                </a:solidFill>
                <a:latin typeface="PT Sans"/>
                <a:ea typeface="PT Sans"/>
                <a:cs typeface="PT Sans"/>
                <a:sym typeface="PT Sans"/>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p:txBody>
      </p:sp>
      <p:sp>
        <p:nvSpPr>
          <p:cNvPr id="574" name="Shape 574"/>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PT Sans"/>
              <a:buNone/>
              <a:defRPr b="1" sz="2400"/>
            </a:lvl1pPr>
            <a:lvl2pPr indent="-12673" lvl="1" marL="457173" rtl="0">
              <a:spcBef>
                <a:spcPts val="0"/>
              </a:spcBef>
              <a:buFont typeface="PT Sans"/>
              <a:buNone/>
              <a:defRPr b="1" sz="2000"/>
            </a:lvl2pPr>
            <a:lvl3pPr indent="-12644" lvl="2" marL="914344" rtl="0">
              <a:spcBef>
                <a:spcPts val="0"/>
              </a:spcBef>
              <a:buFont typeface="PT Sans"/>
              <a:buNone/>
              <a:defRPr b="1" sz="1800"/>
            </a:lvl3pPr>
            <a:lvl4pPr indent="-12618" lvl="3" marL="1371518" rtl="0">
              <a:spcBef>
                <a:spcPts val="0"/>
              </a:spcBef>
              <a:buFont typeface="PT Sans"/>
              <a:buNone/>
              <a:defRPr b="1" sz="1600"/>
            </a:lvl4pPr>
            <a:lvl5pPr indent="-12591" lvl="4" marL="1828691" rtl="0">
              <a:spcBef>
                <a:spcPts val="0"/>
              </a:spcBef>
              <a:buFont typeface="PT Sans"/>
              <a:buNone/>
              <a:defRPr b="1" sz="1600"/>
            </a:lvl5pPr>
            <a:lvl6pPr indent="-12562" lvl="5" marL="2285863" rtl="0">
              <a:spcBef>
                <a:spcPts val="0"/>
              </a:spcBef>
              <a:buFont typeface="PT Sans"/>
              <a:buNone/>
              <a:defRPr b="1" sz="1600"/>
            </a:lvl6pPr>
            <a:lvl7pPr indent="-12536" lvl="6" marL="2743036" rtl="0">
              <a:spcBef>
                <a:spcPts val="0"/>
              </a:spcBef>
              <a:buFont typeface="PT Sans"/>
              <a:buNone/>
              <a:defRPr b="1" sz="1600"/>
            </a:lvl7pPr>
            <a:lvl8pPr indent="-12508" lvl="7" marL="3200209" rtl="0">
              <a:spcBef>
                <a:spcPts val="0"/>
              </a:spcBef>
              <a:buFont typeface="PT Sans"/>
              <a:buNone/>
              <a:defRPr b="1" sz="1600"/>
            </a:lvl8pPr>
            <a:lvl9pPr indent="-12481" lvl="8" marL="3657381" rtl="0">
              <a:spcBef>
                <a:spcPts val="0"/>
              </a:spcBef>
              <a:buFont typeface="PT Sans"/>
              <a:buNone/>
              <a:defRPr b="1" sz="1600"/>
            </a:lvl9pPr>
          </a:lstStyle>
          <a:p/>
        </p:txBody>
      </p:sp>
      <p:sp>
        <p:nvSpPr>
          <p:cNvPr id="575" name="Shape 575"/>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
        <p:nvSpPr>
          <p:cNvPr id="576" name="Shape 576"/>
          <p:cNvSpPr txBox="1"/>
          <p:nvPr>
            <p:ph idx="3" type="body"/>
          </p:nvPr>
        </p:nvSpPr>
        <p:spPr>
          <a:xfrm>
            <a:off x="4645026" y="1535112"/>
            <a:ext cx="4041774" cy="639762"/>
          </a:xfrm>
          <a:prstGeom prst="rect">
            <a:avLst/>
          </a:prstGeom>
          <a:noFill/>
          <a:ln>
            <a:noFill/>
          </a:ln>
        </p:spPr>
        <p:txBody>
          <a:bodyPr anchorCtr="0" anchor="b" bIns="91425" lIns="91425" rIns="91425" tIns="91425"/>
          <a:lstStyle>
            <a:lvl1pPr indent="0" lvl="0" marL="0" rtl="0">
              <a:spcBef>
                <a:spcPts val="0"/>
              </a:spcBef>
              <a:buFont typeface="PT Sans"/>
              <a:buNone/>
              <a:defRPr b="1" sz="2400"/>
            </a:lvl1pPr>
            <a:lvl2pPr indent="-12673" lvl="1" marL="457173" rtl="0">
              <a:spcBef>
                <a:spcPts val="0"/>
              </a:spcBef>
              <a:buFont typeface="PT Sans"/>
              <a:buNone/>
              <a:defRPr b="1" sz="2000"/>
            </a:lvl2pPr>
            <a:lvl3pPr indent="-12644" lvl="2" marL="914344" rtl="0">
              <a:spcBef>
                <a:spcPts val="0"/>
              </a:spcBef>
              <a:buFont typeface="PT Sans"/>
              <a:buNone/>
              <a:defRPr b="1" sz="1800"/>
            </a:lvl3pPr>
            <a:lvl4pPr indent="-12618" lvl="3" marL="1371518" rtl="0">
              <a:spcBef>
                <a:spcPts val="0"/>
              </a:spcBef>
              <a:buFont typeface="PT Sans"/>
              <a:buNone/>
              <a:defRPr b="1" sz="1600"/>
            </a:lvl4pPr>
            <a:lvl5pPr indent="-12591" lvl="4" marL="1828691" rtl="0">
              <a:spcBef>
                <a:spcPts val="0"/>
              </a:spcBef>
              <a:buFont typeface="PT Sans"/>
              <a:buNone/>
              <a:defRPr b="1" sz="1600"/>
            </a:lvl5pPr>
            <a:lvl6pPr indent="-12562" lvl="5" marL="2285863" rtl="0">
              <a:spcBef>
                <a:spcPts val="0"/>
              </a:spcBef>
              <a:buFont typeface="PT Sans"/>
              <a:buNone/>
              <a:defRPr b="1" sz="1600"/>
            </a:lvl6pPr>
            <a:lvl7pPr indent="-12536" lvl="6" marL="2743036" rtl="0">
              <a:spcBef>
                <a:spcPts val="0"/>
              </a:spcBef>
              <a:buFont typeface="PT Sans"/>
              <a:buNone/>
              <a:defRPr b="1" sz="1600"/>
            </a:lvl7pPr>
            <a:lvl8pPr indent="-12508" lvl="7" marL="3200209" rtl="0">
              <a:spcBef>
                <a:spcPts val="0"/>
              </a:spcBef>
              <a:buFont typeface="PT Sans"/>
              <a:buNone/>
              <a:defRPr b="1" sz="1600"/>
            </a:lvl8pPr>
            <a:lvl9pPr indent="-12481" lvl="8" marL="3657381" rtl="0">
              <a:spcBef>
                <a:spcPts val="0"/>
              </a:spcBef>
              <a:buFont typeface="PT Sans"/>
              <a:buNone/>
              <a:defRPr b="1" sz="1600"/>
            </a:lvl9pPr>
          </a:lstStyle>
          <a:p/>
        </p:txBody>
      </p:sp>
      <p:sp>
        <p:nvSpPr>
          <p:cNvPr id="577" name="Shape 577"/>
          <p:cNvSpPr txBox="1"/>
          <p:nvPr>
            <p:ph idx="4" type="body"/>
          </p:nvPr>
        </p:nvSpPr>
        <p:spPr>
          <a:xfrm>
            <a:off x="4645026" y="2174875"/>
            <a:ext cx="4041774" cy="3951287"/>
          </a:xfrm>
          <a:prstGeom prst="rect">
            <a:avLst/>
          </a:prstGeom>
          <a:noFill/>
          <a:ln>
            <a:noFill/>
          </a:ln>
        </p:spPr>
        <p:txBody>
          <a:bodyPr anchorCtr="0" anchor="t" bIns="91425" lIns="91425" rIns="91425"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
        <p:nvSpPr>
          <p:cNvPr id="578" name="Shape 578"/>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579" name="Shape 579"/>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580" name="Shape 580"/>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81" name="Shape 581"/>
        <p:cNvGrpSpPr/>
        <p:nvPr/>
      </p:nvGrpSpPr>
      <p:grpSpPr>
        <a:xfrm>
          <a:off x="0" y="0"/>
          <a:ext cx="0" cy="0"/>
          <a:chOff x="0" y="0"/>
          <a:chExt cx="0" cy="0"/>
        </a:xfrm>
      </p:grpSpPr>
      <p:sp>
        <p:nvSpPr>
          <p:cNvPr id="582" name="Shape 582"/>
          <p:cNvSpPr txBox="1"/>
          <p:nvPr>
            <p:ph type="title"/>
          </p:nvPr>
        </p:nvSpPr>
        <p:spPr>
          <a:xfrm>
            <a:off x="914400" y="609600"/>
            <a:ext cx="8077199" cy="1143000"/>
          </a:xfrm>
          <a:prstGeom prst="rect">
            <a:avLst/>
          </a:prstGeom>
          <a:noFill/>
          <a:ln>
            <a:noFill/>
          </a:ln>
        </p:spPr>
        <p:txBody>
          <a:bodyPr anchorCtr="0" anchor="ctr" bIns="91425" lIns="91425" rIns="91425" tIns="91425"/>
          <a:lstStyle>
            <a:lvl1pPr lvl="0" rtl="0" algn="ctr">
              <a:spcBef>
                <a:spcPts val="0"/>
              </a:spcBef>
              <a:spcAft>
                <a:spcPts val="0"/>
              </a:spcAft>
              <a:defRPr sz="4400">
                <a:solidFill>
                  <a:schemeClr val="dk2"/>
                </a:solidFill>
                <a:latin typeface="PT Sans"/>
                <a:ea typeface="PT Sans"/>
                <a:cs typeface="PT Sans"/>
                <a:sym typeface="PT Sans"/>
              </a:defRPr>
            </a:lvl1pPr>
            <a:lvl2pPr lvl="1" rtl="0" algn="ctr">
              <a:spcBef>
                <a:spcPts val="0"/>
              </a:spcBef>
              <a:spcAft>
                <a:spcPts val="0"/>
              </a:spcAft>
              <a:defRPr sz="4400">
                <a:solidFill>
                  <a:schemeClr val="dk2"/>
                </a:solidFill>
                <a:latin typeface="PT Sans"/>
                <a:ea typeface="PT Sans"/>
                <a:cs typeface="PT Sans"/>
                <a:sym typeface="PT Sans"/>
              </a:defRPr>
            </a:lvl2pPr>
            <a:lvl3pPr lvl="2" rtl="0" algn="ctr">
              <a:spcBef>
                <a:spcPts val="0"/>
              </a:spcBef>
              <a:spcAft>
                <a:spcPts val="0"/>
              </a:spcAft>
              <a:defRPr sz="4400">
                <a:solidFill>
                  <a:schemeClr val="dk2"/>
                </a:solidFill>
                <a:latin typeface="PT Sans"/>
                <a:ea typeface="PT Sans"/>
                <a:cs typeface="PT Sans"/>
                <a:sym typeface="PT Sans"/>
              </a:defRPr>
            </a:lvl3pPr>
            <a:lvl4pPr lvl="3" rtl="0" algn="ctr">
              <a:spcBef>
                <a:spcPts val="0"/>
              </a:spcBef>
              <a:spcAft>
                <a:spcPts val="0"/>
              </a:spcAft>
              <a:defRPr sz="4400">
                <a:solidFill>
                  <a:schemeClr val="dk2"/>
                </a:solidFill>
                <a:latin typeface="PT Sans"/>
                <a:ea typeface="PT Sans"/>
                <a:cs typeface="PT Sans"/>
                <a:sym typeface="PT Sans"/>
              </a:defRPr>
            </a:lvl4pPr>
            <a:lvl5pPr lvl="4" rtl="0" algn="ctr">
              <a:spcBef>
                <a:spcPts val="0"/>
              </a:spcBef>
              <a:spcAft>
                <a:spcPts val="0"/>
              </a:spcAft>
              <a:defRPr sz="4400">
                <a:solidFill>
                  <a:schemeClr val="dk2"/>
                </a:solidFill>
                <a:latin typeface="PT Sans"/>
                <a:ea typeface="PT Sans"/>
                <a:cs typeface="PT Sans"/>
                <a:sym typeface="PT Sans"/>
              </a:defRPr>
            </a:lvl5pPr>
            <a:lvl6pPr lvl="5" marL="457173" rtl="0" algn="ctr">
              <a:spcBef>
                <a:spcPts val="0"/>
              </a:spcBef>
              <a:spcAft>
                <a:spcPts val="0"/>
              </a:spcAft>
              <a:defRPr sz="4400">
                <a:solidFill>
                  <a:schemeClr val="dk2"/>
                </a:solidFill>
                <a:latin typeface="Arial"/>
                <a:ea typeface="Arial"/>
                <a:cs typeface="Arial"/>
                <a:sym typeface="Arial"/>
              </a:defRPr>
            </a:lvl6pPr>
            <a:lvl7pPr lvl="6" marL="914344" rtl="0" algn="ctr">
              <a:spcBef>
                <a:spcPts val="0"/>
              </a:spcBef>
              <a:spcAft>
                <a:spcPts val="0"/>
              </a:spcAft>
              <a:defRPr sz="4400">
                <a:solidFill>
                  <a:schemeClr val="dk2"/>
                </a:solidFill>
                <a:latin typeface="Arial"/>
                <a:ea typeface="Arial"/>
                <a:cs typeface="Arial"/>
                <a:sym typeface="Arial"/>
              </a:defRPr>
            </a:lvl7pPr>
            <a:lvl8pPr lvl="7" marL="1371518" rtl="0" algn="ctr">
              <a:spcBef>
                <a:spcPts val="0"/>
              </a:spcBef>
              <a:spcAft>
                <a:spcPts val="0"/>
              </a:spcAft>
              <a:defRPr sz="4400">
                <a:solidFill>
                  <a:schemeClr val="dk2"/>
                </a:solidFill>
                <a:latin typeface="Arial"/>
                <a:ea typeface="Arial"/>
                <a:cs typeface="Arial"/>
                <a:sym typeface="Arial"/>
              </a:defRPr>
            </a:lvl8pPr>
            <a:lvl9pPr lvl="8" marL="1828691" rtl="0" algn="ctr">
              <a:spcBef>
                <a:spcPts val="0"/>
              </a:spcBef>
              <a:spcAft>
                <a:spcPts val="0"/>
              </a:spcAft>
              <a:defRPr sz="4400">
                <a:solidFill>
                  <a:schemeClr val="dk2"/>
                </a:solidFill>
                <a:latin typeface="Arial"/>
                <a:ea typeface="Arial"/>
                <a:cs typeface="Arial"/>
                <a:sym typeface="Arial"/>
              </a:defRPr>
            </a:lvl9pPr>
          </a:lstStyle>
          <a:p/>
        </p:txBody>
      </p:sp>
      <p:sp>
        <p:nvSpPr>
          <p:cNvPr id="583" name="Shape 583"/>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584" name="Shape 584"/>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585" name="Shape 585"/>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86" name="Shape 586"/>
        <p:cNvGrpSpPr/>
        <p:nvPr/>
      </p:nvGrpSpPr>
      <p:grpSpPr>
        <a:xfrm>
          <a:off x="0" y="0"/>
          <a:ext cx="0" cy="0"/>
          <a:chOff x="0" y="0"/>
          <a:chExt cx="0" cy="0"/>
        </a:xfrm>
      </p:grpSpPr>
      <p:sp>
        <p:nvSpPr>
          <p:cNvPr id="587" name="Shape 587"/>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588" name="Shape 58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589" name="Shape 589"/>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59" name="Shape 59"/>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60" name="Shape 60"/>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90" name="Shape 590"/>
        <p:cNvGrpSpPr/>
        <p:nvPr/>
      </p:nvGrpSpPr>
      <p:grpSpPr>
        <a:xfrm>
          <a:off x="0" y="0"/>
          <a:ext cx="0" cy="0"/>
          <a:chOff x="0" y="0"/>
          <a:chExt cx="0" cy="0"/>
        </a:xfrm>
      </p:grpSpPr>
      <p:sp>
        <p:nvSpPr>
          <p:cNvPr id="591" name="Shape 591"/>
          <p:cNvSpPr txBox="1"/>
          <p:nvPr>
            <p:ph type="title"/>
          </p:nvPr>
        </p:nvSpPr>
        <p:spPr>
          <a:xfrm>
            <a:off x="457200" y="273050"/>
            <a:ext cx="3008313" cy="1162049"/>
          </a:xfrm>
          <a:prstGeom prst="rect">
            <a:avLst/>
          </a:prstGeom>
          <a:noFill/>
          <a:ln>
            <a:noFill/>
          </a:ln>
        </p:spPr>
        <p:txBody>
          <a:bodyPr anchorCtr="0" anchor="b" bIns="91425" lIns="91425" rIns="91425" tIns="91425"/>
          <a:lstStyle>
            <a:lvl1pPr lvl="0" rtl="0" algn="l">
              <a:spcBef>
                <a:spcPts val="0"/>
              </a:spcBef>
              <a:defRPr b="1" sz="2000"/>
            </a:lvl1pPr>
            <a:lvl2pPr lvl="1" rtl="0">
              <a:spcBef>
                <a:spcPts val="0"/>
              </a:spcBef>
              <a:defRPr sz="4400">
                <a:solidFill>
                  <a:schemeClr val="dk2"/>
                </a:solidFill>
                <a:latin typeface="PT Sans"/>
                <a:ea typeface="PT Sans"/>
                <a:cs typeface="PT Sans"/>
                <a:sym typeface="PT Sans"/>
              </a:defRPr>
            </a:lvl2pPr>
            <a:lvl3pPr lvl="2" rtl="0">
              <a:spcBef>
                <a:spcPts val="0"/>
              </a:spcBef>
              <a:defRPr sz="4400">
                <a:solidFill>
                  <a:schemeClr val="dk2"/>
                </a:solidFill>
                <a:latin typeface="PT Sans"/>
                <a:ea typeface="PT Sans"/>
                <a:cs typeface="PT Sans"/>
                <a:sym typeface="PT Sans"/>
              </a:defRPr>
            </a:lvl3pPr>
            <a:lvl4pPr lvl="3" rtl="0">
              <a:spcBef>
                <a:spcPts val="0"/>
              </a:spcBef>
              <a:defRPr sz="4400">
                <a:solidFill>
                  <a:schemeClr val="dk2"/>
                </a:solidFill>
                <a:latin typeface="PT Sans"/>
                <a:ea typeface="PT Sans"/>
                <a:cs typeface="PT Sans"/>
                <a:sym typeface="PT Sans"/>
              </a:defRPr>
            </a:lvl4pPr>
            <a:lvl5pPr lvl="4" rtl="0">
              <a:spcBef>
                <a:spcPts val="0"/>
              </a:spcBef>
              <a:defRPr sz="4400">
                <a:solidFill>
                  <a:schemeClr val="dk2"/>
                </a:solidFill>
                <a:latin typeface="PT Sans"/>
                <a:ea typeface="PT Sans"/>
                <a:cs typeface="PT Sans"/>
                <a:sym typeface="PT Sans"/>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p:txBody>
      </p:sp>
      <p:sp>
        <p:nvSpPr>
          <p:cNvPr id="592" name="Shape 592"/>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p:txBody>
      </p:sp>
      <p:sp>
        <p:nvSpPr>
          <p:cNvPr id="593" name="Shape 593"/>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PT Sans"/>
              <a:buNone/>
              <a:defRPr sz="1400"/>
            </a:lvl1pPr>
            <a:lvl2pPr indent="-12673" lvl="1" marL="457173" rtl="0">
              <a:spcBef>
                <a:spcPts val="0"/>
              </a:spcBef>
              <a:buFont typeface="PT Sans"/>
              <a:buNone/>
              <a:defRPr sz="1200"/>
            </a:lvl2pPr>
            <a:lvl3pPr indent="-12644" lvl="2" marL="914344" rtl="0">
              <a:spcBef>
                <a:spcPts val="0"/>
              </a:spcBef>
              <a:buFont typeface="PT Sans"/>
              <a:buNone/>
              <a:defRPr sz="1000"/>
            </a:lvl3pPr>
            <a:lvl4pPr indent="-12618" lvl="3" marL="1371518" rtl="0">
              <a:spcBef>
                <a:spcPts val="0"/>
              </a:spcBef>
              <a:buFont typeface="PT Sans"/>
              <a:buNone/>
              <a:defRPr sz="900"/>
            </a:lvl4pPr>
            <a:lvl5pPr indent="-12591" lvl="4" marL="1828691" rtl="0">
              <a:spcBef>
                <a:spcPts val="0"/>
              </a:spcBef>
              <a:buFont typeface="PT Sans"/>
              <a:buNone/>
              <a:defRPr sz="900"/>
            </a:lvl5pPr>
            <a:lvl6pPr indent="-12562" lvl="5" marL="2285863" rtl="0">
              <a:spcBef>
                <a:spcPts val="0"/>
              </a:spcBef>
              <a:buFont typeface="PT Sans"/>
              <a:buNone/>
              <a:defRPr sz="900"/>
            </a:lvl6pPr>
            <a:lvl7pPr indent="-12536" lvl="6" marL="2743036" rtl="0">
              <a:spcBef>
                <a:spcPts val="0"/>
              </a:spcBef>
              <a:buFont typeface="PT Sans"/>
              <a:buNone/>
              <a:defRPr sz="900"/>
            </a:lvl7pPr>
            <a:lvl8pPr indent="-12508" lvl="7" marL="3200209" rtl="0">
              <a:spcBef>
                <a:spcPts val="0"/>
              </a:spcBef>
              <a:buFont typeface="PT Sans"/>
              <a:buNone/>
              <a:defRPr sz="900"/>
            </a:lvl8pPr>
            <a:lvl9pPr indent="-12481" lvl="8" marL="3657381" rtl="0">
              <a:spcBef>
                <a:spcPts val="0"/>
              </a:spcBef>
              <a:buFont typeface="PT Sans"/>
              <a:buNone/>
              <a:defRPr sz="900"/>
            </a:lvl9pPr>
          </a:lstStyle>
          <a:p/>
        </p:txBody>
      </p:sp>
      <p:sp>
        <p:nvSpPr>
          <p:cNvPr id="594" name="Shape 594"/>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595" name="Shape 595"/>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596" name="Shape 596"/>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97" name="Shape 597"/>
        <p:cNvGrpSpPr/>
        <p:nvPr/>
      </p:nvGrpSpPr>
      <p:grpSpPr>
        <a:xfrm>
          <a:off x="0" y="0"/>
          <a:ext cx="0" cy="0"/>
          <a:chOff x="0" y="0"/>
          <a:chExt cx="0" cy="0"/>
        </a:xfrm>
      </p:grpSpPr>
      <p:sp>
        <p:nvSpPr>
          <p:cNvPr id="598" name="Shape 598"/>
          <p:cNvSpPr txBox="1"/>
          <p:nvPr>
            <p:ph type="title"/>
          </p:nvPr>
        </p:nvSpPr>
        <p:spPr>
          <a:xfrm>
            <a:off x="1792288" y="4800600"/>
            <a:ext cx="5486399" cy="566737"/>
          </a:xfrm>
          <a:prstGeom prst="rect">
            <a:avLst/>
          </a:prstGeom>
          <a:noFill/>
          <a:ln>
            <a:noFill/>
          </a:ln>
        </p:spPr>
        <p:txBody>
          <a:bodyPr anchorCtr="0" anchor="b" bIns="91425" lIns="91425" rIns="91425" tIns="91425"/>
          <a:lstStyle>
            <a:lvl1pPr lvl="0" rtl="0" algn="l">
              <a:spcBef>
                <a:spcPts val="0"/>
              </a:spcBef>
              <a:defRPr b="1" sz="2000"/>
            </a:lvl1pPr>
            <a:lvl2pPr lvl="1" rtl="0">
              <a:spcBef>
                <a:spcPts val="0"/>
              </a:spcBef>
              <a:defRPr sz="4400">
                <a:solidFill>
                  <a:schemeClr val="dk2"/>
                </a:solidFill>
                <a:latin typeface="PT Sans"/>
                <a:ea typeface="PT Sans"/>
                <a:cs typeface="PT Sans"/>
                <a:sym typeface="PT Sans"/>
              </a:defRPr>
            </a:lvl2pPr>
            <a:lvl3pPr lvl="2" rtl="0">
              <a:spcBef>
                <a:spcPts val="0"/>
              </a:spcBef>
              <a:defRPr sz="4400">
                <a:solidFill>
                  <a:schemeClr val="dk2"/>
                </a:solidFill>
                <a:latin typeface="PT Sans"/>
                <a:ea typeface="PT Sans"/>
                <a:cs typeface="PT Sans"/>
                <a:sym typeface="PT Sans"/>
              </a:defRPr>
            </a:lvl3pPr>
            <a:lvl4pPr lvl="3" rtl="0">
              <a:spcBef>
                <a:spcPts val="0"/>
              </a:spcBef>
              <a:defRPr sz="4400">
                <a:solidFill>
                  <a:schemeClr val="dk2"/>
                </a:solidFill>
                <a:latin typeface="PT Sans"/>
                <a:ea typeface="PT Sans"/>
                <a:cs typeface="PT Sans"/>
                <a:sym typeface="PT Sans"/>
              </a:defRPr>
            </a:lvl4pPr>
            <a:lvl5pPr lvl="4" rtl="0">
              <a:spcBef>
                <a:spcPts val="0"/>
              </a:spcBef>
              <a:defRPr sz="4400">
                <a:solidFill>
                  <a:schemeClr val="dk2"/>
                </a:solidFill>
                <a:latin typeface="PT Sans"/>
                <a:ea typeface="PT Sans"/>
                <a:cs typeface="PT Sans"/>
                <a:sym typeface="PT Sans"/>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p:txBody>
      </p:sp>
      <p:sp>
        <p:nvSpPr>
          <p:cNvPr id="599" name="Shape 599"/>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PT Sans"/>
              <a:buNone/>
              <a:defRPr b="0" i="0" sz="3200" u="none" cap="none" strike="noStrike">
                <a:solidFill>
                  <a:schemeClr val="dk1"/>
                </a:solidFill>
                <a:latin typeface="PT Sans"/>
                <a:ea typeface="PT Sans"/>
                <a:cs typeface="PT Sans"/>
                <a:sym typeface="PT Sans"/>
              </a:defRPr>
            </a:lvl1pPr>
            <a:lvl2pPr indent="-12673" lvl="1" marL="457173" marR="0" rtl="0" algn="l">
              <a:spcBef>
                <a:spcPts val="0"/>
              </a:spcBef>
              <a:buClr>
                <a:schemeClr val="dk1"/>
              </a:buClr>
              <a:buFont typeface="PT Sans"/>
              <a:buNone/>
              <a:defRPr b="0" i="0" sz="2800" u="none" cap="none" strike="noStrike">
                <a:solidFill>
                  <a:schemeClr val="dk1"/>
                </a:solidFill>
                <a:latin typeface="PT Sans"/>
                <a:ea typeface="PT Sans"/>
                <a:cs typeface="PT Sans"/>
                <a:sym typeface="PT Sans"/>
              </a:defRPr>
            </a:lvl2pPr>
            <a:lvl3pPr indent="-12644" lvl="2" marL="914344" marR="0" rtl="0" algn="l">
              <a:spcBef>
                <a:spcPts val="0"/>
              </a:spcBef>
              <a:buClr>
                <a:schemeClr val="dk1"/>
              </a:buClr>
              <a:buFont typeface="PT Sans"/>
              <a:buNone/>
              <a:defRPr b="0" i="0" sz="2400" u="none" cap="none" strike="noStrike">
                <a:solidFill>
                  <a:schemeClr val="dk1"/>
                </a:solidFill>
                <a:latin typeface="PT Sans"/>
                <a:ea typeface="PT Sans"/>
                <a:cs typeface="PT Sans"/>
                <a:sym typeface="PT Sans"/>
              </a:defRPr>
            </a:lvl3pPr>
            <a:lvl4pPr indent="-12618" lvl="3" marL="1371518" marR="0" rtl="0" algn="l">
              <a:spcBef>
                <a:spcPts val="0"/>
              </a:spcBef>
              <a:buClr>
                <a:schemeClr val="dk1"/>
              </a:buClr>
              <a:buFont typeface="PT Sans"/>
              <a:buNone/>
              <a:defRPr b="0" i="0" sz="2000" u="none" cap="none" strike="noStrike">
                <a:solidFill>
                  <a:schemeClr val="dk1"/>
                </a:solidFill>
                <a:latin typeface="PT Sans"/>
                <a:ea typeface="PT Sans"/>
                <a:cs typeface="PT Sans"/>
                <a:sym typeface="PT Sans"/>
              </a:defRPr>
            </a:lvl4pPr>
            <a:lvl5pPr indent="-12591" lvl="4" marL="1828691" marR="0" rtl="0" algn="l">
              <a:spcBef>
                <a:spcPts val="0"/>
              </a:spcBef>
              <a:buClr>
                <a:schemeClr val="dk1"/>
              </a:buClr>
              <a:buFont typeface="PT Sans"/>
              <a:buNone/>
              <a:defRPr b="0" i="0" sz="2000" u="none" cap="none" strike="noStrike">
                <a:solidFill>
                  <a:schemeClr val="dk1"/>
                </a:solidFill>
                <a:latin typeface="PT Sans"/>
                <a:ea typeface="PT Sans"/>
                <a:cs typeface="PT Sans"/>
                <a:sym typeface="PT Sans"/>
              </a:defRPr>
            </a:lvl5pPr>
            <a:lvl6pPr indent="-12562" lvl="5" marL="2285863" marR="0" rtl="0" algn="l">
              <a:spcBef>
                <a:spcPts val="0"/>
              </a:spcBef>
              <a:buClr>
                <a:schemeClr val="dk1"/>
              </a:buClr>
              <a:buFont typeface="PT Sans"/>
              <a:buNone/>
              <a:defRPr b="0" i="0" sz="2000" u="none" cap="none" strike="noStrike">
                <a:solidFill>
                  <a:schemeClr val="dk1"/>
                </a:solidFill>
                <a:latin typeface="PT Sans"/>
                <a:ea typeface="PT Sans"/>
                <a:cs typeface="PT Sans"/>
                <a:sym typeface="PT Sans"/>
              </a:defRPr>
            </a:lvl6pPr>
            <a:lvl7pPr indent="-12536" lvl="6" marL="2743036" marR="0" rtl="0" algn="l">
              <a:spcBef>
                <a:spcPts val="0"/>
              </a:spcBef>
              <a:buClr>
                <a:schemeClr val="dk1"/>
              </a:buClr>
              <a:buFont typeface="PT Sans"/>
              <a:buNone/>
              <a:defRPr b="0" i="0" sz="2000" u="none" cap="none" strike="noStrike">
                <a:solidFill>
                  <a:schemeClr val="dk1"/>
                </a:solidFill>
                <a:latin typeface="PT Sans"/>
                <a:ea typeface="PT Sans"/>
                <a:cs typeface="PT Sans"/>
                <a:sym typeface="PT Sans"/>
              </a:defRPr>
            </a:lvl7pPr>
            <a:lvl8pPr indent="-12508" lvl="7" marL="3200209" marR="0" rtl="0" algn="l">
              <a:spcBef>
                <a:spcPts val="0"/>
              </a:spcBef>
              <a:buClr>
                <a:schemeClr val="dk1"/>
              </a:buClr>
              <a:buFont typeface="PT Sans"/>
              <a:buNone/>
              <a:defRPr b="0" i="0" sz="2000" u="none" cap="none" strike="noStrike">
                <a:solidFill>
                  <a:schemeClr val="dk1"/>
                </a:solidFill>
                <a:latin typeface="PT Sans"/>
                <a:ea typeface="PT Sans"/>
                <a:cs typeface="PT Sans"/>
                <a:sym typeface="PT Sans"/>
              </a:defRPr>
            </a:lvl8pPr>
            <a:lvl9pPr indent="-12481" lvl="8" marL="3657381" marR="0" rtl="0" algn="l">
              <a:spcBef>
                <a:spcPts val="0"/>
              </a:spcBef>
              <a:buClr>
                <a:schemeClr val="dk1"/>
              </a:buClr>
              <a:buFont typeface="PT Sans"/>
              <a:buNone/>
              <a:defRPr b="0" i="0" sz="2000" u="none" cap="none" strike="noStrike">
                <a:solidFill>
                  <a:schemeClr val="dk1"/>
                </a:solidFill>
                <a:latin typeface="PT Sans"/>
                <a:ea typeface="PT Sans"/>
                <a:cs typeface="PT Sans"/>
                <a:sym typeface="PT Sans"/>
              </a:defRPr>
            </a:lvl9pPr>
          </a:lstStyle>
          <a:p/>
        </p:txBody>
      </p:sp>
      <p:sp>
        <p:nvSpPr>
          <p:cNvPr id="600" name="Shape 600"/>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PT Sans"/>
              <a:buNone/>
              <a:defRPr sz="1400"/>
            </a:lvl1pPr>
            <a:lvl2pPr indent="-12673" lvl="1" marL="457173" rtl="0">
              <a:spcBef>
                <a:spcPts val="0"/>
              </a:spcBef>
              <a:buFont typeface="PT Sans"/>
              <a:buNone/>
              <a:defRPr sz="1200"/>
            </a:lvl2pPr>
            <a:lvl3pPr indent="-12644" lvl="2" marL="914344" rtl="0">
              <a:spcBef>
                <a:spcPts val="0"/>
              </a:spcBef>
              <a:buFont typeface="PT Sans"/>
              <a:buNone/>
              <a:defRPr sz="1000"/>
            </a:lvl3pPr>
            <a:lvl4pPr indent="-12618" lvl="3" marL="1371518" rtl="0">
              <a:spcBef>
                <a:spcPts val="0"/>
              </a:spcBef>
              <a:buFont typeface="PT Sans"/>
              <a:buNone/>
              <a:defRPr sz="900"/>
            </a:lvl4pPr>
            <a:lvl5pPr indent="-12591" lvl="4" marL="1828691" rtl="0">
              <a:spcBef>
                <a:spcPts val="0"/>
              </a:spcBef>
              <a:buFont typeface="PT Sans"/>
              <a:buNone/>
              <a:defRPr sz="900"/>
            </a:lvl5pPr>
            <a:lvl6pPr indent="-12562" lvl="5" marL="2285863" rtl="0">
              <a:spcBef>
                <a:spcPts val="0"/>
              </a:spcBef>
              <a:buFont typeface="PT Sans"/>
              <a:buNone/>
              <a:defRPr sz="900"/>
            </a:lvl6pPr>
            <a:lvl7pPr indent="-12536" lvl="6" marL="2743036" rtl="0">
              <a:spcBef>
                <a:spcPts val="0"/>
              </a:spcBef>
              <a:buFont typeface="PT Sans"/>
              <a:buNone/>
              <a:defRPr sz="900"/>
            </a:lvl7pPr>
            <a:lvl8pPr indent="-12508" lvl="7" marL="3200209" rtl="0">
              <a:spcBef>
                <a:spcPts val="0"/>
              </a:spcBef>
              <a:buFont typeface="PT Sans"/>
              <a:buNone/>
              <a:defRPr sz="900"/>
            </a:lvl8pPr>
            <a:lvl9pPr indent="-12481" lvl="8" marL="3657381" rtl="0">
              <a:spcBef>
                <a:spcPts val="0"/>
              </a:spcBef>
              <a:buFont typeface="PT Sans"/>
              <a:buNone/>
              <a:defRPr sz="900"/>
            </a:lvl9pPr>
          </a:lstStyle>
          <a:p/>
        </p:txBody>
      </p:sp>
      <p:sp>
        <p:nvSpPr>
          <p:cNvPr id="601" name="Shape 601"/>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602" name="Shape 602"/>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603" name="Shape 603"/>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04" name="Shape 604"/>
        <p:cNvGrpSpPr/>
        <p:nvPr/>
      </p:nvGrpSpPr>
      <p:grpSpPr>
        <a:xfrm>
          <a:off x="0" y="0"/>
          <a:ext cx="0" cy="0"/>
          <a:chOff x="0" y="0"/>
          <a:chExt cx="0" cy="0"/>
        </a:xfrm>
      </p:grpSpPr>
      <p:sp>
        <p:nvSpPr>
          <p:cNvPr id="605" name="Shape 605"/>
          <p:cNvSpPr txBox="1"/>
          <p:nvPr>
            <p:ph type="title"/>
          </p:nvPr>
        </p:nvSpPr>
        <p:spPr>
          <a:xfrm>
            <a:off x="914400" y="609600"/>
            <a:ext cx="8077199" cy="1143000"/>
          </a:xfrm>
          <a:prstGeom prst="rect">
            <a:avLst/>
          </a:prstGeom>
          <a:noFill/>
          <a:ln>
            <a:noFill/>
          </a:ln>
        </p:spPr>
        <p:txBody>
          <a:bodyPr anchorCtr="0" anchor="ctr" bIns="91425" lIns="91425" rIns="91425" tIns="91425"/>
          <a:lstStyle>
            <a:lvl1pPr lvl="0" rtl="0" algn="ctr">
              <a:spcBef>
                <a:spcPts val="0"/>
              </a:spcBef>
              <a:spcAft>
                <a:spcPts val="0"/>
              </a:spcAft>
              <a:defRPr sz="4400">
                <a:solidFill>
                  <a:schemeClr val="dk2"/>
                </a:solidFill>
                <a:latin typeface="PT Sans"/>
                <a:ea typeface="PT Sans"/>
                <a:cs typeface="PT Sans"/>
                <a:sym typeface="PT Sans"/>
              </a:defRPr>
            </a:lvl1pPr>
            <a:lvl2pPr lvl="1" rtl="0" algn="ctr">
              <a:spcBef>
                <a:spcPts val="0"/>
              </a:spcBef>
              <a:spcAft>
                <a:spcPts val="0"/>
              </a:spcAft>
              <a:defRPr sz="4400">
                <a:solidFill>
                  <a:schemeClr val="dk2"/>
                </a:solidFill>
                <a:latin typeface="PT Sans"/>
                <a:ea typeface="PT Sans"/>
                <a:cs typeface="PT Sans"/>
                <a:sym typeface="PT Sans"/>
              </a:defRPr>
            </a:lvl2pPr>
            <a:lvl3pPr lvl="2" rtl="0" algn="ctr">
              <a:spcBef>
                <a:spcPts val="0"/>
              </a:spcBef>
              <a:spcAft>
                <a:spcPts val="0"/>
              </a:spcAft>
              <a:defRPr sz="4400">
                <a:solidFill>
                  <a:schemeClr val="dk2"/>
                </a:solidFill>
                <a:latin typeface="PT Sans"/>
                <a:ea typeface="PT Sans"/>
                <a:cs typeface="PT Sans"/>
                <a:sym typeface="PT Sans"/>
              </a:defRPr>
            </a:lvl3pPr>
            <a:lvl4pPr lvl="3" rtl="0" algn="ctr">
              <a:spcBef>
                <a:spcPts val="0"/>
              </a:spcBef>
              <a:spcAft>
                <a:spcPts val="0"/>
              </a:spcAft>
              <a:defRPr sz="4400">
                <a:solidFill>
                  <a:schemeClr val="dk2"/>
                </a:solidFill>
                <a:latin typeface="PT Sans"/>
                <a:ea typeface="PT Sans"/>
                <a:cs typeface="PT Sans"/>
                <a:sym typeface="PT Sans"/>
              </a:defRPr>
            </a:lvl4pPr>
            <a:lvl5pPr lvl="4" rtl="0" algn="ctr">
              <a:spcBef>
                <a:spcPts val="0"/>
              </a:spcBef>
              <a:spcAft>
                <a:spcPts val="0"/>
              </a:spcAft>
              <a:defRPr sz="4400">
                <a:solidFill>
                  <a:schemeClr val="dk2"/>
                </a:solidFill>
                <a:latin typeface="PT Sans"/>
                <a:ea typeface="PT Sans"/>
                <a:cs typeface="PT Sans"/>
                <a:sym typeface="PT Sans"/>
              </a:defRPr>
            </a:lvl5pPr>
            <a:lvl6pPr lvl="5" marL="457173" rtl="0" algn="ctr">
              <a:spcBef>
                <a:spcPts val="0"/>
              </a:spcBef>
              <a:spcAft>
                <a:spcPts val="0"/>
              </a:spcAft>
              <a:defRPr sz="4400">
                <a:solidFill>
                  <a:schemeClr val="dk2"/>
                </a:solidFill>
                <a:latin typeface="Arial"/>
                <a:ea typeface="Arial"/>
                <a:cs typeface="Arial"/>
                <a:sym typeface="Arial"/>
              </a:defRPr>
            </a:lvl6pPr>
            <a:lvl7pPr lvl="6" marL="914344" rtl="0" algn="ctr">
              <a:spcBef>
                <a:spcPts val="0"/>
              </a:spcBef>
              <a:spcAft>
                <a:spcPts val="0"/>
              </a:spcAft>
              <a:defRPr sz="4400">
                <a:solidFill>
                  <a:schemeClr val="dk2"/>
                </a:solidFill>
                <a:latin typeface="Arial"/>
                <a:ea typeface="Arial"/>
                <a:cs typeface="Arial"/>
                <a:sym typeface="Arial"/>
              </a:defRPr>
            </a:lvl7pPr>
            <a:lvl8pPr lvl="7" marL="1371518" rtl="0" algn="ctr">
              <a:spcBef>
                <a:spcPts val="0"/>
              </a:spcBef>
              <a:spcAft>
                <a:spcPts val="0"/>
              </a:spcAft>
              <a:defRPr sz="4400">
                <a:solidFill>
                  <a:schemeClr val="dk2"/>
                </a:solidFill>
                <a:latin typeface="Arial"/>
                <a:ea typeface="Arial"/>
                <a:cs typeface="Arial"/>
                <a:sym typeface="Arial"/>
              </a:defRPr>
            </a:lvl8pPr>
            <a:lvl9pPr lvl="8" marL="1828691" rtl="0" algn="ctr">
              <a:spcBef>
                <a:spcPts val="0"/>
              </a:spcBef>
              <a:spcAft>
                <a:spcPts val="0"/>
              </a:spcAft>
              <a:defRPr sz="4400">
                <a:solidFill>
                  <a:schemeClr val="dk2"/>
                </a:solidFill>
                <a:latin typeface="Arial"/>
                <a:ea typeface="Arial"/>
                <a:cs typeface="Arial"/>
                <a:sym typeface="Arial"/>
              </a:defRPr>
            </a:lvl9pPr>
          </a:lstStyle>
          <a:p/>
        </p:txBody>
      </p:sp>
      <p:sp>
        <p:nvSpPr>
          <p:cNvPr id="606" name="Shape 606"/>
          <p:cNvSpPr txBox="1"/>
          <p:nvPr>
            <p:ph idx="1" type="body"/>
          </p:nvPr>
        </p:nvSpPr>
        <p:spPr>
          <a:xfrm rot="5400000">
            <a:off x="3177381" y="-327818"/>
            <a:ext cx="3551236" cy="8077199"/>
          </a:xfrm>
          <a:prstGeom prst="rect">
            <a:avLst/>
          </a:prstGeom>
          <a:noFill/>
          <a:ln>
            <a:noFill/>
          </a:ln>
        </p:spPr>
        <p:txBody>
          <a:bodyPr anchorCtr="0" anchor="t" bIns="91425" lIns="91425" rIns="91425" tIns="91425"/>
          <a:lstStyle>
            <a:lvl1pPr indent="-138113" lvl="0" marL="341313" rtl="0" algn="l">
              <a:spcBef>
                <a:spcPts val="640"/>
              </a:spcBef>
              <a:spcAft>
                <a:spcPts val="0"/>
              </a:spcAft>
              <a:buClr>
                <a:schemeClr val="dk1"/>
              </a:buClr>
              <a:buFont typeface="PT Sans"/>
              <a:buChar char="•"/>
              <a:defRPr sz="3200">
                <a:solidFill>
                  <a:schemeClr val="dk1"/>
                </a:solidFill>
                <a:latin typeface="PT Sans"/>
                <a:ea typeface="PT Sans"/>
                <a:cs typeface="PT Sans"/>
                <a:sym typeface="PT Sans"/>
              </a:defRPr>
            </a:lvl1pPr>
            <a:lvl2pPr indent="-106362" lvl="1" marL="741363" rtl="0" algn="l">
              <a:spcBef>
                <a:spcPts val="560"/>
              </a:spcBef>
              <a:spcAft>
                <a:spcPts val="0"/>
              </a:spcAft>
              <a:buClr>
                <a:schemeClr val="dk1"/>
              </a:buClr>
              <a:buFont typeface="PT Sans"/>
              <a:buChar char="–"/>
              <a:defRPr sz="2800">
                <a:solidFill>
                  <a:schemeClr val="dk1"/>
                </a:solidFill>
                <a:latin typeface="PT Sans"/>
                <a:ea typeface="PT Sans"/>
                <a:cs typeface="PT Sans"/>
                <a:sym typeface="PT Sans"/>
              </a:defRPr>
            </a:lvl2pPr>
            <a:lvl3pPr indent="-74612" lvl="2" marL="1141413" rtl="0" algn="l">
              <a:spcBef>
                <a:spcPts val="480"/>
              </a:spcBef>
              <a:spcAft>
                <a:spcPts val="0"/>
              </a:spcAft>
              <a:buClr>
                <a:schemeClr val="dk1"/>
              </a:buClr>
              <a:buFont typeface="PT Sans"/>
              <a:buChar char="•"/>
              <a:defRPr sz="2400">
                <a:solidFill>
                  <a:schemeClr val="dk1"/>
                </a:solidFill>
                <a:latin typeface="PT Sans"/>
                <a:ea typeface="PT Sans"/>
                <a:cs typeface="PT Sans"/>
                <a:sym typeface="PT Sans"/>
              </a:defRPr>
            </a:lvl3pPr>
            <a:lvl4pPr indent="-100012" lvl="3" marL="1598613"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4pPr>
            <a:lvl5pPr indent="-100013" lvl="4" marL="2055813"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5pPr>
            <a:lvl6pPr indent="-114150" lvl="5" marL="2514450"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6pPr>
            <a:lvl7pPr indent="-114121" lvl="6" marL="2971622"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7pPr>
            <a:lvl8pPr indent="-114094" lvl="7" marL="3428795"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8pPr>
            <a:lvl9pPr indent="-114067" lvl="8" marL="3885967"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9pPr>
          </a:lstStyle>
          <a:p/>
        </p:txBody>
      </p:sp>
      <p:sp>
        <p:nvSpPr>
          <p:cNvPr id="607" name="Shape 607"/>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608" name="Shape 60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609" name="Shape 609"/>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10" name="Shape 610"/>
        <p:cNvGrpSpPr/>
        <p:nvPr/>
      </p:nvGrpSpPr>
      <p:grpSpPr>
        <a:xfrm>
          <a:off x="0" y="0"/>
          <a:ext cx="0" cy="0"/>
          <a:chOff x="0" y="0"/>
          <a:chExt cx="0" cy="0"/>
        </a:xfrm>
      </p:grpSpPr>
      <p:sp>
        <p:nvSpPr>
          <p:cNvPr id="611" name="Shape 611"/>
          <p:cNvSpPr txBox="1"/>
          <p:nvPr>
            <p:ph type="title"/>
          </p:nvPr>
        </p:nvSpPr>
        <p:spPr>
          <a:xfrm rot="5400000">
            <a:off x="5543550" y="2038349"/>
            <a:ext cx="4876799" cy="2019299"/>
          </a:xfrm>
          <a:prstGeom prst="rect">
            <a:avLst/>
          </a:prstGeom>
          <a:noFill/>
          <a:ln>
            <a:noFill/>
          </a:ln>
        </p:spPr>
        <p:txBody>
          <a:bodyPr anchorCtr="0" anchor="ctr" bIns="91425" lIns="91425" rIns="91425" tIns="91425"/>
          <a:lstStyle>
            <a:lvl1pPr lvl="0" rtl="0" algn="ctr">
              <a:spcBef>
                <a:spcPts val="0"/>
              </a:spcBef>
              <a:spcAft>
                <a:spcPts val="0"/>
              </a:spcAft>
              <a:defRPr sz="4400">
                <a:solidFill>
                  <a:schemeClr val="dk2"/>
                </a:solidFill>
                <a:latin typeface="PT Sans"/>
                <a:ea typeface="PT Sans"/>
                <a:cs typeface="PT Sans"/>
                <a:sym typeface="PT Sans"/>
              </a:defRPr>
            </a:lvl1pPr>
            <a:lvl2pPr lvl="1" rtl="0" algn="ctr">
              <a:spcBef>
                <a:spcPts val="0"/>
              </a:spcBef>
              <a:spcAft>
                <a:spcPts val="0"/>
              </a:spcAft>
              <a:defRPr sz="4400">
                <a:solidFill>
                  <a:schemeClr val="dk2"/>
                </a:solidFill>
                <a:latin typeface="PT Sans"/>
                <a:ea typeface="PT Sans"/>
                <a:cs typeface="PT Sans"/>
                <a:sym typeface="PT Sans"/>
              </a:defRPr>
            </a:lvl2pPr>
            <a:lvl3pPr lvl="2" rtl="0" algn="ctr">
              <a:spcBef>
                <a:spcPts val="0"/>
              </a:spcBef>
              <a:spcAft>
                <a:spcPts val="0"/>
              </a:spcAft>
              <a:defRPr sz="4400">
                <a:solidFill>
                  <a:schemeClr val="dk2"/>
                </a:solidFill>
                <a:latin typeface="PT Sans"/>
                <a:ea typeface="PT Sans"/>
                <a:cs typeface="PT Sans"/>
                <a:sym typeface="PT Sans"/>
              </a:defRPr>
            </a:lvl3pPr>
            <a:lvl4pPr lvl="3" rtl="0" algn="ctr">
              <a:spcBef>
                <a:spcPts val="0"/>
              </a:spcBef>
              <a:spcAft>
                <a:spcPts val="0"/>
              </a:spcAft>
              <a:defRPr sz="4400">
                <a:solidFill>
                  <a:schemeClr val="dk2"/>
                </a:solidFill>
                <a:latin typeface="PT Sans"/>
                <a:ea typeface="PT Sans"/>
                <a:cs typeface="PT Sans"/>
                <a:sym typeface="PT Sans"/>
              </a:defRPr>
            </a:lvl4pPr>
            <a:lvl5pPr lvl="4" rtl="0" algn="ctr">
              <a:spcBef>
                <a:spcPts val="0"/>
              </a:spcBef>
              <a:spcAft>
                <a:spcPts val="0"/>
              </a:spcAft>
              <a:defRPr sz="4400">
                <a:solidFill>
                  <a:schemeClr val="dk2"/>
                </a:solidFill>
                <a:latin typeface="PT Sans"/>
                <a:ea typeface="PT Sans"/>
                <a:cs typeface="PT Sans"/>
                <a:sym typeface="PT Sans"/>
              </a:defRPr>
            </a:lvl5pPr>
            <a:lvl6pPr lvl="5" marL="457173" rtl="0" algn="ctr">
              <a:spcBef>
                <a:spcPts val="0"/>
              </a:spcBef>
              <a:spcAft>
                <a:spcPts val="0"/>
              </a:spcAft>
              <a:defRPr sz="4400">
                <a:solidFill>
                  <a:schemeClr val="dk2"/>
                </a:solidFill>
                <a:latin typeface="Arial"/>
                <a:ea typeface="Arial"/>
                <a:cs typeface="Arial"/>
                <a:sym typeface="Arial"/>
              </a:defRPr>
            </a:lvl6pPr>
            <a:lvl7pPr lvl="6" marL="914344" rtl="0" algn="ctr">
              <a:spcBef>
                <a:spcPts val="0"/>
              </a:spcBef>
              <a:spcAft>
                <a:spcPts val="0"/>
              </a:spcAft>
              <a:defRPr sz="4400">
                <a:solidFill>
                  <a:schemeClr val="dk2"/>
                </a:solidFill>
                <a:latin typeface="Arial"/>
                <a:ea typeface="Arial"/>
                <a:cs typeface="Arial"/>
                <a:sym typeface="Arial"/>
              </a:defRPr>
            </a:lvl7pPr>
            <a:lvl8pPr lvl="7" marL="1371518" rtl="0" algn="ctr">
              <a:spcBef>
                <a:spcPts val="0"/>
              </a:spcBef>
              <a:spcAft>
                <a:spcPts val="0"/>
              </a:spcAft>
              <a:defRPr sz="4400">
                <a:solidFill>
                  <a:schemeClr val="dk2"/>
                </a:solidFill>
                <a:latin typeface="Arial"/>
                <a:ea typeface="Arial"/>
                <a:cs typeface="Arial"/>
                <a:sym typeface="Arial"/>
              </a:defRPr>
            </a:lvl8pPr>
            <a:lvl9pPr lvl="8" marL="1828691" rtl="0" algn="ctr">
              <a:spcBef>
                <a:spcPts val="0"/>
              </a:spcBef>
              <a:spcAft>
                <a:spcPts val="0"/>
              </a:spcAft>
              <a:defRPr sz="4400">
                <a:solidFill>
                  <a:schemeClr val="dk2"/>
                </a:solidFill>
                <a:latin typeface="Arial"/>
                <a:ea typeface="Arial"/>
                <a:cs typeface="Arial"/>
                <a:sym typeface="Arial"/>
              </a:defRPr>
            </a:lvl9pPr>
          </a:lstStyle>
          <a:p/>
        </p:txBody>
      </p:sp>
      <p:sp>
        <p:nvSpPr>
          <p:cNvPr id="612" name="Shape 612"/>
          <p:cNvSpPr txBox="1"/>
          <p:nvPr>
            <p:ph idx="1" type="body"/>
          </p:nvPr>
        </p:nvSpPr>
        <p:spPr>
          <a:xfrm rot="5400000">
            <a:off x="1428750" y="95249"/>
            <a:ext cx="4876799" cy="5905500"/>
          </a:xfrm>
          <a:prstGeom prst="rect">
            <a:avLst/>
          </a:prstGeom>
          <a:noFill/>
          <a:ln>
            <a:noFill/>
          </a:ln>
        </p:spPr>
        <p:txBody>
          <a:bodyPr anchorCtr="0" anchor="t" bIns="91425" lIns="91425" rIns="91425" tIns="91425"/>
          <a:lstStyle>
            <a:lvl1pPr indent="-138113" lvl="0" marL="341313" rtl="0" algn="l">
              <a:spcBef>
                <a:spcPts val="640"/>
              </a:spcBef>
              <a:spcAft>
                <a:spcPts val="0"/>
              </a:spcAft>
              <a:buClr>
                <a:schemeClr val="dk1"/>
              </a:buClr>
              <a:buFont typeface="PT Sans"/>
              <a:buChar char="•"/>
              <a:defRPr sz="3200">
                <a:solidFill>
                  <a:schemeClr val="dk1"/>
                </a:solidFill>
                <a:latin typeface="PT Sans"/>
                <a:ea typeface="PT Sans"/>
                <a:cs typeface="PT Sans"/>
                <a:sym typeface="PT Sans"/>
              </a:defRPr>
            </a:lvl1pPr>
            <a:lvl2pPr indent="-106362" lvl="1" marL="741363" rtl="0" algn="l">
              <a:spcBef>
                <a:spcPts val="560"/>
              </a:spcBef>
              <a:spcAft>
                <a:spcPts val="0"/>
              </a:spcAft>
              <a:buClr>
                <a:schemeClr val="dk1"/>
              </a:buClr>
              <a:buFont typeface="PT Sans"/>
              <a:buChar char="–"/>
              <a:defRPr sz="2800">
                <a:solidFill>
                  <a:schemeClr val="dk1"/>
                </a:solidFill>
                <a:latin typeface="PT Sans"/>
                <a:ea typeface="PT Sans"/>
                <a:cs typeface="PT Sans"/>
                <a:sym typeface="PT Sans"/>
              </a:defRPr>
            </a:lvl2pPr>
            <a:lvl3pPr indent="-74612" lvl="2" marL="1141413" rtl="0" algn="l">
              <a:spcBef>
                <a:spcPts val="480"/>
              </a:spcBef>
              <a:spcAft>
                <a:spcPts val="0"/>
              </a:spcAft>
              <a:buClr>
                <a:schemeClr val="dk1"/>
              </a:buClr>
              <a:buFont typeface="PT Sans"/>
              <a:buChar char="•"/>
              <a:defRPr sz="2400">
                <a:solidFill>
                  <a:schemeClr val="dk1"/>
                </a:solidFill>
                <a:latin typeface="PT Sans"/>
                <a:ea typeface="PT Sans"/>
                <a:cs typeface="PT Sans"/>
                <a:sym typeface="PT Sans"/>
              </a:defRPr>
            </a:lvl3pPr>
            <a:lvl4pPr indent="-100012" lvl="3" marL="1598613"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4pPr>
            <a:lvl5pPr indent="-100013" lvl="4" marL="2055813"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5pPr>
            <a:lvl6pPr indent="-114150" lvl="5" marL="2514450"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6pPr>
            <a:lvl7pPr indent="-114121" lvl="6" marL="2971622"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7pPr>
            <a:lvl8pPr indent="-114094" lvl="7" marL="3428795"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8pPr>
            <a:lvl9pPr indent="-114067" lvl="8" marL="3885967"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9pPr>
          </a:lstStyle>
          <a:p/>
        </p:txBody>
      </p:sp>
      <p:sp>
        <p:nvSpPr>
          <p:cNvPr id="613" name="Shape 613"/>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614" name="Shape 614"/>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615" name="Shape 615"/>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54" name="Shape 654"/>
        <p:cNvGrpSpPr/>
        <p:nvPr/>
      </p:nvGrpSpPr>
      <p:grpSpPr>
        <a:xfrm>
          <a:off x="0" y="0"/>
          <a:ext cx="0" cy="0"/>
          <a:chOff x="0" y="0"/>
          <a:chExt cx="0" cy="0"/>
        </a:xfrm>
      </p:grpSpPr>
      <p:sp>
        <p:nvSpPr>
          <p:cNvPr id="655" name="Shape 655"/>
          <p:cNvSpPr txBox="1"/>
          <p:nvPr>
            <p:ph type="title"/>
          </p:nvPr>
        </p:nvSpPr>
        <p:spPr>
          <a:xfrm>
            <a:off x="1295400" y="609833"/>
            <a:ext cx="7696244"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4" rtl="0" algn="ctr">
              <a:spcBef>
                <a:spcPts val="0"/>
              </a:spcBef>
              <a:spcAft>
                <a:spcPts val="0"/>
              </a:spcAft>
              <a:defRPr/>
            </a:lvl7pPr>
            <a:lvl8pPr lvl="7" marL="1371518" rtl="0" algn="ctr">
              <a:spcBef>
                <a:spcPts val="0"/>
              </a:spcBef>
              <a:spcAft>
                <a:spcPts val="0"/>
              </a:spcAft>
              <a:defRPr/>
            </a:lvl8pPr>
            <a:lvl9pPr lvl="8" marL="1828691" rtl="0" algn="ctr">
              <a:spcBef>
                <a:spcPts val="0"/>
              </a:spcBef>
              <a:spcAft>
                <a:spcPts val="0"/>
              </a:spcAft>
              <a:defRPr/>
            </a:lvl9pPr>
          </a:lstStyle>
          <a:p/>
        </p:txBody>
      </p:sp>
      <p:sp>
        <p:nvSpPr>
          <p:cNvPr id="656" name="Shape 656"/>
          <p:cNvSpPr txBox="1"/>
          <p:nvPr>
            <p:ph idx="1" type="body"/>
          </p:nvPr>
        </p:nvSpPr>
        <p:spPr>
          <a:xfrm>
            <a:off x="1295400" y="1935201"/>
            <a:ext cx="7696244" cy="3550966"/>
          </a:xfrm>
          <a:prstGeom prst="rect">
            <a:avLst/>
          </a:prstGeom>
          <a:noFill/>
          <a:ln>
            <a:noFill/>
          </a:ln>
        </p:spPr>
        <p:txBody>
          <a:bodyPr anchorCtr="0" anchor="t" bIns="91425" lIns="91425" rIns="91425" tIns="91425"/>
          <a:lstStyle>
            <a:lvl1pPr indent="-49213" lvl="0" marL="341313" rtl="0" algn="l">
              <a:spcBef>
                <a:spcPts val="640"/>
              </a:spcBef>
              <a:spcAft>
                <a:spcPts val="0"/>
              </a:spcAft>
              <a:buClr>
                <a:schemeClr val="dk1"/>
              </a:buClr>
              <a:buFont typeface="PT Sans"/>
              <a:buChar char="•"/>
              <a:defRPr/>
            </a:lvl1pPr>
            <a:lvl2pPr indent="-17462" lvl="1" marL="741363" rtl="0" algn="l">
              <a:spcBef>
                <a:spcPts val="560"/>
              </a:spcBef>
              <a:spcAft>
                <a:spcPts val="0"/>
              </a:spcAft>
              <a:buClr>
                <a:schemeClr val="dk1"/>
              </a:buClr>
              <a:buFont typeface="PT Sans"/>
              <a:buChar char="–"/>
              <a:defRPr/>
            </a:lvl2pPr>
            <a:lvl3pPr indent="14287" lvl="2" marL="1141413" rtl="0" algn="l">
              <a:spcBef>
                <a:spcPts val="480"/>
              </a:spcBef>
              <a:spcAft>
                <a:spcPts val="0"/>
              </a:spcAft>
              <a:buClr>
                <a:schemeClr val="dk1"/>
              </a:buClr>
              <a:buFont typeface="PT Sans"/>
              <a:buChar char="•"/>
              <a:defRPr/>
            </a:lvl3pPr>
            <a:lvl4pPr indent="-11112" lvl="3" marL="1598613" rtl="0" algn="l">
              <a:spcBef>
                <a:spcPts val="400"/>
              </a:spcBef>
              <a:spcAft>
                <a:spcPts val="0"/>
              </a:spcAft>
              <a:buClr>
                <a:schemeClr val="dk1"/>
              </a:buClr>
              <a:buFont typeface="PT Sans"/>
              <a:buChar char="–"/>
              <a:defRPr/>
            </a:lvl4pPr>
            <a:lvl5pPr indent="-11113" lvl="4" marL="2055813" rtl="0" algn="l">
              <a:spcBef>
                <a:spcPts val="400"/>
              </a:spcBef>
              <a:spcAft>
                <a:spcPts val="0"/>
              </a:spcAft>
              <a:buClr>
                <a:schemeClr val="dk1"/>
              </a:buClr>
              <a:buFont typeface="PT Sans"/>
              <a:buChar char="»"/>
              <a:defRPr/>
            </a:lvl5pPr>
            <a:lvl6pPr indent="-25250" lvl="5" marL="2514450" rtl="0" algn="l">
              <a:spcBef>
                <a:spcPts val="400"/>
              </a:spcBef>
              <a:spcAft>
                <a:spcPts val="0"/>
              </a:spcAft>
              <a:buClr>
                <a:schemeClr val="dk1"/>
              </a:buClr>
              <a:buFont typeface="PT Sans"/>
              <a:buChar char="»"/>
              <a:defRPr/>
            </a:lvl6pPr>
            <a:lvl7pPr indent="-25221" lvl="6" marL="2971622" rtl="0" algn="l">
              <a:spcBef>
                <a:spcPts val="400"/>
              </a:spcBef>
              <a:spcAft>
                <a:spcPts val="0"/>
              </a:spcAft>
              <a:buClr>
                <a:schemeClr val="dk1"/>
              </a:buClr>
              <a:buFont typeface="PT Sans"/>
              <a:buChar char="»"/>
              <a:defRPr/>
            </a:lvl7pPr>
            <a:lvl8pPr indent="-25194" lvl="7" marL="3428795" rtl="0" algn="l">
              <a:spcBef>
                <a:spcPts val="400"/>
              </a:spcBef>
              <a:spcAft>
                <a:spcPts val="0"/>
              </a:spcAft>
              <a:buClr>
                <a:schemeClr val="dk1"/>
              </a:buClr>
              <a:buFont typeface="PT Sans"/>
              <a:buChar char="»"/>
              <a:defRPr/>
            </a:lvl8pPr>
            <a:lvl9pPr indent="-25167" lvl="8" marL="3885967" rtl="0" algn="l">
              <a:spcBef>
                <a:spcPts val="400"/>
              </a:spcBef>
              <a:spcAft>
                <a:spcPts val="0"/>
              </a:spcAft>
              <a:buClr>
                <a:schemeClr val="dk1"/>
              </a:buClr>
              <a:buFont typeface="PT Sans"/>
              <a:buChar char="»"/>
              <a:defRPr/>
            </a:lvl9pPr>
          </a:lstStyle>
          <a:p/>
        </p:txBody>
      </p:sp>
      <p:sp>
        <p:nvSpPr>
          <p:cNvPr id="657" name="Shape 657"/>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58" name="Shape 65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59" name="Shape 659"/>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60" name="Shape 660"/>
        <p:cNvGrpSpPr/>
        <p:nvPr/>
      </p:nvGrpSpPr>
      <p:grpSpPr>
        <a:xfrm>
          <a:off x="0" y="0"/>
          <a:ext cx="0" cy="0"/>
          <a:chOff x="0" y="0"/>
          <a:chExt cx="0" cy="0"/>
        </a:xfrm>
      </p:grpSpPr>
      <p:sp>
        <p:nvSpPr>
          <p:cNvPr id="661" name="Shape 661"/>
          <p:cNvSpPr txBox="1"/>
          <p:nvPr>
            <p:ph type="title"/>
          </p:nvPr>
        </p:nvSpPr>
        <p:spPr>
          <a:xfrm>
            <a:off x="722312" y="4406903"/>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62" name="Shape 662"/>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3" lvl="2" marL="914344" rtl="0">
              <a:spcBef>
                <a:spcPts val="0"/>
              </a:spcBef>
              <a:buFont typeface="PT Sans"/>
              <a:buNone/>
              <a:defRPr/>
            </a:lvl3pPr>
            <a:lvl4pPr indent="-12618" lvl="3" marL="1371518" rtl="0">
              <a:spcBef>
                <a:spcPts val="0"/>
              </a:spcBef>
              <a:buFont typeface="PT Sans"/>
              <a:buNone/>
              <a:defRPr/>
            </a:lvl4pPr>
            <a:lvl5pPr indent="-12591" lvl="4" marL="1828691" rtl="0">
              <a:spcBef>
                <a:spcPts val="0"/>
              </a:spcBef>
              <a:buFont typeface="PT Sans"/>
              <a:buNone/>
              <a:defRPr/>
            </a:lvl5pPr>
            <a:lvl6pPr indent="-12562" lvl="5" marL="2285863" rtl="0">
              <a:spcBef>
                <a:spcPts val="0"/>
              </a:spcBef>
              <a:buFont typeface="PT Sans"/>
              <a:buNone/>
              <a:defRPr/>
            </a:lvl6pPr>
            <a:lvl7pPr indent="-12536" lvl="6" marL="2743036" rtl="0">
              <a:spcBef>
                <a:spcPts val="0"/>
              </a:spcBef>
              <a:buFont typeface="PT Sans"/>
              <a:buNone/>
              <a:defRPr/>
            </a:lvl7pPr>
            <a:lvl8pPr indent="-12508" lvl="7" marL="3200209" rtl="0">
              <a:spcBef>
                <a:spcPts val="0"/>
              </a:spcBef>
              <a:buFont typeface="PT Sans"/>
              <a:buNone/>
              <a:defRPr/>
            </a:lvl8pPr>
            <a:lvl9pPr indent="-12481" lvl="8" marL="3657381" rtl="0">
              <a:spcBef>
                <a:spcPts val="0"/>
              </a:spcBef>
              <a:buFont typeface="PT Sans"/>
              <a:buNone/>
              <a:defRPr/>
            </a:lvl9pPr>
          </a:lstStyle>
          <a:p/>
        </p:txBody>
      </p:sp>
      <p:sp>
        <p:nvSpPr>
          <p:cNvPr id="663" name="Shape 663"/>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64" name="Shape 664"/>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65" name="Shape 665"/>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66" name="Shape 666"/>
        <p:cNvGrpSpPr/>
        <p:nvPr/>
      </p:nvGrpSpPr>
      <p:grpSpPr>
        <a:xfrm>
          <a:off x="0" y="0"/>
          <a:ext cx="0" cy="0"/>
          <a:chOff x="0" y="0"/>
          <a:chExt cx="0" cy="0"/>
        </a:xfrm>
      </p:grpSpPr>
      <p:sp>
        <p:nvSpPr>
          <p:cNvPr id="667" name="Shape 667"/>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68" name="Shape 668"/>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3" lvl="2" marL="914344" rtl="0">
              <a:spcBef>
                <a:spcPts val="0"/>
              </a:spcBef>
              <a:buFont typeface="PT Sans"/>
              <a:buNone/>
              <a:defRPr/>
            </a:lvl3pPr>
            <a:lvl4pPr indent="-12618" lvl="3" marL="1371518" rtl="0">
              <a:spcBef>
                <a:spcPts val="0"/>
              </a:spcBef>
              <a:buFont typeface="PT Sans"/>
              <a:buNone/>
              <a:defRPr/>
            </a:lvl4pPr>
            <a:lvl5pPr indent="-12591" lvl="4" marL="1828691" rtl="0">
              <a:spcBef>
                <a:spcPts val="0"/>
              </a:spcBef>
              <a:buFont typeface="PT Sans"/>
              <a:buNone/>
              <a:defRPr/>
            </a:lvl5pPr>
            <a:lvl6pPr indent="-12562" lvl="5" marL="2285863" rtl="0">
              <a:spcBef>
                <a:spcPts val="0"/>
              </a:spcBef>
              <a:buFont typeface="PT Sans"/>
              <a:buNone/>
              <a:defRPr/>
            </a:lvl6pPr>
            <a:lvl7pPr indent="-12536" lvl="6" marL="2743036" rtl="0">
              <a:spcBef>
                <a:spcPts val="0"/>
              </a:spcBef>
              <a:buFont typeface="PT Sans"/>
              <a:buNone/>
              <a:defRPr/>
            </a:lvl7pPr>
            <a:lvl8pPr indent="-12508" lvl="7" marL="3200209" rtl="0">
              <a:spcBef>
                <a:spcPts val="0"/>
              </a:spcBef>
              <a:buFont typeface="PT Sans"/>
              <a:buNone/>
              <a:defRPr/>
            </a:lvl8pPr>
            <a:lvl9pPr indent="-12481" lvl="8" marL="3657381" rtl="0">
              <a:spcBef>
                <a:spcPts val="0"/>
              </a:spcBef>
              <a:buFont typeface="PT Sans"/>
              <a:buNone/>
              <a:defRPr/>
            </a:lvl9pPr>
          </a:lstStyle>
          <a:p/>
        </p:txBody>
      </p:sp>
      <p:sp>
        <p:nvSpPr>
          <p:cNvPr id="669" name="Shape 669"/>
          <p:cNvSpPr txBox="1"/>
          <p:nvPr>
            <p:ph idx="2" type="body"/>
          </p:nvPr>
        </p:nvSpPr>
        <p:spPr>
          <a:xfrm>
            <a:off x="457200" y="2174875"/>
            <a:ext cx="4040187" cy="3951286"/>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70" name="Shape 670"/>
          <p:cNvSpPr txBox="1"/>
          <p:nvPr>
            <p:ph idx="3" type="body"/>
          </p:nvPr>
        </p:nvSpPr>
        <p:spPr>
          <a:xfrm>
            <a:off x="4645026" y="1535112"/>
            <a:ext cx="4041773" cy="639762"/>
          </a:xfrm>
          <a:prstGeom prst="rect">
            <a:avLst/>
          </a:prstGeom>
          <a:noFill/>
          <a:ln>
            <a:noFill/>
          </a:ln>
        </p:spPr>
        <p:txBody>
          <a:bodyPr anchorCtr="0" anchor="b"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3" lvl="2" marL="914344" rtl="0">
              <a:spcBef>
                <a:spcPts val="0"/>
              </a:spcBef>
              <a:buFont typeface="PT Sans"/>
              <a:buNone/>
              <a:defRPr/>
            </a:lvl3pPr>
            <a:lvl4pPr indent="-12618" lvl="3" marL="1371518" rtl="0">
              <a:spcBef>
                <a:spcPts val="0"/>
              </a:spcBef>
              <a:buFont typeface="PT Sans"/>
              <a:buNone/>
              <a:defRPr/>
            </a:lvl4pPr>
            <a:lvl5pPr indent="-12591" lvl="4" marL="1828691" rtl="0">
              <a:spcBef>
                <a:spcPts val="0"/>
              </a:spcBef>
              <a:buFont typeface="PT Sans"/>
              <a:buNone/>
              <a:defRPr/>
            </a:lvl5pPr>
            <a:lvl6pPr indent="-12562" lvl="5" marL="2285863" rtl="0">
              <a:spcBef>
                <a:spcPts val="0"/>
              </a:spcBef>
              <a:buFont typeface="PT Sans"/>
              <a:buNone/>
              <a:defRPr/>
            </a:lvl6pPr>
            <a:lvl7pPr indent="-12536" lvl="6" marL="2743036" rtl="0">
              <a:spcBef>
                <a:spcPts val="0"/>
              </a:spcBef>
              <a:buFont typeface="PT Sans"/>
              <a:buNone/>
              <a:defRPr/>
            </a:lvl7pPr>
            <a:lvl8pPr indent="-12508" lvl="7" marL="3200209" rtl="0">
              <a:spcBef>
                <a:spcPts val="0"/>
              </a:spcBef>
              <a:buFont typeface="PT Sans"/>
              <a:buNone/>
              <a:defRPr/>
            </a:lvl8pPr>
            <a:lvl9pPr indent="-12481" lvl="8" marL="3657381" rtl="0">
              <a:spcBef>
                <a:spcPts val="0"/>
              </a:spcBef>
              <a:buFont typeface="PT Sans"/>
              <a:buNone/>
              <a:defRPr/>
            </a:lvl9pPr>
          </a:lstStyle>
          <a:p/>
        </p:txBody>
      </p:sp>
      <p:sp>
        <p:nvSpPr>
          <p:cNvPr id="671" name="Shape 671"/>
          <p:cNvSpPr txBox="1"/>
          <p:nvPr>
            <p:ph idx="4" type="body"/>
          </p:nvPr>
        </p:nvSpPr>
        <p:spPr>
          <a:xfrm>
            <a:off x="4645026" y="2174875"/>
            <a:ext cx="4041773" cy="3951286"/>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72" name="Shape 672"/>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73" name="Shape 673"/>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74" name="Shape 674"/>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75" name="Shape 675"/>
        <p:cNvGrpSpPr/>
        <p:nvPr/>
      </p:nvGrpSpPr>
      <p:grpSpPr>
        <a:xfrm>
          <a:off x="0" y="0"/>
          <a:ext cx="0" cy="0"/>
          <a:chOff x="0" y="0"/>
          <a:chExt cx="0" cy="0"/>
        </a:xfrm>
      </p:grpSpPr>
      <p:sp>
        <p:nvSpPr>
          <p:cNvPr id="676" name="Shape 676"/>
          <p:cNvSpPr txBox="1"/>
          <p:nvPr>
            <p:ph type="title"/>
          </p:nvPr>
        </p:nvSpPr>
        <p:spPr>
          <a:xfrm>
            <a:off x="914400" y="609600"/>
            <a:ext cx="80771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4" rtl="0" algn="ctr">
              <a:spcBef>
                <a:spcPts val="0"/>
              </a:spcBef>
              <a:spcAft>
                <a:spcPts val="0"/>
              </a:spcAft>
              <a:defRPr/>
            </a:lvl7pPr>
            <a:lvl8pPr lvl="7" marL="1371518" rtl="0" algn="ctr">
              <a:spcBef>
                <a:spcPts val="0"/>
              </a:spcBef>
              <a:spcAft>
                <a:spcPts val="0"/>
              </a:spcAft>
              <a:defRPr/>
            </a:lvl8pPr>
            <a:lvl9pPr lvl="8" marL="1828691" rtl="0" algn="ctr">
              <a:spcBef>
                <a:spcPts val="0"/>
              </a:spcBef>
              <a:spcAft>
                <a:spcPts val="0"/>
              </a:spcAft>
              <a:defRPr/>
            </a:lvl9pPr>
          </a:lstStyle>
          <a:p/>
        </p:txBody>
      </p:sp>
      <p:sp>
        <p:nvSpPr>
          <p:cNvPr id="677" name="Shape 677"/>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78" name="Shape 67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79" name="Shape 679"/>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80" name="Shape 680"/>
        <p:cNvGrpSpPr/>
        <p:nvPr/>
      </p:nvGrpSpPr>
      <p:grpSpPr>
        <a:xfrm>
          <a:off x="0" y="0"/>
          <a:ext cx="0" cy="0"/>
          <a:chOff x="0" y="0"/>
          <a:chExt cx="0" cy="0"/>
        </a:xfrm>
      </p:grpSpPr>
      <p:sp>
        <p:nvSpPr>
          <p:cNvPr id="681" name="Shape 681"/>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82" name="Shape 682"/>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83" name="Shape 683"/>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84" name="Shape 684"/>
        <p:cNvGrpSpPr/>
        <p:nvPr/>
      </p:nvGrpSpPr>
      <p:grpSpPr>
        <a:xfrm>
          <a:off x="0" y="0"/>
          <a:ext cx="0" cy="0"/>
          <a:chOff x="0" y="0"/>
          <a:chExt cx="0" cy="0"/>
        </a:xfrm>
      </p:grpSpPr>
      <p:sp>
        <p:nvSpPr>
          <p:cNvPr id="685" name="Shape 685"/>
          <p:cNvSpPr txBox="1"/>
          <p:nvPr>
            <p:ph type="title"/>
          </p:nvPr>
        </p:nvSpPr>
        <p:spPr>
          <a:xfrm>
            <a:off x="457200" y="273050"/>
            <a:ext cx="3008313" cy="1162048"/>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86" name="Shape 686"/>
          <p:cNvSpPr txBox="1"/>
          <p:nvPr>
            <p:ph idx="1" type="body"/>
          </p:nvPr>
        </p:nvSpPr>
        <p:spPr>
          <a:xfrm>
            <a:off x="3575050" y="273052"/>
            <a:ext cx="5111750" cy="5853111"/>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87" name="Shape 687"/>
          <p:cNvSpPr txBox="1"/>
          <p:nvPr>
            <p:ph idx="2" type="body"/>
          </p:nvPr>
        </p:nvSpPr>
        <p:spPr>
          <a:xfrm>
            <a:off x="457200" y="1435103"/>
            <a:ext cx="3008313" cy="4691063"/>
          </a:xfrm>
          <a:prstGeom prst="rect">
            <a:avLst/>
          </a:prstGeom>
          <a:noFill/>
          <a:ln>
            <a:noFill/>
          </a:ln>
        </p:spPr>
        <p:txBody>
          <a:bodyPr anchorCtr="0" anchor="t"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3" lvl="2" marL="914344" rtl="0">
              <a:spcBef>
                <a:spcPts val="0"/>
              </a:spcBef>
              <a:buFont typeface="PT Sans"/>
              <a:buNone/>
              <a:defRPr/>
            </a:lvl3pPr>
            <a:lvl4pPr indent="-12618" lvl="3" marL="1371518" rtl="0">
              <a:spcBef>
                <a:spcPts val="0"/>
              </a:spcBef>
              <a:buFont typeface="PT Sans"/>
              <a:buNone/>
              <a:defRPr/>
            </a:lvl4pPr>
            <a:lvl5pPr indent="-12591" lvl="4" marL="1828691" rtl="0">
              <a:spcBef>
                <a:spcPts val="0"/>
              </a:spcBef>
              <a:buFont typeface="PT Sans"/>
              <a:buNone/>
              <a:defRPr/>
            </a:lvl5pPr>
            <a:lvl6pPr indent="-12562" lvl="5" marL="2285863" rtl="0">
              <a:spcBef>
                <a:spcPts val="0"/>
              </a:spcBef>
              <a:buFont typeface="PT Sans"/>
              <a:buNone/>
              <a:defRPr/>
            </a:lvl6pPr>
            <a:lvl7pPr indent="-12536" lvl="6" marL="2743036" rtl="0">
              <a:spcBef>
                <a:spcPts val="0"/>
              </a:spcBef>
              <a:buFont typeface="PT Sans"/>
              <a:buNone/>
              <a:defRPr/>
            </a:lvl7pPr>
            <a:lvl8pPr indent="-12508" lvl="7" marL="3200209" rtl="0">
              <a:spcBef>
                <a:spcPts val="0"/>
              </a:spcBef>
              <a:buFont typeface="PT Sans"/>
              <a:buNone/>
              <a:defRPr/>
            </a:lvl8pPr>
            <a:lvl9pPr indent="-12481" lvl="8" marL="3657381" rtl="0">
              <a:spcBef>
                <a:spcPts val="0"/>
              </a:spcBef>
              <a:buFont typeface="PT Sans"/>
              <a:buNone/>
              <a:defRPr/>
            </a:lvl9pPr>
          </a:lstStyle>
          <a:p/>
        </p:txBody>
      </p:sp>
      <p:sp>
        <p:nvSpPr>
          <p:cNvPr id="688" name="Shape 688"/>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89" name="Shape 689"/>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90" name="Shape 690"/>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1" name="Shape 61"/>
        <p:cNvGrpSpPr/>
        <p:nvPr/>
      </p:nvGrpSpPr>
      <p:grpSpPr>
        <a:xfrm>
          <a:off x="0" y="0"/>
          <a:ext cx="0" cy="0"/>
          <a:chOff x="0" y="0"/>
          <a:chExt cx="0" cy="0"/>
        </a:xfrm>
      </p:grpSpPr>
      <p:sp>
        <p:nvSpPr>
          <p:cNvPr id="62" name="Shape 62"/>
          <p:cNvSpPr txBox="1"/>
          <p:nvPr>
            <p:ph type="title"/>
          </p:nvPr>
        </p:nvSpPr>
        <p:spPr>
          <a:xfrm>
            <a:off x="457200" y="273050"/>
            <a:ext cx="3008313" cy="116204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3" name="Shape 63"/>
          <p:cNvSpPr txBox="1"/>
          <p:nvPr>
            <p:ph idx="1" type="body"/>
          </p:nvPr>
        </p:nvSpPr>
        <p:spPr>
          <a:xfrm>
            <a:off x="3575050" y="273052"/>
            <a:ext cx="5111750" cy="5853112"/>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4" name="Shape 64"/>
          <p:cNvSpPr txBox="1"/>
          <p:nvPr>
            <p:ph idx="2" type="body"/>
          </p:nvPr>
        </p:nvSpPr>
        <p:spPr>
          <a:xfrm>
            <a:off x="457200" y="1435103"/>
            <a:ext cx="3008313" cy="4691063"/>
          </a:xfrm>
          <a:prstGeom prst="rect">
            <a:avLst/>
          </a:prstGeom>
          <a:noFill/>
          <a:ln>
            <a:noFill/>
          </a:ln>
        </p:spPr>
        <p:txBody>
          <a:bodyPr anchorCtr="0" anchor="t"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4" lvl="2" marL="914344" rtl="0">
              <a:spcBef>
                <a:spcPts val="0"/>
              </a:spcBef>
              <a:buFont typeface="PT Sans"/>
              <a:buNone/>
              <a:defRPr/>
            </a:lvl3pPr>
            <a:lvl4pPr indent="-12618" lvl="3" marL="1371518" rtl="0">
              <a:spcBef>
                <a:spcPts val="0"/>
              </a:spcBef>
              <a:buFont typeface="PT Sans"/>
              <a:buNone/>
              <a:defRPr/>
            </a:lvl4pPr>
            <a:lvl5pPr indent="-12591" lvl="4" marL="1828691" rtl="0">
              <a:spcBef>
                <a:spcPts val="0"/>
              </a:spcBef>
              <a:buFont typeface="PT Sans"/>
              <a:buNone/>
              <a:defRPr/>
            </a:lvl5pPr>
            <a:lvl6pPr indent="-12562" lvl="5" marL="2285863" rtl="0">
              <a:spcBef>
                <a:spcPts val="0"/>
              </a:spcBef>
              <a:buFont typeface="PT Sans"/>
              <a:buNone/>
              <a:defRPr/>
            </a:lvl6pPr>
            <a:lvl7pPr indent="-12536" lvl="6" marL="2743036" rtl="0">
              <a:spcBef>
                <a:spcPts val="0"/>
              </a:spcBef>
              <a:buFont typeface="PT Sans"/>
              <a:buNone/>
              <a:defRPr/>
            </a:lvl7pPr>
            <a:lvl8pPr indent="-12508" lvl="7" marL="3200209" rtl="0">
              <a:spcBef>
                <a:spcPts val="0"/>
              </a:spcBef>
              <a:buFont typeface="PT Sans"/>
              <a:buNone/>
              <a:defRPr/>
            </a:lvl8pPr>
            <a:lvl9pPr indent="-12481" lvl="8" marL="3657381" rtl="0">
              <a:spcBef>
                <a:spcPts val="0"/>
              </a:spcBef>
              <a:buFont typeface="PT Sans"/>
              <a:buNone/>
              <a:defRPr/>
            </a:lvl9pPr>
          </a:lstStyle>
          <a:p/>
        </p:txBody>
      </p:sp>
      <p:sp>
        <p:nvSpPr>
          <p:cNvPr id="65" name="Shape 65"/>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66" name="Shape 66"/>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67" name="Shape 67"/>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91" name="Shape 691"/>
        <p:cNvGrpSpPr/>
        <p:nvPr/>
      </p:nvGrpSpPr>
      <p:grpSpPr>
        <a:xfrm>
          <a:off x="0" y="0"/>
          <a:ext cx="0" cy="0"/>
          <a:chOff x="0" y="0"/>
          <a:chExt cx="0" cy="0"/>
        </a:xfrm>
      </p:grpSpPr>
      <p:sp>
        <p:nvSpPr>
          <p:cNvPr id="692" name="Shape 692"/>
          <p:cNvSpPr txBox="1"/>
          <p:nvPr>
            <p:ph type="title"/>
          </p:nvPr>
        </p:nvSpPr>
        <p:spPr>
          <a:xfrm>
            <a:off x="1792288" y="4800600"/>
            <a:ext cx="5486399" cy="566736"/>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93" name="Shape 693"/>
          <p:cNvSpPr/>
          <p:nvPr>
            <p:ph idx="2" type="pic"/>
          </p:nvPr>
        </p:nvSpPr>
        <p:spPr>
          <a:xfrm>
            <a:off x="1792288" y="612775"/>
            <a:ext cx="5486399" cy="4114800"/>
          </a:xfrm>
          <a:prstGeom prst="rect">
            <a:avLst/>
          </a:prstGeom>
          <a:noFill/>
          <a:ln>
            <a:noFill/>
          </a:ln>
        </p:spPr>
        <p:txBody>
          <a:bodyPr anchorCtr="0" anchor="ctr" bIns="91425" lIns="91425" rIns="91425" tIns="91425"/>
          <a:lstStyle>
            <a:lvl1pPr lvl="0">
              <a:spcBef>
                <a:spcPts val="0"/>
              </a:spcBef>
              <a:buNone/>
              <a:defRPr/>
            </a:lvl1pPr>
          </a:lstStyle>
          <a:p/>
        </p:txBody>
      </p:sp>
      <p:sp>
        <p:nvSpPr>
          <p:cNvPr id="694" name="Shape 69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3" lvl="2" marL="914344" rtl="0">
              <a:spcBef>
                <a:spcPts val="0"/>
              </a:spcBef>
              <a:buFont typeface="PT Sans"/>
              <a:buNone/>
              <a:defRPr/>
            </a:lvl3pPr>
            <a:lvl4pPr indent="-12618" lvl="3" marL="1371518" rtl="0">
              <a:spcBef>
                <a:spcPts val="0"/>
              </a:spcBef>
              <a:buFont typeface="PT Sans"/>
              <a:buNone/>
              <a:defRPr/>
            </a:lvl4pPr>
            <a:lvl5pPr indent="-12591" lvl="4" marL="1828691" rtl="0">
              <a:spcBef>
                <a:spcPts val="0"/>
              </a:spcBef>
              <a:buFont typeface="PT Sans"/>
              <a:buNone/>
              <a:defRPr/>
            </a:lvl5pPr>
            <a:lvl6pPr indent="-12562" lvl="5" marL="2285863" rtl="0">
              <a:spcBef>
                <a:spcPts val="0"/>
              </a:spcBef>
              <a:buFont typeface="PT Sans"/>
              <a:buNone/>
              <a:defRPr/>
            </a:lvl6pPr>
            <a:lvl7pPr indent="-12536" lvl="6" marL="2743036" rtl="0">
              <a:spcBef>
                <a:spcPts val="0"/>
              </a:spcBef>
              <a:buFont typeface="PT Sans"/>
              <a:buNone/>
              <a:defRPr/>
            </a:lvl7pPr>
            <a:lvl8pPr indent="-12508" lvl="7" marL="3200209" rtl="0">
              <a:spcBef>
                <a:spcPts val="0"/>
              </a:spcBef>
              <a:buFont typeface="PT Sans"/>
              <a:buNone/>
              <a:defRPr/>
            </a:lvl8pPr>
            <a:lvl9pPr indent="-12481" lvl="8" marL="3657381" rtl="0">
              <a:spcBef>
                <a:spcPts val="0"/>
              </a:spcBef>
              <a:buFont typeface="PT Sans"/>
              <a:buNone/>
              <a:defRPr/>
            </a:lvl9pPr>
          </a:lstStyle>
          <a:p/>
        </p:txBody>
      </p:sp>
      <p:sp>
        <p:nvSpPr>
          <p:cNvPr id="695" name="Shape 695"/>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96" name="Shape 696"/>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97" name="Shape 697"/>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98" name="Shape 698"/>
        <p:cNvGrpSpPr/>
        <p:nvPr/>
      </p:nvGrpSpPr>
      <p:grpSpPr>
        <a:xfrm>
          <a:off x="0" y="0"/>
          <a:ext cx="0" cy="0"/>
          <a:chOff x="0" y="0"/>
          <a:chExt cx="0" cy="0"/>
        </a:xfrm>
      </p:grpSpPr>
      <p:sp>
        <p:nvSpPr>
          <p:cNvPr id="699" name="Shape 699"/>
          <p:cNvSpPr txBox="1"/>
          <p:nvPr>
            <p:ph type="title"/>
          </p:nvPr>
        </p:nvSpPr>
        <p:spPr>
          <a:xfrm>
            <a:off x="914400" y="609600"/>
            <a:ext cx="80771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4" rtl="0" algn="ctr">
              <a:spcBef>
                <a:spcPts val="0"/>
              </a:spcBef>
              <a:spcAft>
                <a:spcPts val="0"/>
              </a:spcAft>
              <a:defRPr/>
            </a:lvl7pPr>
            <a:lvl8pPr lvl="7" marL="1371518" rtl="0" algn="ctr">
              <a:spcBef>
                <a:spcPts val="0"/>
              </a:spcBef>
              <a:spcAft>
                <a:spcPts val="0"/>
              </a:spcAft>
              <a:defRPr/>
            </a:lvl8pPr>
            <a:lvl9pPr lvl="8" marL="1828691" rtl="0" algn="ctr">
              <a:spcBef>
                <a:spcPts val="0"/>
              </a:spcBef>
              <a:spcAft>
                <a:spcPts val="0"/>
              </a:spcAft>
              <a:defRPr/>
            </a:lvl9pPr>
          </a:lstStyle>
          <a:p/>
        </p:txBody>
      </p:sp>
      <p:sp>
        <p:nvSpPr>
          <p:cNvPr id="700" name="Shape 700"/>
          <p:cNvSpPr txBox="1"/>
          <p:nvPr>
            <p:ph idx="1" type="body"/>
          </p:nvPr>
        </p:nvSpPr>
        <p:spPr>
          <a:xfrm rot="5400000">
            <a:off x="3177380" y="-327816"/>
            <a:ext cx="3551236" cy="8077199"/>
          </a:xfrm>
          <a:prstGeom prst="rect">
            <a:avLst/>
          </a:prstGeom>
          <a:noFill/>
          <a:ln>
            <a:noFill/>
          </a:ln>
        </p:spPr>
        <p:txBody>
          <a:bodyPr anchorCtr="0" anchor="t" bIns="91425" lIns="91425" rIns="91425" tIns="91425"/>
          <a:lstStyle>
            <a:lvl1pPr indent="-49213" lvl="0" marL="341313" rtl="0" algn="l">
              <a:spcBef>
                <a:spcPts val="640"/>
              </a:spcBef>
              <a:spcAft>
                <a:spcPts val="0"/>
              </a:spcAft>
              <a:buClr>
                <a:schemeClr val="dk1"/>
              </a:buClr>
              <a:buFont typeface="PT Sans"/>
              <a:buChar char="•"/>
              <a:defRPr/>
            </a:lvl1pPr>
            <a:lvl2pPr indent="-17462" lvl="1" marL="741363" rtl="0" algn="l">
              <a:spcBef>
                <a:spcPts val="560"/>
              </a:spcBef>
              <a:spcAft>
                <a:spcPts val="0"/>
              </a:spcAft>
              <a:buClr>
                <a:schemeClr val="dk1"/>
              </a:buClr>
              <a:buFont typeface="PT Sans"/>
              <a:buChar char="–"/>
              <a:defRPr/>
            </a:lvl2pPr>
            <a:lvl3pPr indent="14287" lvl="2" marL="1141413" rtl="0" algn="l">
              <a:spcBef>
                <a:spcPts val="480"/>
              </a:spcBef>
              <a:spcAft>
                <a:spcPts val="0"/>
              </a:spcAft>
              <a:buClr>
                <a:schemeClr val="dk1"/>
              </a:buClr>
              <a:buFont typeface="PT Sans"/>
              <a:buChar char="•"/>
              <a:defRPr/>
            </a:lvl3pPr>
            <a:lvl4pPr indent="-11112" lvl="3" marL="1598613" rtl="0" algn="l">
              <a:spcBef>
                <a:spcPts val="400"/>
              </a:spcBef>
              <a:spcAft>
                <a:spcPts val="0"/>
              </a:spcAft>
              <a:buClr>
                <a:schemeClr val="dk1"/>
              </a:buClr>
              <a:buFont typeface="PT Sans"/>
              <a:buChar char="–"/>
              <a:defRPr/>
            </a:lvl4pPr>
            <a:lvl5pPr indent="-11113" lvl="4" marL="2055813" rtl="0" algn="l">
              <a:spcBef>
                <a:spcPts val="400"/>
              </a:spcBef>
              <a:spcAft>
                <a:spcPts val="0"/>
              </a:spcAft>
              <a:buClr>
                <a:schemeClr val="dk1"/>
              </a:buClr>
              <a:buFont typeface="PT Sans"/>
              <a:buChar char="»"/>
              <a:defRPr/>
            </a:lvl5pPr>
            <a:lvl6pPr indent="-25250" lvl="5" marL="2514450" rtl="0" algn="l">
              <a:spcBef>
                <a:spcPts val="400"/>
              </a:spcBef>
              <a:spcAft>
                <a:spcPts val="0"/>
              </a:spcAft>
              <a:buClr>
                <a:schemeClr val="dk1"/>
              </a:buClr>
              <a:buFont typeface="PT Sans"/>
              <a:buChar char="»"/>
              <a:defRPr/>
            </a:lvl6pPr>
            <a:lvl7pPr indent="-25221" lvl="6" marL="2971622" rtl="0" algn="l">
              <a:spcBef>
                <a:spcPts val="400"/>
              </a:spcBef>
              <a:spcAft>
                <a:spcPts val="0"/>
              </a:spcAft>
              <a:buClr>
                <a:schemeClr val="dk1"/>
              </a:buClr>
              <a:buFont typeface="PT Sans"/>
              <a:buChar char="»"/>
              <a:defRPr/>
            </a:lvl7pPr>
            <a:lvl8pPr indent="-25194" lvl="7" marL="3428795" rtl="0" algn="l">
              <a:spcBef>
                <a:spcPts val="400"/>
              </a:spcBef>
              <a:spcAft>
                <a:spcPts val="0"/>
              </a:spcAft>
              <a:buClr>
                <a:schemeClr val="dk1"/>
              </a:buClr>
              <a:buFont typeface="PT Sans"/>
              <a:buChar char="»"/>
              <a:defRPr/>
            </a:lvl8pPr>
            <a:lvl9pPr indent="-25167" lvl="8" marL="3885967" rtl="0" algn="l">
              <a:spcBef>
                <a:spcPts val="400"/>
              </a:spcBef>
              <a:spcAft>
                <a:spcPts val="0"/>
              </a:spcAft>
              <a:buClr>
                <a:schemeClr val="dk1"/>
              </a:buClr>
              <a:buFont typeface="PT Sans"/>
              <a:buChar char="»"/>
              <a:defRPr/>
            </a:lvl9pPr>
          </a:lstStyle>
          <a:p/>
        </p:txBody>
      </p:sp>
      <p:sp>
        <p:nvSpPr>
          <p:cNvPr id="701" name="Shape 701"/>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702" name="Shape 702"/>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703" name="Shape 703"/>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04" name="Shape 704"/>
        <p:cNvGrpSpPr/>
        <p:nvPr/>
      </p:nvGrpSpPr>
      <p:grpSpPr>
        <a:xfrm>
          <a:off x="0" y="0"/>
          <a:ext cx="0" cy="0"/>
          <a:chOff x="0" y="0"/>
          <a:chExt cx="0" cy="0"/>
        </a:xfrm>
      </p:grpSpPr>
      <p:sp>
        <p:nvSpPr>
          <p:cNvPr id="705" name="Shape 705"/>
          <p:cNvSpPr txBox="1"/>
          <p:nvPr>
            <p:ph type="title"/>
          </p:nvPr>
        </p:nvSpPr>
        <p:spPr>
          <a:xfrm rot="5400000">
            <a:off x="5543550" y="2038349"/>
            <a:ext cx="4876798" cy="2019298"/>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4" rtl="0" algn="ctr">
              <a:spcBef>
                <a:spcPts val="0"/>
              </a:spcBef>
              <a:spcAft>
                <a:spcPts val="0"/>
              </a:spcAft>
              <a:defRPr/>
            </a:lvl7pPr>
            <a:lvl8pPr lvl="7" marL="1371518" rtl="0" algn="ctr">
              <a:spcBef>
                <a:spcPts val="0"/>
              </a:spcBef>
              <a:spcAft>
                <a:spcPts val="0"/>
              </a:spcAft>
              <a:defRPr/>
            </a:lvl8pPr>
            <a:lvl9pPr lvl="8" marL="1828691" rtl="0" algn="ctr">
              <a:spcBef>
                <a:spcPts val="0"/>
              </a:spcBef>
              <a:spcAft>
                <a:spcPts val="0"/>
              </a:spcAft>
              <a:defRPr/>
            </a:lvl9pPr>
          </a:lstStyle>
          <a:p/>
        </p:txBody>
      </p:sp>
      <p:sp>
        <p:nvSpPr>
          <p:cNvPr id="706" name="Shape 706"/>
          <p:cNvSpPr txBox="1"/>
          <p:nvPr>
            <p:ph idx="1" type="body"/>
          </p:nvPr>
        </p:nvSpPr>
        <p:spPr>
          <a:xfrm rot="5400000">
            <a:off x="1428749" y="95248"/>
            <a:ext cx="4876798" cy="5905500"/>
          </a:xfrm>
          <a:prstGeom prst="rect">
            <a:avLst/>
          </a:prstGeom>
          <a:noFill/>
          <a:ln>
            <a:noFill/>
          </a:ln>
        </p:spPr>
        <p:txBody>
          <a:bodyPr anchorCtr="0" anchor="t" bIns="91425" lIns="91425" rIns="91425" tIns="91425"/>
          <a:lstStyle>
            <a:lvl1pPr indent="-49213" lvl="0" marL="341313" rtl="0" algn="l">
              <a:spcBef>
                <a:spcPts val="640"/>
              </a:spcBef>
              <a:spcAft>
                <a:spcPts val="0"/>
              </a:spcAft>
              <a:buClr>
                <a:schemeClr val="dk1"/>
              </a:buClr>
              <a:buFont typeface="PT Sans"/>
              <a:buChar char="•"/>
              <a:defRPr/>
            </a:lvl1pPr>
            <a:lvl2pPr indent="-17462" lvl="1" marL="741363" rtl="0" algn="l">
              <a:spcBef>
                <a:spcPts val="560"/>
              </a:spcBef>
              <a:spcAft>
                <a:spcPts val="0"/>
              </a:spcAft>
              <a:buClr>
                <a:schemeClr val="dk1"/>
              </a:buClr>
              <a:buFont typeface="PT Sans"/>
              <a:buChar char="–"/>
              <a:defRPr/>
            </a:lvl2pPr>
            <a:lvl3pPr indent="14287" lvl="2" marL="1141413" rtl="0" algn="l">
              <a:spcBef>
                <a:spcPts val="480"/>
              </a:spcBef>
              <a:spcAft>
                <a:spcPts val="0"/>
              </a:spcAft>
              <a:buClr>
                <a:schemeClr val="dk1"/>
              </a:buClr>
              <a:buFont typeface="PT Sans"/>
              <a:buChar char="•"/>
              <a:defRPr/>
            </a:lvl3pPr>
            <a:lvl4pPr indent="-11112" lvl="3" marL="1598613" rtl="0" algn="l">
              <a:spcBef>
                <a:spcPts val="400"/>
              </a:spcBef>
              <a:spcAft>
                <a:spcPts val="0"/>
              </a:spcAft>
              <a:buClr>
                <a:schemeClr val="dk1"/>
              </a:buClr>
              <a:buFont typeface="PT Sans"/>
              <a:buChar char="–"/>
              <a:defRPr/>
            </a:lvl4pPr>
            <a:lvl5pPr indent="-11113" lvl="4" marL="2055813" rtl="0" algn="l">
              <a:spcBef>
                <a:spcPts val="400"/>
              </a:spcBef>
              <a:spcAft>
                <a:spcPts val="0"/>
              </a:spcAft>
              <a:buClr>
                <a:schemeClr val="dk1"/>
              </a:buClr>
              <a:buFont typeface="PT Sans"/>
              <a:buChar char="»"/>
              <a:defRPr/>
            </a:lvl5pPr>
            <a:lvl6pPr indent="-25250" lvl="5" marL="2514450" rtl="0" algn="l">
              <a:spcBef>
                <a:spcPts val="400"/>
              </a:spcBef>
              <a:spcAft>
                <a:spcPts val="0"/>
              </a:spcAft>
              <a:buClr>
                <a:schemeClr val="dk1"/>
              </a:buClr>
              <a:buFont typeface="PT Sans"/>
              <a:buChar char="»"/>
              <a:defRPr/>
            </a:lvl6pPr>
            <a:lvl7pPr indent="-25221" lvl="6" marL="2971622" rtl="0" algn="l">
              <a:spcBef>
                <a:spcPts val="400"/>
              </a:spcBef>
              <a:spcAft>
                <a:spcPts val="0"/>
              </a:spcAft>
              <a:buClr>
                <a:schemeClr val="dk1"/>
              </a:buClr>
              <a:buFont typeface="PT Sans"/>
              <a:buChar char="»"/>
              <a:defRPr/>
            </a:lvl7pPr>
            <a:lvl8pPr indent="-25194" lvl="7" marL="3428795" rtl="0" algn="l">
              <a:spcBef>
                <a:spcPts val="400"/>
              </a:spcBef>
              <a:spcAft>
                <a:spcPts val="0"/>
              </a:spcAft>
              <a:buClr>
                <a:schemeClr val="dk1"/>
              </a:buClr>
              <a:buFont typeface="PT Sans"/>
              <a:buChar char="»"/>
              <a:defRPr/>
            </a:lvl8pPr>
            <a:lvl9pPr indent="-25167" lvl="8" marL="3885967" rtl="0" algn="l">
              <a:spcBef>
                <a:spcPts val="400"/>
              </a:spcBef>
              <a:spcAft>
                <a:spcPts val="0"/>
              </a:spcAft>
              <a:buClr>
                <a:schemeClr val="dk1"/>
              </a:buClr>
              <a:buFont typeface="PT Sans"/>
              <a:buChar char="»"/>
              <a:defRPr/>
            </a:lvl9pPr>
          </a:lstStyle>
          <a:p/>
        </p:txBody>
      </p:sp>
      <p:sp>
        <p:nvSpPr>
          <p:cNvPr id="707" name="Shape 707"/>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708" name="Shape 70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709" name="Shape 709"/>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8" name="Shape 68"/>
        <p:cNvGrpSpPr/>
        <p:nvPr/>
      </p:nvGrpSpPr>
      <p:grpSpPr>
        <a:xfrm>
          <a:off x="0" y="0"/>
          <a:ext cx="0" cy="0"/>
          <a:chOff x="0" y="0"/>
          <a:chExt cx="0" cy="0"/>
        </a:xfrm>
      </p:grpSpPr>
      <p:sp>
        <p:nvSpPr>
          <p:cNvPr id="69" name="Shape 69"/>
          <p:cNvSpPr txBox="1"/>
          <p:nvPr>
            <p:ph type="title"/>
          </p:nvPr>
        </p:nvSpPr>
        <p:spPr>
          <a:xfrm>
            <a:off x="1792288" y="4800600"/>
            <a:ext cx="5486399" cy="566737"/>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0" name="Shape 70"/>
          <p:cNvSpPr/>
          <p:nvPr>
            <p:ph idx="2" type="pic"/>
          </p:nvPr>
        </p:nvSpPr>
        <p:spPr>
          <a:xfrm>
            <a:off x="1792288" y="612775"/>
            <a:ext cx="5486399" cy="4114800"/>
          </a:xfrm>
          <a:prstGeom prst="rect">
            <a:avLst/>
          </a:prstGeom>
          <a:noFill/>
          <a:ln>
            <a:noFill/>
          </a:ln>
        </p:spPr>
      </p:sp>
      <p:sp>
        <p:nvSpPr>
          <p:cNvPr id="71" name="Shape 71"/>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4" lvl="2" marL="914344" rtl="0">
              <a:spcBef>
                <a:spcPts val="0"/>
              </a:spcBef>
              <a:buFont typeface="PT Sans"/>
              <a:buNone/>
              <a:defRPr/>
            </a:lvl3pPr>
            <a:lvl4pPr indent="-12618" lvl="3" marL="1371518" rtl="0">
              <a:spcBef>
                <a:spcPts val="0"/>
              </a:spcBef>
              <a:buFont typeface="PT Sans"/>
              <a:buNone/>
              <a:defRPr/>
            </a:lvl4pPr>
            <a:lvl5pPr indent="-12591" lvl="4" marL="1828691" rtl="0">
              <a:spcBef>
                <a:spcPts val="0"/>
              </a:spcBef>
              <a:buFont typeface="PT Sans"/>
              <a:buNone/>
              <a:defRPr/>
            </a:lvl5pPr>
            <a:lvl6pPr indent="-12562" lvl="5" marL="2285863" rtl="0">
              <a:spcBef>
                <a:spcPts val="0"/>
              </a:spcBef>
              <a:buFont typeface="PT Sans"/>
              <a:buNone/>
              <a:defRPr/>
            </a:lvl6pPr>
            <a:lvl7pPr indent="-12536" lvl="6" marL="2743036" rtl="0">
              <a:spcBef>
                <a:spcPts val="0"/>
              </a:spcBef>
              <a:buFont typeface="PT Sans"/>
              <a:buNone/>
              <a:defRPr/>
            </a:lvl7pPr>
            <a:lvl8pPr indent="-12508" lvl="7" marL="3200209" rtl="0">
              <a:spcBef>
                <a:spcPts val="0"/>
              </a:spcBef>
              <a:buFont typeface="PT Sans"/>
              <a:buNone/>
              <a:defRPr/>
            </a:lvl8pPr>
            <a:lvl9pPr indent="-12481" lvl="8" marL="3657381" rtl="0">
              <a:spcBef>
                <a:spcPts val="0"/>
              </a:spcBef>
              <a:buFont typeface="PT Sans"/>
              <a:buNone/>
              <a:defRPr/>
            </a:lvl9pPr>
          </a:lstStyle>
          <a:p/>
        </p:txBody>
      </p:sp>
      <p:sp>
        <p:nvSpPr>
          <p:cNvPr id="72" name="Shape 72"/>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73" name="Shape 73"/>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74" name="Shape 74"/>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5" name="Shape 75"/>
        <p:cNvGrpSpPr/>
        <p:nvPr/>
      </p:nvGrpSpPr>
      <p:grpSpPr>
        <a:xfrm>
          <a:off x="0" y="0"/>
          <a:ext cx="0" cy="0"/>
          <a:chOff x="0" y="0"/>
          <a:chExt cx="0" cy="0"/>
        </a:xfrm>
      </p:grpSpPr>
      <p:sp>
        <p:nvSpPr>
          <p:cNvPr id="76" name="Shape 76"/>
          <p:cNvSpPr txBox="1"/>
          <p:nvPr>
            <p:ph type="title"/>
          </p:nvPr>
        </p:nvSpPr>
        <p:spPr>
          <a:xfrm>
            <a:off x="914400" y="609600"/>
            <a:ext cx="80771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4" rtl="0" algn="ctr">
              <a:spcBef>
                <a:spcPts val="0"/>
              </a:spcBef>
              <a:spcAft>
                <a:spcPts val="0"/>
              </a:spcAft>
              <a:defRPr/>
            </a:lvl7pPr>
            <a:lvl8pPr lvl="7" marL="1371518" rtl="0" algn="ctr">
              <a:spcBef>
                <a:spcPts val="0"/>
              </a:spcBef>
              <a:spcAft>
                <a:spcPts val="0"/>
              </a:spcAft>
              <a:defRPr/>
            </a:lvl8pPr>
            <a:lvl9pPr lvl="8" marL="1828691" rtl="0" algn="ctr">
              <a:spcBef>
                <a:spcPts val="0"/>
              </a:spcBef>
              <a:spcAft>
                <a:spcPts val="0"/>
              </a:spcAft>
              <a:defRPr/>
            </a:lvl9pPr>
          </a:lstStyle>
          <a:p/>
        </p:txBody>
      </p:sp>
      <p:sp>
        <p:nvSpPr>
          <p:cNvPr id="77" name="Shape 77"/>
          <p:cNvSpPr txBox="1"/>
          <p:nvPr>
            <p:ph idx="1" type="body"/>
          </p:nvPr>
        </p:nvSpPr>
        <p:spPr>
          <a:xfrm rot="5400000">
            <a:off x="3177381" y="-327816"/>
            <a:ext cx="3551236" cy="8077199"/>
          </a:xfrm>
          <a:prstGeom prst="rect">
            <a:avLst/>
          </a:prstGeom>
          <a:noFill/>
          <a:ln>
            <a:noFill/>
          </a:ln>
        </p:spPr>
        <p:txBody>
          <a:bodyPr anchorCtr="0" anchor="t" bIns="91425" lIns="91425" rIns="91425" tIns="91425"/>
          <a:lstStyle>
            <a:lvl1pPr indent="-138113" lvl="0" marL="341313" rtl="0" algn="l">
              <a:spcBef>
                <a:spcPts val="640"/>
              </a:spcBef>
              <a:spcAft>
                <a:spcPts val="0"/>
              </a:spcAft>
              <a:buClr>
                <a:schemeClr val="dk1"/>
              </a:buClr>
              <a:buFont typeface="PT Sans"/>
              <a:buChar char="•"/>
              <a:defRPr/>
            </a:lvl1pPr>
            <a:lvl2pPr indent="-106362" lvl="1" marL="741363" rtl="0" algn="l">
              <a:spcBef>
                <a:spcPts val="560"/>
              </a:spcBef>
              <a:spcAft>
                <a:spcPts val="0"/>
              </a:spcAft>
              <a:buClr>
                <a:schemeClr val="dk1"/>
              </a:buClr>
              <a:buFont typeface="PT Sans"/>
              <a:buChar char="–"/>
              <a:defRPr/>
            </a:lvl2pPr>
            <a:lvl3pPr indent="-74612" lvl="2" marL="1141413" rtl="0" algn="l">
              <a:spcBef>
                <a:spcPts val="480"/>
              </a:spcBef>
              <a:spcAft>
                <a:spcPts val="0"/>
              </a:spcAft>
              <a:buClr>
                <a:schemeClr val="dk1"/>
              </a:buClr>
              <a:buFont typeface="PT Sans"/>
              <a:buChar char="•"/>
              <a:defRPr/>
            </a:lvl3pPr>
            <a:lvl4pPr indent="-100012" lvl="3" marL="1598613" rtl="0" algn="l">
              <a:spcBef>
                <a:spcPts val="400"/>
              </a:spcBef>
              <a:spcAft>
                <a:spcPts val="0"/>
              </a:spcAft>
              <a:buClr>
                <a:schemeClr val="dk1"/>
              </a:buClr>
              <a:buFont typeface="PT Sans"/>
              <a:buChar char="–"/>
              <a:defRPr/>
            </a:lvl4pPr>
            <a:lvl5pPr indent="-100013" lvl="4" marL="2055813" rtl="0" algn="l">
              <a:spcBef>
                <a:spcPts val="400"/>
              </a:spcBef>
              <a:spcAft>
                <a:spcPts val="0"/>
              </a:spcAft>
              <a:buClr>
                <a:schemeClr val="dk1"/>
              </a:buClr>
              <a:buFont typeface="PT Sans"/>
              <a:buChar char="»"/>
              <a:defRPr/>
            </a:lvl5pPr>
            <a:lvl6pPr indent="-114150" lvl="5" marL="2514450" rtl="0" algn="l">
              <a:spcBef>
                <a:spcPts val="400"/>
              </a:spcBef>
              <a:spcAft>
                <a:spcPts val="0"/>
              </a:spcAft>
              <a:buClr>
                <a:schemeClr val="dk1"/>
              </a:buClr>
              <a:buFont typeface="PT Sans"/>
              <a:buChar char="»"/>
              <a:defRPr/>
            </a:lvl6pPr>
            <a:lvl7pPr indent="-114121" lvl="6" marL="2971622" rtl="0" algn="l">
              <a:spcBef>
                <a:spcPts val="400"/>
              </a:spcBef>
              <a:spcAft>
                <a:spcPts val="0"/>
              </a:spcAft>
              <a:buClr>
                <a:schemeClr val="dk1"/>
              </a:buClr>
              <a:buFont typeface="PT Sans"/>
              <a:buChar char="»"/>
              <a:defRPr/>
            </a:lvl7pPr>
            <a:lvl8pPr indent="-114094" lvl="7" marL="3428795" rtl="0" algn="l">
              <a:spcBef>
                <a:spcPts val="400"/>
              </a:spcBef>
              <a:spcAft>
                <a:spcPts val="0"/>
              </a:spcAft>
              <a:buClr>
                <a:schemeClr val="dk1"/>
              </a:buClr>
              <a:buFont typeface="PT Sans"/>
              <a:buChar char="»"/>
              <a:defRPr/>
            </a:lvl8pPr>
            <a:lvl9pPr indent="-114067" lvl="8" marL="3885967" rtl="0" algn="l">
              <a:spcBef>
                <a:spcPts val="400"/>
              </a:spcBef>
              <a:spcAft>
                <a:spcPts val="0"/>
              </a:spcAft>
              <a:buClr>
                <a:schemeClr val="dk1"/>
              </a:buClr>
              <a:buFont typeface="PT Sans"/>
              <a:buChar char="»"/>
              <a:defRPr/>
            </a:lvl9pPr>
          </a:lstStyle>
          <a:p/>
        </p:txBody>
      </p:sp>
      <p:sp>
        <p:nvSpPr>
          <p:cNvPr id="78" name="Shape 78"/>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79" name="Shape 79"/>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80" name="Shape 80"/>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Masters/_rels/slideMaster.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00.png"/><Relationship Id="rId2" Type="http://schemas.openxmlformats.org/officeDocument/2006/relationships/image" Target="../media/image01.jpg"/><Relationship Id="rId3" Type="http://schemas.openxmlformats.org/officeDocument/2006/relationships/slideLayout" Target="../slideLayouts/slideLayout.xml"/><Relationship Id="rId4" Type="http://schemas.openxmlformats.org/officeDocument/2006/relationships/slideLayout" Target="../slideLayouts/slideLayout1.xml"/><Relationship Id="rId9" Type="http://schemas.openxmlformats.org/officeDocument/2006/relationships/slideLayout" Target="../slideLayouts/slideLayout6.xml"/><Relationship Id="rId14" Type="http://schemas.openxmlformats.org/officeDocument/2006/relationships/theme" Target="../theme/theme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theme" Target="../theme/theme3.xml"/><Relationship Id="rId12" Type="http://schemas.openxmlformats.org/officeDocument/2006/relationships/slideLayout" Target="../slideLayouts/slideLayout21.xml"/><Relationship Id="rId1" Type="http://schemas.openxmlformats.org/officeDocument/2006/relationships/image" Target="../media/image02.jp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 Type="http://schemas.openxmlformats.org/officeDocument/2006/relationships/image" Target="../media/image03.png"/><Relationship Id="rId2" Type="http://schemas.openxmlformats.org/officeDocument/2006/relationships/image" Target="../media/image05.jpg"/><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5.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2" Type="http://schemas.openxmlformats.org/officeDocument/2006/relationships/theme" Target="../theme/theme4.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2.xml"/><Relationship Id="rId10" Type="http://schemas.openxmlformats.org/officeDocument/2006/relationships/slideLayout" Target="../slideLayouts/slideLayout51.xml"/><Relationship Id="rId12" Type="http://schemas.openxmlformats.org/officeDocument/2006/relationships/theme" Target="../theme/theme.xml"/><Relationship Id="rId1" Type="http://schemas.openxmlformats.org/officeDocument/2006/relationships/image" Target="../media/image11.png"/><Relationship Id="rId2" Type="http://schemas.openxmlformats.org/officeDocument/2006/relationships/image" Target="../media/image13.jpg"/><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1.xml"/><Relationship Id="rId10" Type="http://schemas.openxmlformats.org/officeDocument/2006/relationships/slideLayout" Target="../slideLayouts/slideLayout60.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 Type="http://schemas.openxmlformats.org/officeDocument/2006/relationships/image" Target="../media/image14.png"/><Relationship Id="rId2" Type="http://schemas.openxmlformats.org/officeDocument/2006/relationships/image" Target="../media/image15.jpg"/><Relationship Id="rId3" Type="http://schemas.openxmlformats.org/officeDocument/2006/relationships/slideLayout" Target="../slideLayouts/slideLayout5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1.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2.xml"/><Relationship Id="rId10" Type="http://schemas.openxmlformats.org/officeDocument/2006/relationships/slideLayout" Target="../slideLayouts/slideLayout71.xml"/><Relationship Id="rId12" Type="http://schemas.openxmlformats.org/officeDocument/2006/relationships/theme" Target="../theme/theme2.xml"/><Relationship Id="rId1" Type="http://schemas.openxmlformats.org/officeDocument/2006/relationships/image" Target="../media/image16.png"/><Relationship Id="rId2" Type="http://schemas.openxmlformats.org/officeDocument/2006/relationships/image" Target="../media/image18.jpg"/><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pic>
        <p:nvPicPr>
          <p:cNvPr id="10" name="Shape 10"/>
          <p:cNvPicPr preferRelativeResize="0"/>
          <p:nvPr/>
        </p:nvPicPr>
        <p:blipFill rotWithShape="1">
          <a:blip r:embed="rId1">
            <a:alphaModFix/>
          </a:blip>
          <a:srcRect b="0" l="0" r="0" t="0"/>
          <a:stretch/>
        </p:blipFill>
        <p:spPr>
          <a:xfrm>
            <a:off x="6934200" y="6445251"/>
            <a:ext cx="2176462" cy="384174"/>
          </a:xfrm>
          <a:prstGeom prst="rect">
            <a:avLst/>
          </a:prstGeom>
          <a:noFill/>
          <a:ln>
            <a:noFill/>
          </a:ln>
        </p:spPr>
      </p:pic>
      <p:pic>
        <p:nvPicPr>
          <p:cNvPr id="11" name="Shape 11"/>
          <p:cNvPicPr preferRelativeResize="0"/>
          <p:nvPr/>
        </p:nvPicPr>
        <p:blipFill rotWithShape="1">
          <a:blip r:embed="rId2">
            <a:alphaModFix/>
          </a:blip>
          <a:srcRect b="0" l="0" r="0" t="0"/>
          <a:stretch/>
        </p:blipFill>
        <p:spPr>
          <a:xfrm>
            <a:off x="0" y="0"/>
            <a:ext cx="2571749" cy="6858000"/>
          </a:xfrm>
          <a:prstGeom prst="rect">
            <a:avLst/>
          </a:prstGeom>
          <a:noFill/>
          <a:ln>
            <a:noFill/>
          </a:ln>
        </p:spPr>
      </p:pic>
      <p:sp>
        <p:nvSpPr>
          <p:cNvPr id="12" name="Shape 12"/>
          <p:cNvSpPr/>
          <p:nvPr/>
        </p:nvSpPr>
        <p:spPr>
          <a:xfrm>
            <a:off x="873125" y="5770564"/>
            <a:ext cx="1933574" cy="892174"/>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8175" lIns="56375" rIns="56375" tIns="28175">
            <a:noAutofit/>
          </a:bodyPr>
          <a:lstStyle/>
          <a:p>
            <a:pPr indent="0" lvl="0" marL="0" marR="0" rtl="0" algn="ctr">
              <a:spcBef>
                <a:spcPts val="0"/>
              </a:spcBef>
              <a:spcAft>
                <a:spcPts val="0"/>
              </a:spcAft>
              <a:buNone/>
            </a:pPr>
            <a:r>
              <a:t/>
            </a:r>
            <a:endParaRPr b="0" i="0" sz="1800" u="none" cap="none" strike="noStrike">
              <a:solidFill>
                <a:srgbClr val="FFFFFF"/>
              </a:solidFill>
              <a:latin typeface="PT Sans"/>
              <a:ea typeface="PT Sans"/>
              <a:cs typeface="PT Sans"/>
              <a:sym typeface="PT Sans"/>
            </a:endParaRPr>
          </a:p>
        </p:txBody>
      </p:sp>
      <p:sp>
        <p:nvSpPr>
          <p:cNvPr id="13" name="Shape 13"/>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12673" lvl="5" marL="457173" marR="0" rtl="0" algn="ctr">
              <a:spcBef>
                <a:spcPts val="0"/>
              </a:spcBef>
              <a:spcAft>
                <a:spcPts val="0"/>
              </a:spcAft>
              <a:defRPr/>
            </a:lvl6pPr>
            <a:lvl7pPr indent="-12644" lvl="6" marL="914344" marR="0" rtl="0" algn="ctr">
              <a:spcBef>
                <a:spcPts val="0"/>
              </a:spcBef>
              <a:spcAft>
                <a:spcPts val="0"/>
              </a:spcAft>
              <a:defRPr/>
            </a:lvl7pPr>
            <a:lvl8pPr indent="-12618" lvl="7" marL="1371518" marR="0" rtl="0" algn="ctr">
              <a:spcBef>
                <a:spcPts val="0"/>
              </a:spcBef>
              <a:spcAft>
                <a:spcPts val="0"/>
              </a:spcAft>
              <a:defRPr/>
            </a:lvl8pPr>
            <a:lvl9pPr indent="-12591" lvl="8" marL="1828691" marR="0" rtl="0" algn="ctr">
              <a:spcBef>
                <a:spcPts val="0"/>
              </a:spcBef>
              <a:spcAft>
                <a:spcPts val="0"/>
              </a:spcAft>
              <a:defRPr/>
            </a:lvl9pPr>
          </a:lstStyle>
          <a:p/>
        </p:txBody>
      </p:sp>
      <p:sp>
        <p:nvSpPr>
          <p:cNvPr id="14" name="Shape 14"/>
          <p:cNvSpPr txBox="1"/>
          <p:nvPr>
            <p:ph idx="1" type="body"/>
          </p:nvPr>
        </p:nvSpPr>
        <p:spPr>
          <a:xfrm>
            <a:off x="914400" y="1935165"/>
            <a:ext cx="8077199" cy="3551236"/>
          </a:xfrm>
          <a:prstGeom prst="rect">
            <a:avLst/>
          </a:prstGeom>
          <a:noFill/>
          <a:ln>
            <a:noFill/>
          </a:ln>
        </p:spPr>
        <p:txBody>
          <a:bodyPr anchorCtr="0" anchor="t" bIns="91425" lIns="91425" rIns="91425" tIns="91425"/>
          <a:lstStyle>
            <a:lvl1pPr indent="-138113" lvl="0" marL="341313" marR="0" rtl="0" algn="l">
              <a:spcBef>
                <a:spcPts val="640"/>
              </a:spcBef>
              <a:spcAft>
                <a:spcPts val="0"/>
              </a:spcAft>
              <a:buClr>
                <a:schemeClr val="dk1"/>
              </a:buClr>
              <a:buFont typeface="PT Sans"/>
              <a:buChar char="•"/>
              <a:defRPr/>
            </a:lvl1pPr>
            <a:lvl2pPr indent="-106362" lvl="1" marL="741363" marR="0" rtl="0" algn="l">
              <a:spcBef>
                <a:spcPts val="560"/>
              </a:spcBef>
              <a:spcAft>
                <a:spcPts val="0"/>
              </a:spcAft>
              <a:buClr>
                <a:schemeClr val="dk1"/>
              </a:buClr>
              <a:buFont typeface="PT Sans"/>
              <a:buChar char="–"/>
              <a:defRPr/>
            </a:lvl2pPr>
            <a:lvl3pPr indent="-74612" lvl="2" marL="1141413" marR="0" rtl="0" algn="l">
              <a:spcBef>
                <a:spcPts val="480"/>
              </a:spcBef>
              <a:spcAft>
                <a:spcPts val="0"/>
              </a:spcAft>
              <a:buClr>
                <a:schemeClr val="dk1"/>
              </a:buClr>
              <a:buFont typeface="PT Sans"/>
              <a:buChar char="•"/>
              <a:defRPr/>
            </a:lvl3pPr>
            <a:lvl4pPr indent="-100012" lvl="3" marL="1598613" marR="0" rtl="0" algn="l">
              <a:spcBef>
                <a:spcPts val="400"/>
              </a:spcBef>
              <a:spcAft>
                <a:spcPts val="0"/>
              </a:spcAft>
              <a:buClr>
                <a:schemeClr val="dk1"/>
              </a:buClr>
              <a:buFont typeface="PT Sans"/>
              <a:buChar char="–"/>
              <a:defRPr/>
            </a:lvl4pPr>
            <a:lvl5pPr indent="-100013" lvl="4" marL="2055813" marR="0" rtl="0" algn="l">
              <a:spcBef>
                <a:spcPts val="400"/>
              </a:spcBef>
              <a:spcAft>
                <a:spcPts val="0"/>
              </a:spcAft>
              <a:buClr>
                <a:schemeClr val="dk1"/>
              </a:buClr>
              <a:buFont typeface="PT Sans"/>
              <a:buChar char="»"/>
              <a:defRPr/>
            </a:lvl5pPr>
            <a:lvl6pPr indent="-114150" lvl="5" marL="2514450" marR="0" rtl="0" algn="l">
              <a:spcBef>
                <a:spcPts val="400"/>
              </a:spcBef>
              <a:spcAft>
                <a:spcPts val="0"/>
              </a:spcAft>
              <a:buClr>
                <a:schemeClr val="dk1"/>
              </a:buClr>
              <a:buFont typeface="PT Sans"/>
              <a:buChar char="»"/>
              <a:defRPr/>
            </a:lvl6pPr>
            <a:lvl7pPr indent="-114121" lvl="6" marL="2971622" marR="0" rtl="0" algn="l">
              <a:spcBef>
                <a:spcPts val="400"/>
              </a:spcBef>
              <a:spcAft>
                <a:spcPts val="0"/>
              </a:spcAft>
              <a:buClr>
                <a:schemeClr val="dk1"/>
              </a:buClr>
              <a:buFont typeface="PT Sans"/>
              <a:buChar char="»"/>
              <a:defRPr/>
            </a:lvl7pPr>
            <a:lvl8pPr indent="-114094" lvl="7" marL="3428795" marR="0" rtl="0" algn="l">
              <a:spcBef>
                <a:spcPts val="400"/>
              </a:spcBef>
              <a:spcAft>
                <a:spcPts val="0"/>
              </a:spcAft>
              <a:buClr>
                <a:schemeClr val="dk1"/>
              </a:buClr>
              <a:buFont typeface="PT Sans"/>
              <a:buChar char="»"/>
              <a:defRPr/>
            </a:lvl8pPr>
            <a:lvl9pPr indent="-114067" lvl="8" marL="3885967" marR="0" rtl="0" algn="l">
              <a:spcBef>
                <a:spcPts val="400"/>
              </a:spcBef>
              <a:spcAft>
                <a:spcPts val="0"/>
              </a:spcAft>
              <a:buClr>
                <a:schemeClr val="dk1"/>
              </a:buClr>
              <a:buFont typeface="PT Sans"/>
              <a:buChar char="»"/>
              <a:defRPr/>
            </a:lvl9pPr>
          </a:lstStyle>
          <a:p/>
        </p:txBody>
      </p:sp>
      <p:sp>
        <p:nvSpPr>
          <p:cNvPr id="15" name="Shape 15"/>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16" name="Shape 16"/>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17" name="Shape 17"/>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0" name="Shape 100"/>
        <p:cNvGrpSpPr/>
        <p:nvPr/>
      </p:nvGrpSpPr>
      <p:grpSpPr>
        <a:xfrm>
          <a:off x="0" y="0"/>
          <a:ext cx="0" cy="0"/>
          <a:chOff x="0" y="0"/>
          <a:chExt cx="0" cy="0"/>
        </a:xfrm>
      </p:grpSpPr>
      <p:pic>
        <p:nvPicPr>
          <p:cNvPr id="101" name="Shape 101"/>
          <p:cNvPicPr preferRelativeResize="0"/>
          <p:nvPr/>
        </p:nvPicPr>
        <p:blipFill rotWithShape="1">
          <a:blip r:embed="rId1">
            <a:alphaModFix/>
          </a:blip>
          <a:srcRect b="0" l="0" r="0" t="0"/>
          <a:stretch/>
        </p:blipFill>
        <p:spPr>
          <a:xfrm>
            <a:off x="0" y="5600700"/>
            <a:ext cx="9144000" cy="1257299"/>
          </a:xfrm>
          <a:prstGeom prst="rect">
            <a:avLst/>
          </a:prstGeom>
          <a:noFill/>
          <a:ln>
            <a:noFill/>
          </a:ln>
        </p:spPr>
      </p:pic>
      <p:sp>
        <p:nvSpPr>
          <p:cNvPr id="102" name="Shape 102"/>
          <p:cNvSpPr txBox="1"/>
          <p:nvPr>
            <p:ph type="title"/>
          </p:nvPr>
        </p:nvSpPr>
        <p:spPr>
          <a:xfrm>
            <a:off x="457200" y="609600"/>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defRPr b="0" i="0" sz="4400" u="none" cap="none" strike="noStrike">
                <a:solidFill>
                  <a:schemeClr val="dk2"/>
                </a:solidFill>
                <a:latin typeface="Arial"/>
                <a:ea typeface="Arial"/>
                <a:cs typeface="Arial"/>
                <a:sym typeface="Arial"/>
              </a:defRPr>
            </a:lvl9pPr>
          </a:lstStyle>
          <a:p/>
        </p:txBody>
      </p:sp>
      <p:sp>
        <p:nvSpPr>
          <p:cNvPr id="103" name="Shape 103"/>
          <p:cNvSpPr txBox="1"/>
          <p:nvPr>
            <p:ph idx="1" type="body"/>
          </p:nvPr>
        </p:nvSpPr>
        <p:spPr>
          <a:xfrm>
            <a:off x="457200" y="1935163"/>
            <a:ext cx="8229600" cy="3551236"/>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Font typeface="Arial"/>
              <a:buChar char="»"/>
              <a:defRPr b="0" i="0" sz="2000" u="none" cap="none" strike="noStrike">
                <a:solidFill>
                  <a:schemeClr val="dk1"/>
                </a:solidFill>
                <a:latin typeface="Arial"/>
                <a:ea typeface="Arial"/>
                <a:cs typeface="Arial"/>
                <a:sym typeface="Arial"/>
              </a:defRPr>
            </a:lvl9pPr>
          </a:lstStyle>
          <a:p/>
        </p:txBody>
      </p:sp>
      <p:sp>
        <p:nvSpPr>
          <p:cNvPr id="104" name="Shape 104"/>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05" name="Shape 105"/>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06" name="Shape 106"/>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
        <p:nvSpPr>
          <p:cNvPr id="107" name="Shape 107"/>
          <p:cNvSpPr/>
          <p:nvPr/>
        </p:nvSpPr>
        <p:spPr>
          <a:xfrm>
            <a:off x="0" y="228600"/>
            <a:ext cx="9144000" cy="109537"/>
          </a:xfrm>
          <a:prstGeom prst="rect">
            <a:avLst/>
          </a:prstGeom>
          <a:gradFill>
            <a:gsLst>
              <a:gs pos="0">
                <a:schemeClr val="dk2"/>
              </a:gs>
              <a:gs pos="100000">
                <a:srgbClr val="DC0002"/>
              </a:gs>
            </a:gsLst>
            <a:lin ang="0" scaled="0"/>
          </a:gra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10000"/>
              </a:lnSpc>
              <a:spcBef>
                <a:spcPts val="0"/>
              </a:spcBef>
              <a:spcAft>
                <a:spcPts val="0"/>
              </a:spcAft>
              <a:buClr>
                <a:schemeClr val="dk1"/>
              </a:buClr>
              <a:buFont typeface="Noto Symbol"/>
              <a:buNone/>
            </a:pPr>
            <a:r>
              <a:t/>
            </a:r>
            <a:endParaRPr b="0" i="0" sz="18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6" name="Shape 226"/>
        <p:cNvGrpSpPr/>
        <p:nvPr/>
      </p:nvGrpSpPr>
      <p:grpSpPr>
        <a:xfrm>
          <a:off x="0" y="0"/>
          <a:ext cx="0" cy="0"/>
          <a:chOff x="0" y="0"/>
          <a:chExt cx="0" cy="0"/>
        </a:xfrm>
      </p:grpSpPr>
      <p:pic>
        <p:nvPicPr>
          <p:cNvPr id="227" name="Shape 227"/>
          <p:cNvPicPr preferRelativeResize="0"/>
          <p:nvPr/>
        </p:nvPicPr>
        <p:blipFill rotWithShape="1">
          <a:blip r:embed="rId1">
            <a:alphaModFix/>
          </a:blip>
          <a:srcRect b="0" l="0" r="0" t="0"/>
          <a:stretch/>
        </p:blipFill>
        <p:spPr>
          <a:xfrm>
            <a:off x="6934200" y="6445251"/>
            <a:ext cx="2176499" cy="384299"/>
          </a:xfrm>
          <a:prstGeom prst="rect">
            <a:avLst/>
          </a:prstGeom>
          <a:noFill/>
          <a:ln>
            <a:noFill/>
          </a:ln>
        </p:spPr>
      </p:pic>
      <p:pic>
        <p:nvPicPr>
          <p:cNvPr id="228" name="Shape 228"/>
          <p:cNvPicPr preferRelativeResize="0"/>
          <p:nvPr/>
        </p:nvPicPr>
        <p:blipFill rotWithShape="1">
          <a:blip r:embed="rId2">
            <a:alphaModFix/>
          </a:blip>
          <a:srcRect b="0" l="0" r="0" t="0"/>
          <a:stretch/>
        </p:blipFill>
        <p:spPr>
          <a:xfrm>
            <a:off x="0" y="0"/>
            <a:ext cx="2571600" cy="6858000"/>
          </a:xfrm>
          <a:prstGeom prst="rect">
            <a:avLst/>
          </a:prstGeom>
          <a:noFill/>
          <a:ln>
            <a:noFill/>
          </a:ln>
        </p:spPr>
      </p:pic>
      <p:sp>
        <p:nvSpPr>
          <p:cNvPr id="229" name="Shape 229"/>
          <p:cNvSpPr/>
          <p:nvPr/>
        </p:nvSpPr>
        <p:spPr>
          <a:xfrm>
            <a:off x="873125" y="5770564"/>
            <a:ext cx="1933500" cy="892199"/>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8175" lIns="56375" rIns="56375" tIns="28175">
            <a:noAutofit/>
          </a:bodyPr>
          <a:lstStyle/>
          <a:p>
            <a:pPr indent="0" lvl="0" marL="0" marR="0" rtl="0" algn="ctr">
              <a:spcBef>
                <a:spcPts val="0"/>
              </a:spcBef>
              <a:spcAft>
                <a:spcPts val="0"/>
              </a:spcAft>
              <a:buNone/>
            </a:pPr>
            <a:r>
              <a:t/>
            </a:r>
            <a:endParaRPr b="0" i="0" sz="1800" u="none" cap="none" strike="noStrike">
              <a:solidFill>
                <a:srgbClr val="FFFFFF"/>
              </a:solidFill>
              <a:latin typeface="PT Sans"/>
              <a:ea typeface="PT Sans"/>
              <a:cs typeface="PT Sans"/>
              <a:sym typeface="PT Sans"/>
            </a:endParaRPr>
          </a:p>
        </p:txBody>
      </p:sp>
      <p:sp>
        <p:nvSpPr>
          <p:cNvPr id="230" name="Shape 230"/>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12673" lvl="5" marL="457173" marR="0" rtl="0" algn="ctr">
              <a:spcBef>
                <a:spcPts val="0"/>
              </a:spcBef>
              <a:spcAft>
                <a:spcPts val="0"/>
              </a:spcAft>
              <a:defRPr/>
            </a:lvl6pPr>
            <a:lvl7pPr indent="-12645" lvl="6" marL="914345" marR="0" rtl="0" algn="ctr">
              <a:spcBef>
                <a:spcPts val="0"/>
              </a:spcBef>
              <a:spcAft>
                <a:spcPts val="0"/>
              </a:spcAft>
              <a:defRPr/>
            </a:lvl7pPr>
            <a:lvl8pPr indent="-12617" lvl="7" marL="1371517" marR="0" rtl="0" algn="ctr">
              <a:spcBef>
                <a:spcPts val="0"/>
              </a:spcBef>
              <a:spcAft>
                <a:spcPts val="0"/>
              </a:spcAft>
              <a:defRPr/>
            </a:lvl8pPr>
            <a:lvl9pPr indent="-12590" lvl="8" marL="1828690" marR="0" rtl="0" algn="ctr">
              <a:spcBef>
                <a:spcPts val="0"/>
              </a:spcBef>
              <a:spcAft>
                <a:spcPts val="0"/>
              </a:spcAft>
              <a:defRPr/>
            </a:lvl9pPr>
          </a:lstStyle>
          <a:p/>
        </p:txBody>
      </p:sp>
      <p:sp>
        <p:nvSpPr>
          <p:cNvPr id="231" name="Shape 231"/>
          <p:cNvSpPr txBox="1"/>
          <p:nvPr>
            <p:ph idx="1" type="body"/>
          </p:nvPr>
        </p:nvSpPr>
        <p:spPr>
          <a:xfrm>
            <a:off x="914400" y="1935165"/>
            <a:ext cx="8077199" cy="3551099"/>
          </a:xfrm>
          <a:prstGeom prst="rect">
            <a:avLst/>
          </a:prstGeom>
          <a:noFill/>
          <a:ln>
            <a:noFill/>
          </a:ln>
        </p:spPr>
        <p:txBody>
          <a:bodyPr anchorCtr="0" anchor="t" bIns="91425" lIns="91425" rIns="91425" tIns="91425"/>
          <a:lstStyle>
            <a:lvl1pPr indent="-138112" lvl="0" marL="341312" marR="0" rtl="0" algn="l">
              <a:spcBef>
                <a:spcPts val="640"/>
              </a:spcBef>
              <a:spcAft>
                <a:spcPts val="0"/>
              </a:spcAft>
              <a:buClr>
                <a:schemeClr val="dk1"/>
              </a:buClr>
              <a:buFont typeface="PT Sans"/>
              <a:buChar char="•"/>
              <a:defRPr/>
            </a:lvl1pPr>
            <a:lvl2pPr indent="-106362" lvl="1" marL="741362" marR="0" rtl="0" algn="l">
              <a:spcBef>
                <a:spcPts val="560"/>
              </a:spcBef>
              <a:spcAft>
                <a:spcPts val="0"/>
              </a:spcAft>
              <a:buClr>
                <a:schemeClr val="dk1"/>
              </a:buClr>
              <a:buFont typeface="PT Sans"/>
              <a:buChar char="–"/>
              <a:defRPr/>
            </a:lvl2pPr>
            <a:lvl3pPr indent="-74612" lvl="2" marL="1141412" marR="0" rtl="0" algn="l">
              <a:spcBef>
                <a:spcPts val="480"/>
              </a:spcBef>
              <a:spcAft>
                <a:spcPts val="0"/>
              </a:spcAft>
              <a:buClr>
                <a:schemeClr val="dk1"/>
              </a:buClr>
              <a:buFont typeface="PT Sans"/>
              <a:buChar char="•"/>
              <a:defRPr/>
            </a:lvl3pPr>
            <a:lvl4pPr indent="-100012" lvl="3" marL="1598612" marR="0" rtl="0" algn="l">
              <a:spcBef>
                <a:spcPts val="400"/>
              </a:spcBef>
              <a:spcAft>
                <a:spcPts val="0"/>
              </a:spcAft>
              <a:buClr>
                <a:schemeClr val="dk1"/>
              </a:buClr>
              <a:buFont typeface="PT Sans"/>
              <a:buChar char="–"/>
              <a:defRPr/>
            </a:lvl4pPr>
            <a:lvl5pPr indent="-100012" lvl="4" marL="2055812" marR="0" rtl="0" algn="l">
              <a:spcBef>
                <a:spcPts val="400"/>
              </a:spcBef>
              <a:spcAft>
                <a:spcPts val="0"/>
              </a:spcAft>
              <a:buClr>
                <a:schemeClr val="dk1"/>
              </a:buClr>
              <a:buFont typeface="PT Sans"/>
              <a:buChar char="»"/>
              <a:defRPr/>
            </a:lvl5pPr>
            <a:lvl6pPr indent="-114150" lvl="5" marL="2514450" marR="0" rtl="0" algn="l">
              <a:spcBef>
                <a:spcPts val="400"/>
              </a:spcBef>
              <a:spcAft>
                <a:spcPts val="0"/>
              </a:spcAft>
              <a:buClr>
                <a:schemeClr val="dk1"/>
              </a:buClr>
              <a:buFont typeface="PT Sans"/>
              <a:buChar char="»"/>
              <a:defRPr/>
            </a:lvl6pPr>
            <a:lvl7pPr indent="-114122" lvl="6" marL="2971622" marR="0" rtl="0" algn="l">
              <a:spcBef>
                <a:spcPts val="400"/>
              </a:spcBef>
              <a:spcAft>
                <a:spcPts val="0"/>
              </a:spcAft>
              <a:buClr>
                <a:schemeClr val="dk1"/>
              </a:buClr>
              <a:buFont typeface="PT Sans"/>
              <a:buChar char="»"/>
              <a:defRPr/>
            </a:lvl7pPr>
            <a:lvl8pPr indent="-114095" lvl="7" marL="3428795" marR="0" rtl="0" algn="l">
              <a:spcBef>
                <a:spcPts val="400"/>
              </a:spcBef>
              <a:spcAft>
                <a:spcPts val="0"/>
              </a:spcAft>
              <a:buClr>
                <a:schemeClr val="dk1"/>
              </a:buClr>
              <a:buFont typeface="PT Sans"/>
              <a:buChar char="»"/>
              <a:defRPr/>
            </a:lvl8pPr>
            <a:lvl9pPr indent="-114067" lvl="8" marL="3885967" marR="0" rtl="0" algn="l">
              <a:spcBef>
                <a:spcPts val="400"/>
              </a:spcBef>
              <a:spcAft>
                <a:spcPts val="0"/>
              </a:spcAft>
              <a:buClr>
                <a:schemeClr val="dk1"/>
              </a:buClr>
              <a:buFont typeface="PT Sans"/>
              <a:buChar char="»"/>
              <a:defRPr/>
            </a:lvl9pPr>
          </a:lstStyle>
          <a:p/>
        </p:txBody>
      </p:sp>
      <p:sp>
        <p:nvSpPr>
          <p:cNvPr id="232" name="Shape 232"/>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33" name="Shape 233"/>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234" name="Shape 234"/>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0" name="Shape 350"/>
        <p:cNvGrpSpPr/>
        <p:nvPr/>
      </p:nvGrpSpPr>
      <p:grpSpPr>
        <a:xfrm>
          <a:off x="0" y="0"/>
          <a:ext cx="0" cy="0"/>
          <a:chOff x="0" y="0"/>
          <a:chExt cx="0" cy="0"/>
        </a:xfrm>
      </p:grpSpPr>
      <p:sp>
        <p:nvSpPr>
          <p:cNvPr id="351" name="Shape 351"/>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352" name="Shape 352"/>
          <p:cNvSpPr txBox="1"/>
          <p:nvPr>
            <p:ph idx="1" type="body"/>
          </p:nvPr>
        </p:nvSpPr>
        <p:spPr>
          <a:xfrm>
            <a:off x="628650" y="1825625"/>
            <a:ext cx="78867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Font typeface="Arial"/>
              <a:buChar char="•"/>
              <a:defRPr b="0" i="0" sz="1800" u="none" cap="none" strike="noStrike">
                <a:solidFill>
                  <a:schemeClr val="dk1"/>
                </a:solidFill>
                <a:latin typeface="Calibri"/>
                <a:ea typeface="Calibri"/>
                <a:cs typeface="Calibri"/>
                <a:sym typeface="Calibri"/>
              </a:defRPr>
            </a:lvl9pPr>
          </a:lstStyle>
          <a:p/>
        </p:txBody>
      </p:sp>
      <p:sp>
        <p:nvSpPr>
          <p:cNvPr id="353" name="Shape 353"/>
          <p:cNvSpPr txBox="1"/>
          <p:nvPr>
            <p:ph idx="10" type="dt"/>
          </p:nvPr>
        </p:nvSpPr>
        <p:spPr>
          <a:xfrm>
            <a:off x="628650" y="6356350"/>
            <a:ext cx="2057399" cy="365125"/>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354" name="Shape 354"/>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355" name="Shape 355"/>
          <p:cNvSpPr txBox="1"/>
          <p:nvPr>
            <p:ph idx="12" type="sldNum"/>
          </p:nvPr>
        </p:nvSpPr>
        <p:spPr>
          <a:xfrm>
            <a:off x="6457950" y="6356350"/>
            <a:ext cx="20573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7" name="Shape 457"/>
        <p:cNvGrpSpPr/>
        <p:nvPr/>
      </p:nvGrpSpPr>
      <p:grpSpPr>
        <a:xfrm>
          <a:off x="0" y="0"/>
          <a:ext cx="0" cy="0"/>
          <a:chOff x="0" y="0"/>
          <a:chExt cx="0" cy="0"/>
        </a:xfrm>
      </p:grpSpPr>
      <p:pic>
        <p:nvPicPr>
          <p:cNvPr id="458" name="Shape 458"/>
          <p:cNvPicPr preferRelativeResize="0"/>
          <p:nvPr/>
        </p:nvPicPr>
        <p:blipFill rotWithShape="1">
          <a:blip r:embed="rId1">
            <a:alphaModFix/>
          </a:blip>
          <a:srcRect b="0" l="0" r="0" t="0"/>
          <a:stretch/>
        </p:blipFill>
        <p:spPr>
          <a:xfrm>
            <a:off x="6934200" y="6445251"/>
            <a:ext cx="2176462" cy="384174"/>
          </a:xfrm>
          <a:prstGeom prst="rect">
            <a:avLst/>
          </a:prstGeom>
          <a:noFill/>
          <a:ln>
            <a:noFill/>
          </a:ln>
        </p:spPr>
      </p:pic>
      <p:pic>
        <p:nvPicPr>
          <p:cNvPr id="459" name="Shape 459"/>
          <p:cNvPicPr preferRelativeResize="0"/>
          <p:nvPr/>
        </p:nvPicPr>
        <p:blipFill rotWithShape="1">
          <a:blip r:embed="rId2">
            <a:alphaModFix/>
          </a:blip>
          <a:srcRect b="0" l="0" r="0" t="0"/>
          <a:stretch/>
        </p:blipFill>
        <p:spPr>
          <a:xfrm>
            <a:off x="0" y="0"/>
            <a:ext cx="2571749" cy="6858000"/>
          </a:xfrm>
          <a:prstGeom prst="rect">
            <a:avLst/>
          </a:prstGeom>
          <a:noFill/>
          <a:ln>
            <a:noFill/>
          </a:ln>
        </p:spPr>
      </p:pic>
      <p:sp>
        <p:nvSpPr>
          <p:cNvPr id="460" name="Shape 460"/>
          <p:cNvSpPr/>
          <p:nvPr/>
        </p:nvSpPr>
        <p:spPr>
          <a:xfrm>
            <a:off x="873125" y="5770564"/>
            <a:ext cx="1933574" cy="892172"/>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8175" lIns="56375" rIns="56375" tIns="28175">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PT Sans"/>
              <a:ea typeface="PT Sans"/>
              <a:cs typeface="PT Sans"/>
              <a:sym typeface="PT Sans"/>
              <a:rtl val="0"/>
            </a:endParaRPr>
          </a:p>
        </p:txBody>
      </p:sp>
      <p:sp>
        <p:nvSpPr>
          <p:cNvPr id="461" name="Shape 461"/>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0" marR="0" rtl="0" algn="ctr">
              <a:spcBef>
                <a:spcPts val="0"/>
              </a:spcBef>
              <a:spcAft>
                <a:spcPts val="0"/>
              </a:spcAft>
              <a:defRPr b="0" i="0" sz="1800" u="none" cap="none" strike="noStrike"/>
            </a:lvl2pPr>
            <a:lvl3pPr indent="0" lvl="2" marL="0" marR="0" rtl="0" algn="ctr">
              <a:spcBef>
                <a:spcPts val="0"/>
              </a:spcBef>
              <a:spcAft>
                <a:spcPts val="0"/>
              </a:spcAft>
              <a:defRPr b="0" i="0" sz="1800" u="none" cap="none" strike="noStrike"/>
            </a:lvl3pPr>
            <a:lvl4pPr indent="0" lvl="3" marL="0" marR="0" rtl="0" algn="ctr">
              <a:spcBef>
                <a:spcPts val="0"/>
              </a:spcBef>
              <a:spcAft>
                <a:spcPts val="0"/>
              </a:spcAft>
              <a:defRPr b="0" i="0" sz="1800" u="none" cap="none" strike="noStrike"/>
            </a:lvl4pPr>
            <a:lvl5pPr indent="0" lvl="4" marL="0" marR="0" rtl="0" algn="ctr">
              <a:spcBef>
                <a:spcPts val="0"/>
              </a:spcBef>
              <a:spcAft>
                <a:spcPts val="0"/>
              </a:spcAft>
              <a:defRPr b="0" i="0" sz="1800" u="none" cap="none" strike="noStrike"/>
            </a:lvl5pPr>
            <a:lvl6pPr indent="-12673" lvl="5" marL="457173" marR="0" rtl="0" algn="ctr">
              <a:spcBef>
                <a:spcPts val="0"/>
              </a:spcBef>
              <a:spcAft>
                <a:spcPts val="0"/>
              </a:spcAft>
              <a:defRPr b="0" i="0" sz="1800" u="none" cap="none" strike="noStrike"/>
            </a:lvl6pPr>
            <a:lvl7pPr indent="-12643" lvl="6" marL="914344" marR="0" rtl="0" algn="ctr">
              <a:spcBef>
                <a:spcPts val="0"/>
              </a:spcBef>
              <a:spcAft>
                <a:spcPts val="0"/>
              </a:spcAft>
              <a:defRPr b="0" i="0" sz="1800" u="none" cap="none" strike="noStrike"/>
            </a:lvl7pPr>
            <a:lvl8pPr indent="-12618" lvl="7" marL="1371518" marR="0" rtl="0" algn="ctr">
              <a:spcBef>
                <a:spcPts val="0"/>
              </a:spcBef>
              <a:spcAft>
                <a:spcPts val="0"/>
              </a:spcAft>
              <a:defRPr b="0" i="0" sz="1800" u="none" cap="none" strike="noStrike"/>
            </a:lvl8pPr>
            <a:lvl9pPr indent="-12591" lvl="8" marL="1828691" marR="0" rtl="0" algn="ctr">
              <a:spcBef>
                <a:spcPts val="0"/>
              </a:spcBef>
              <a:spcAft>
                <a:spcPts val="0"/>
              </a:spcAft>
              <a:defRPr b="0" i="0" sz="1800" u="none" cap="none" strike="noStrike"/>
            </a:lvl9pPr>
          </a:lstStyle>
          <a:p/>
        </p:txBody>
      </p:sp>
      <p:sp>
        <p:nvSpPr>
          <p:cNvPr id="462" name="Shape 462"/>
          <p:cNvSpPr txBox="1"/>
          <p:nvPr>
            <p:ph idx="1" type="body"/>
          </p:nvPr>
        </p:nvSpPr>
        <p:spPr>
          <a:xfrm>
            <a:off x="914400" y="1935165"/>
            <a:ext cx="8077199" cy="3551236"/>
          </a:xfrm>
          <a:prstGeom prst="rect">
            <a:avLst/>
          </a:prstGeom>
          <a:noFill/>
          <a:ln>
            <a:noFill/>
          </a:ln>
        </p:spPr>
        <p:txBody>
          <a:bodyPr anchorCtr="0" anchor="t" bIns="91425" lIns="91425" rIns="91425" tIns="91425"/>
          <a:lstStyle>
            <a:lvl1pPr indent="39686" lvl="0" marL="341313" marR="0" rtl="0" algn="l">
              <a:lnSpc>
                <a:spcPct val="100000"/>
              </a:lnSpc>
              <a:spcBef>
                <a:spcPts val="640"/>
              </a:spcBef>
              <a:spcAft>
                <a:spcPts val="0"/>
              </a:spcAft>
              <a:buClr>
                <a:schemeClr val="dk1"/>
              </a:buClr>
              <a:buFont typeface="PT Sans"/>
              <a:buChar char="•"/>
              <a:defRPr b="0" i="0" sz="1400" u="none" cap="none" strike="noStrike">
                <a:solidFill>
                  <a:srgbClr val="000000"/>
                </a:solidFill>
                <a:latin typeface="Arial"/>
                <a:ea typeface="Arial"/>
                <a:cs typeface="Arial"/>
                <a:sym typeface="Arial"/>
                <a:rtl val="0"/>
              </a:defRPr>
            </a:lvl1pPr>
            <a:lvl2pPr indent="71437" lvl="1" marL="741363" marR="0" rtl="0" algn="l">
              <a:lnSpc>
                <a:spcPct val="100000"/>
              </a:lnSpc>
              <a:spcBef>
                <a:spcPts val="560"/>
              </a:spcBef>
              <a:spcAft>
                <a:spcPts val="0"/>
              </a:spcAft>
              <a:buClr>
                <a:schemeClr val="dk1"/>
              </a:buClr>
              <a:buFont typeface="PT Sans"/>
              <a:buChar char="–"/>
              <a:defRPr b="0" i="0" sz="1400" u="none" cap="none" strike="noStrike">
                <a:solidFill>
                  <a:srgbClr val="000000"/>
                </a:solidFill>
                <a:latin typeface="Arial"/>
                <a:ea typeface="Arial"/>
                <a:cs typeface="Arial"/>
                <a:sym typeface="Arial"/>
                <a:rtl val="0"/>
              </a:defRPr>
            </a:lvl2pPr>
            <a:lvl3pPr indent="103187" lvl="2" marL="1141413" marR="0" rtl="0" algn="l">
              <a:lnSpc>
                <a:spcPct val="100000"/>
              </a:lnSpc>
              <a:spcBef>
                <a:spcPts val="480"/>
              </a:spcBef>
              <a:spcAft>
                <a:spcPts val="0"/>
              </a:spcAft>
              <a:buClr>
                <a:schemeClr val="dk1"/>
              </a:buClr>
              <a:buFont typeface="PT Sans"/>
              <a:buChar char="•"/>
              <a:defRPr b="0" i="0" sz="1400" u="none" cap="none" strike="noStrike">
                <a:solidFill>
                  <a:srgbClr val="000000"/>
                </a:solidFill>
                <a:latin typeface="Arial"/>
                <a:ea typeface="Arial"/>
                <a:cs typeface="Arial"/>
                <a:sym typeface="Arial"/>
                <a:rtl val="0"/>
              </a:defRPr>
            </a:lvl3pPr>
            <a:lvl4pPr indent="77787" lvl="3" marL="1598613" marR="0" rtl="0" algn="l">
              <a:lnSpc>
                <a:spcPct val="100000"/>
              </a:lnSpc>
              <a:spcBef>
                <a:spcPts val="400"/>
              </a:spcBef>
              <a:spcAft>
                <a:spcPts val="0"/>
              </a:spcAft>
              <a:buClr>
                <a:schemeClr val="dk1"/>
              </a:buClr>
              <a:buFont typeface="PT Sans"/>
              <a:buChar char="–"/>
              <a:defRPr b="0" i="0" sz="1400" u="none" cap="none" strike="noStrike">
                <a:solidFill>
                  <a:srgbClr val="000000"/>
                </a:solidFill>
                <a:latin typeface="Arial"/>
                <a:ea typeface="Arial"/>
                <a:cs typeface="Arial"/>
                <a:sym typeface="Arial"/>
                <a:rtl val="0"/>
              </a:defRPr>
            </a:lvl4pPr>
            <a:lvl5pPr indent="77786" lvl="4" marL="2055813" marR="0" rtl="0" algn="l">
              <a:lnSpc>
                <a:spcPct val="100000"/>
              </a:lnSpc>
              <a:spcBef>
                <a:spcPts val="400"/>
              </a:spcBef>
              <a:spcAft>
                <a:spcPts val="0"/>
              </a:spcAft>
              <a:buClr>
                <a:schemeClr val="dk1"/>
              </a:buClr>
              <a:buFont typeface="PT Sans"/>
              <a:buChar char="»"/>
              <a:defRPr b="0" i="0" sz="1400" u="none" cap="none" strike="noStrike">
                <a:solidFill>
                  <a:srgbClr val="000000"/>
                </a:solidFill>
                <a:latin typeface="Arial"/>
                <a:ea typeface="Arial"/>
                <a:cs typeface="Arial"/>
                <a:sym typeface="Arial"/>
                <a:rtl val="0"/>
              </a:defRPr>
            </a:lvl5pPr>
            <a:lvl6pPr indent="63649" lvl="5" marL="2514450" marR="0" rtl="0" algn="l">
              <a:lnSpc>
                <a:spcPct val="100000"/>
              </a:lnSpc>
              <a:spcBef>
                <a:spcPts val="400"/>
              </a:spcBef>
              <a:spcAft>
                <a:spcPts val="0"/>
              </a:spcAft>
              <a:buClr>
                <a:schemeClr val="dk1"/>
              </a:buClr>
              <a:buFont typeface="PT Sans"/>
              <a:buChar char="»"/>
              <a:defRPr b="0" i="0" sz="1400" u="none" cap="none" strike="noStrike">
                <a:solidFill>
                  <a:srgbClr val="000000"/>
                </a:solidFill>
                <a:latin typeface="Arial"/>
                <a:ea typeface="Arial"/>
                <a:cs typeface="Arial"/>
                <a:sym typeface="Arial"/>
                <a:rtl val="0"/>
              </a:defRPr>
            </a:lvl6pPr>
            <a:lvl7pPr indent="63678" lvl="6" marL="2971622" marR="0" rtl="0" algn="l">
              <a:lnSpc>
                <a:spcPct val="100000"/>
              </a:lnSpc>
              <a:spcBef>
                <a:spcPts val="400"/>
              </a:spcBef>
              <a:spcAft>
                <a:spcPts val="0"/>
              </a:spcAft>
              <a:buClr>
                <a:schemeClr val="dk1"/>
              </a:buClr>
              <a:buFont typeface="PT Sans"/>
              <a:buChar char="»"/>
              <a:defRPr b="0" i="0" sz="1400" u="none" cap="none" strike="noStrike">
                <a:solidFill>
                  <a:srgbClr val="000000"/>
                </a:solidFill>
                <a:latin typeface="Arial"/>
                <a:ea typeface="Arial"/>
                <a:cs typeface="Arial"/>
                <a:sym typeface="Arial"/>
                <a:rtl val="0"/>
              </a:defRPr>
            </a:lvl7pPr>
            <a:lvl8pPr indent="63705" lvl="7" marL="3428795" marR="0" rtl="0" algn="l">
              <a:lnSpc>
                <a:spcPct val="100000"/>
              </a:lnSpc>
              <a:spcBef>
                <a:spcPts val="400"/>
              </a:spcBef>
              <a:spcAft>
                <a:spcPts val="0"/>
              </a:spcAft>
              <a:buClr>
                <a:schemeClr val="dk1"/>
              </a:buClr>
              <a:buFont typeface="PT Sans"/>
              <a:buChar char="»"/>
              <a:defRPr b="0" i="0" sz="1400" u="none" cap="none" strike="noStrike">
                <a:solidFill>
                  <a:srgbClr val="000000"/>
                </a:solidFill>
                <a:latin typeface="Arial"/>
                <a:ea typeface="Arial"/>
                <a:cs typeface="Arial"/>
                <a:sym typeface="Arial"/>
                <a:rtl val="0"/>
              </a:defRPr>
            </a:lvl8pPr>
            <a:lvl9pPr indent="63732" lvl="8" marL="3885967" marR="0" rtl="0" algn="l">
              <a:lnSpc>
                <a:spcPct val="100000"/>
              </a:lnSpc>
              <a:spcBef>
                <a:spcPts val="400"/>
              </a:spcBef>
              <a:spcAft>
                <a:spcPts val="0"/>
              </a:spcAft>
              <a:buClr>
                <a:schemeClr val="dk1"/>
              </a:buClr>
              <a:buFont typeface="PT Sans"/>
              <a:buChar char="»"/>
              <a:defRPr b="0" i="0" sz="1400" u="none" cap="none" strike="noStrike">
                <a:solidFill>
                  <a:srgbClr val="000000"/>
                </a:solidFill>
                <a:latin typeface="Arial"/>
                <a:ea typeface="Arial"/>
                <a:cs typeface="Arial"/>
                <a:sym typeface="Arial"/>
                <a:rtl val="0"/>
              </a:defRPr>
            </a:lvl9pPr>
          </a:lstStyle>
          <a:p/>
        </p:txBody>
      </p:sp>
      <p:sp>
        <p:nvSpPr>
          <p:cNvPr id="463" name="Shape 463"/>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464" name="Shape 464"/>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465" name="Shape 465"/>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tl val="0"/>
              </a:rPr>
              <a:t>‹#›</a:t>
            </a:fld>
          </a:p>
        </p:txBody>
      </p:sp>
    </p:spTree>
  </p:cSld>
  <p:clrMap accent1="accent1" accent2="accent2" accent3="accent3" accent4="accent4" accent5="accent5" accent6="accent6" bg1="lt1" bg2="dk2" tx1="dk1" tx2="lt2" folHlink="folHlink" hlink="hlink"/>
  <p:sldLayoutIdLst>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8" name="Shape 538"/>
        <p:cNvGrpSpPr/>
        <p:nvPr/>
      </p:nvGrpSpPr>
      <p:grpSpPr>
        <a:xfrm>
          <a:off x="0" y="0"/>
          <a:ext cx="0" cy="0"/>
          <a:chOff x="0" y="0"/>
          <a:chExt cx="0" cy="0"/>
        </a:xfrm>
      </p:grpSpPr>
      <p:pic>
        <p:nvPicPr>
          <p:cNvPr id="539" name="Shape 539"/>
          <p:cNvPicPr preferRelativeResize="0"/>
          <p:nvPr/>
        </p:nvPicPr>
        <p:blipFill rotWithShape="1">
          <a:blip r:embed="rId1">
            <a:alphaModFix/>
          </a:blip>
          <a:srcRect b="0" l="0" r="0" t="0"/>
          <a:stretch/>
        </p:blipFill>
        <p:spPr>
          <a:xfrm>
            <a:off x="6934200" y="6445250"/>
            <a:ext cx="2176462" cy="384174"/>
          </a:xfrm>
          <a:prstGeom prst="rect">
            <a:avLst/>
          </a:prstGeom>
          <a:noFill/>
          <a:ln>
            <a:noFill/>
          </a:ln>
        </p:spPr>
      </p:pic>
      <p:pic>
        <p:nvPicPr>
          <p:cNvPr id="540" name="Shape 540"/>
          <p:cNvPicPr preferRelativeResize="0"/>
          <p:nvPr/>
        </p:nvPicPr>
        <p:blipFill rotWithShape="1">
          <a:blip r:embed="rId2">
            <a:alphaModFix/>
          </a:blip>
          <a:srcRect b="0" l="0" r="0" t="0"/>
          <a:stretch/>
        </p:blipFill>
        <p:spPr>
          <a:xfrm>
            <a:off x="0" y="0"/>
            <a:ext cx="2571749" cy="6858000"/>
          </a:xfrm>
          <a:prstGeom prst="rect">
            <a:avLst/>
          </a:prstGeom>
          <a:noFill/>
          <a:ln>
            <a:noFill/>
          </a:ln>
        </p:spPr>
      </p:pic>
      <p:sp>
        <p:nvSpPr>
          <p:cNvPr id="541" name="Shape 541"/>
          <p:cNvSpPr/>
          <p:nvPr/>
        </p:nvSpPr>
        <p:spPr>
          <a:xfrm>
            <a:off x="873125" y="5770562"/>
            <a:ext cx="1933574" cy="892174"/>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8175" lIns="56375" rIns="56375" tIns="28175">
            <a:noAutofit/>
          </a:bodyPr>
          <a:lstStyle/>
          <a:p>
            <a:pPr indent="0" lvl="0" marL="0" marR="0" rtl="0" algn="ctr">
              <a:spcBef>
                <a:spcPts val="0"/>
              </a:spcBef>
              <a:spcAft>
                <a:spcPts val="0"/>
              </a:spcAft>
              <a:buNone/>
            </a:pPr>
            <a:r>
              <a:t/>
            </a:r>
            <a:endParaRPr b="0" i="0" sz="1800" u="none" cap="none" strike="noStrike">
              <a:solidFill>
                <a:srgbClr val="FFFFFF"/>
              </a:solidFill>
              <a:latin typeface="PT Sans"/>
              <a:ea typeface="PT Sans"/>
              <a:cs typeface="PT Sans"/>
              <a:sym typeface="PT Sans"/>
            </a:endParaRPr>
          </a:p>
        </p:txBody>
      </p:sp>
      <p:sp>
        <p:nvSpPr>
          <p:cNvPr id="542" name="Shape 542"/>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spcBef>
                <a:spcPts val="0"/>
              </a:spcBef>
              <a:spcAft>
                <a:spcPts val="0"/>
              </a:spcAft>
              <a:defRPr b="0" i="0" sz="4400" u="none" cap="none" strike="noStrike">
                <a:solidFill>
                  <a:schemeClr val="dk2"/>
                </a:solidFill>
                <a:latin typeface="PT Sans"/>
                <a:ea typeface="PT Sans"/>
                <a:cs typeface="PT Sans"/>
                <a:sym typeface="PT Sans"/>
              </a:defRPr>
            </a:lvl1pPr>
            <a:lvl2pPr indent="0" lvl="1" marL="0" marR="0" rtl="0" algn="ctr">
              <a:spcBef>
                <a:spcPts val="0"/>
              </a:spcBef>
              <a:spcAft>
                <a:spcPts val="0"/>
              </a:spcAft>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defRPr b="0" i="0" sz="4400" u="none" cap="none" strike="noStrike">
                <a:solidFill>
                  <a:schemeClr val="dk2"/>
                </a:solidFill>
                <a:latin typeface="Arial"/>
                <a:ea typeface="Arial"/>
                <a:cs typeface="Arial"/>
                <a:sym typeface="Arial"/>
              </a:defRPr>
            </a:lvl6pPr>
            <a:lvl7pPr indent="-12644" lvl="6" marL="914344" marR="0" rtl="0" algn="ctr">
              <a:spcBef>
                <a:spcPts val="0"/>
              </a:spcBef>
              <a:spcAft>
                <a:spcPts val="0"/>
              </a:spcAft>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defRPr b="0" i="0" sz="4400" u="none" cap="none" strike="noStrike">
                <a:solidFill>
                  <a:schemeClr val="dk2"/>
                </a:solidFill>
                <a:latin typeface="Arial"/>
                <a:ea typeface="Arial"/>
                <a:cs typeface="Arial"/>
                <a:sym typeface="Arial"/>
              </a:defRPr>
            </a:lvl9pPr>
          </a:lstStyle>
          <a:p/>
        </p:txBody>
      </p:sp>
      <p:sp>
        <p:nvSpPr>
          <p:cNvPr id="543" name="Shape 543"/>
          <p:cNvSpPr txBox="1"/>
          <p:nvPr>
            <p:ph idx="1" type="body"/>
          </p:nvPr>
        </p:nvSpPr>
        <p:spPr>
          <a:xfrm>
            <a:off x="914400" y="1935163"/>
            <a:ext cx="8077199" cy="3551236"/>
          </a:xfrm>
          <a:prstGeom prst="rect">
            <a:avLst/>
          </a:prstGeom>
          <a:noFill/>
          <a:ln>
            <a:noFill/>
          </a:ln>
        </p:spPr>
        <p:txBody>
          <a:bodyPr anchorCtr="0" anchor="t" bIns="91425" lIns="91425" rIns="91425" tIns="91425"/>
          <a:lstStyle>
            <a:lvl1pPr indent="-138113" lvl="0" marL="341313" marR="0" rtl="0" algn="l">
              <a:spcBef>
                <a:spcPts val="640"/>
              </a:spcBef>
              <a:spcAft>
                <a:spcPts val="0"/>
              </a:spcAft>
              <a:buClr>
                <a:schemeClr val="dk1"/>
              </a:buClr>
              <a:buFont typeface="PT Sans"/>
              <a:buChar char="•"/>
              <a:defRPr b="0" i="0" sz="3200" u="none" cap="none" strike="noStrike">
                <a:solidFill>
                  <a:schemeClr val="dk1"/>
                </a:solidFill>
                <a:latin typeface="PT Sans"/>
                <a:ea typeface="PT Sans"/>
                <a:cs typeface="PT Sans"/>
                <a:sym typeface="PT Sans"/>
              </a:defRPr>
            </a:lvl1pPr>
            <a:lvl2pPr indent="-106362" lvl="1" marL="741363" marR="0" rtl="0" algn="l">
              <a:spcBef>
                <a:spcPts val="560"/>
              </a:spcBef>
              <a:spcAft>
                <a:spcPts val="0"/>
              </a:spcAft>
              <a:buClr>
                <a:schemeClr val="dk1"/>
              </a:buClr>
              <a:buFont typeface="PT Sans"/>
              <a:buChar char="–"/>
              <a:defRPr b="0" i="0" sz="2800" u="none" cap="none" strike="noStrike">
                <a:solidFill>
                  <a:schemeClr val="dk1"/>
                </a:solidFill>
                <a:latin typeface="PT Sans"/>
                <a:ea typeface="PT Sans"/>
                <a:cs typeface="PT Sans"/>
                <a:sym typeface="PT Sans"/>
              </a:defRPr>
            </a:lvl2pPr>
            <a:lvl3pPr indent="-74612" lvl="2" marL="1141413" marR="0" rtl="0" algn="l">
              <a:spcBef>
                <a:spcPts val="480"/>
              </a:spcBef>
              <a:spcAft>
                <a:spcPts val="0"/>
              </a:spcAft>
              <a:buClr>
                <a:schemeClr val="dk1"/>
              </a:buClr>
              <a:buFont typeface="PT Sans"/>
              <a:buChar char="•"/>
              <a:defRPr b="0" i="0" sz="2400" u="none" cap="none" strike="noStrike">
                <a:solidFill>
                  <a:schemeClr val="dk1"/>
                </a:solidFill>
                <a:latin typeface="PT Sans"/>
                <a:ea typeface="PT Sans"/>
                <a:cs typeface="PT Sans"/>
                <a:sym typeface="PT Sans"/>
              </a:defRPr>
            </a:lvl3pPr>
            <a:lvl4pPr indent="-100012" lvl="3" marL="1598613" marR="0" rtl="0" algn="l">
              <a:spcBef>
                <a:spcPts val="400"/>
              </a:spcBef>
              <a:spcAft>
                <a:spcPts val="0"/>
              </a:spcAft>
              <a:buClr>
                <a:schemeClr val="dk1"/>
              </a:buClr>
              <a:buFont typeface="PT Sans"/>
              <a:buChar char="–"/>
              <a:defRPr b="0" i="0" sz="2000" u="none" cap="none" strike="noStrike">
                <a:solidFill>
                  <a:schemeClr val="dk1"/>
                </a:solidFill>
                <a:latin typeface="PT Sans"/>
                <a:ea typeface="PT Sans"/>
                <a:cs typeface="PT Sans"/>
                <a:sym typeface="PT Sans"/>
              </a:defRPr>
            </a:lvl4pPr>
            <a:lvl5pPr indent="-100013" lvl="4" marL="2055813" marR="0" rtl="0" algn="l">
              <a:spcBef>
                <a:spcPts val="400"/>
              </a:spcBef>
              <a:spcAft>
                <a:spcPts val="0"/>
              </a:spcAft>
              <a:buClr>
                <a:schemeClr val="dk1"/>
              </a:buClr>
              <a:buFont typeface="PT Sans"/>
              <a:buChar char="»"/>
              <a:defRPr b="0" i="0" sz="2000" u="none" cap="none" strike="noStrike">
                <a:solidFill>
                  <a:schemeClr val="dk1"/>
                </a:solidFill>
                <a:latin typeface="PT Sans"/>
                <a:ea typeface="PT Sans"/>
                <a:cs typeface="PT Sans"/>
                <a:sym typeface="PT Sans"/>
              </a:defRPr>
            </a:lvl5pPr>
            <a:lvl6pPr indent="-114150" lvl="5" marL="2514450" marR="0" rtl="0" algn="l">
              <a:spcBef>
                <a:spcPts val="400"/>
              </a:spcBef>
              <a:spcAft>
                <a:spcPts val="0"/>
              </a:spcAft>
              <a:buClr>
                <a:schemeClr val="dk1"/>
              </a:buClr>
              <a:buFont typeface="PT Sans"/>
              <a:buChar char="»"/>
              <a:defRPr b="0" i="0" sz="2000" u="none" cap="none" strike="noStrike">
                <a:solidFill>
                  <a:schemeClr val="dk1"/>
                </a:solidFill>
                <a:latin typeface="PT Sans"/>
                <a:ea typeface="PT Sans"/>
                <a:cs typeface="PT Sans"/>
                <a:sym typeface="PT Sans"/>
              </a:defRPr>
            </a:lvl6pPr>
            <a:lvl7pPr indent="-114121" lvl="6" marL="2971622" marR="0" rtl="0" algn="l">
              <a:spcBef>
                <a:spcPts val="400"/>
              </a:spcBef>
              <a:spcAft>
                <a:spcPts val="0"/>
              </a:spcAft>
              <a:buClr>
                <a:schemeClr val="dk1"/>
              </a:buClr>
              <a:buFont typeface="PT Sans"/>
              <a:buChar char="»"/>
              <a:defRPr b="0" i="0" sz="2000" u="none" cap="none" strike="noStrike">
                <a:solidFill>
                  <a:schemeClr val="dk1"/>
                </a:solidFill>
                <a:latin typeface="PT Sans"/>
                <a:ea typeface="PT Sans"/>
                <a:cs typeface="PT Sans"/>
                <a:sym typeface="PT Sans"/>
              </a:defRPr>
            </a:lvl7pPr>
            <a:lvl8pPr indent="-114094" lvl="7" marL="3428795" marR="0" rtl="0" algn="l">
              <a:spcBef>
                <a:spcPts val="400"/>
              </a:spcBef>
              <a:spcAft>
                <a:spcPts val="0"/>
              </a:spcAft>
              <a:buClr>
                <a:schemeClr val="dk1"/>
              </a:buClr>
              <a:buFont typeface="PT Sans"/>
              <a:buChar char="»"/>
              <a:defRPr b="0" i="0" sz="2000" u="none" cap="none" strike="noStrike">
                <a:solidFill>
                  <a:schemeClr val="dk1"/>
                </a:solidFill>
                <a:latin typeface="PT Sans"/>
                <a:ea typeface="PT Sans"/>
                <a:cs typeface="PT Sans"/>
                <a:sym typeface="PT Sans"/>
              </a:defRPr>
            </a:lvl8pPr>
            <a:lvl9pPr indent="-114067" lvl="8" marL="3885967" marR="0" rtl="0" algn="l">
              <a:spcBef>
                <a:spcPts val="400"/>
              </a:spcBef>
              <a:spcAft>
                <a:spcPts val="0"/>
              </a:spcAft>
              <a:buClr>
                <a:schemeClr val="dk1"/>
              </a:buClr>
              <a:buFont typeface="PT Sans"/>
              <a:buChar char="»"/>
              <a:defRPr b="0" i="0" sz="2000" u="none" cap="none" strike="noStrike">
                <a:solidFill>
                  <a:schemeClr val="dk1"/>
                </a:solidFill>
                <a:latin typeface="PT Sans"/>
                <a:ea typeface="PT Sans"/>
                <a:cs typeface="PT Sans"/>
                <a:sym typeface="PT Sans"/>
              </a:defRPr>
            </a:lvl9pPr>
          </a:lstStyle>
          <a:p/>
        </p:txBody>
      </p:sp>
      <p:sp>
        <p:nvSpPr>
          <p:cNvPr id="544" name="Shape 544"/>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545" name="Shape 545"/>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b="0" i="0" sz="1400" u="none" cap="none" strike="noStrike">
                <a:solidFill>
                  <a:schemeClr val="dk1"/>
                </a:solidFill>
                <a:latin typeface="PT Sans"/>
                <a:ea typeface="PT Sans"/>
                <a:cs typeface="PT Sans"/>
                <a:sym typeface="PT Sans"/>
              </a:defRPr>
            </a:lvl1pPr>
            <a:lvl2pPr indent="0" lvl="1" marL="457200" marR="0" rtl="0" algn="l">
              <a:spcBef>
                <a:spcPts val="0"/>
              </a:spcBef>
              <a:defRPr b="0" i="0" sz="1800" u="none" cap="none" strike="noStrike">
                <a:solidFill>
                  <a:schemeClr val="dk1"/>
                </a:solidFill>
                <a:latin typeface="PT Sans"/>
                <a:ea typeface="PT Sans"/>
                <a:cs typeface="PT Sans"/>
                <a:sym typeface="PT Sans"/>
              </a:defRPr>
            </a:lvl2pPr>
            <a:lvl3pPr indent="0" lvl="2" marL="914400" marR="0" rtl="0" algn="l">
              <a:spcBef>
                <a:spcPts val="0"/>
              </a:spcBef>
              <a:defRPr b="0" i="0" sz="1800" u="none" cap="none" strike="noStrike">
                <a:solidFill>
                  <a:schemeClr val="dk1"/>
                </a:solidFill>
                <a:latin typeface="PT Sans"/>
                <a:ea typeface="PT Sans"/>
                <a:cs typeface="PT Sans"/>
                <a:sym typeface="PT Sans"/>
              </a:defRPr>
            </a:lvl3pPr>
            <a:lvl4pPr indent="0" lvl="3" marL="1371600" marR="0" rtl="0" algn="l">
              <a:spcBef>
                <a:spcPts val="0"/>
              </a:spcBef>
              <a:defRPr b="0" i="0" sz="1800" u="none" cap="none" strike="noStrike">
                <a:solidFill>
                  <a:schemeClr val="dk1"/>
                </a:solidFill>
                <a:latin typeface="PT Sans"/>
                <a:ea typeface="PT Sans"/>
                <a:cs typeface="PT Sans"/>
                <a:sym typeface="PT Sans"/>
              </a:defRPr>
            </a:lvl4pPr>
            <a:lvl5pPr indent="0" lvl="4" marL="1828800" marR="0" rtl="0" algn="l">
              <a:spcBef>
                <a:spcPts val="0"/>
              </a:spcBef>
              <a:defRPr b="0" i="0" sz="1800" u="none" cap="none" strike="noStrike">
                <a:solidFill>
                  <a:schemeClr val="dk1"/>
                </a:solidFill>
                <a:latin typeface="PT Sans"/>
                <a:ea typeface="PT Sans"/>
                <a:cs typeface="PT Sans"/>
                <a:sym typeface="PT Sans"/>
              </a:defRPr>
            </a:lvl5pPr>
            <a:lvl6pPr indent="0" lvl="5" marL="2286000" marR="0" rtl="0" algn="l">
              <a:spcBef>
                <a:spcPts val="0"/>
              </a:spcBef>
              <a:defRPr b="0" i="0" sz="1800" u="none" cap="none" strike="noStrike">
                <a:solidFill>
                  <a:schemeClr val="dk1"/>
                </a:solidFill>
                <a:latin typeface="PT Sans"/>
                <a:ea typeface="PT Sans"/>
                <a:cs typeface="PT Sans"/>
                <a:sym typeface="PT Sans"/>
              </a:defRPr>
            </a:lvl6pPr>
            <a:lvl7pPr indent="0" lvl="6" marL="2743200" marR="0" rtl="0" algn="l">
              <a:spcBef>
                <a:spcPts val="0"/>
              </a:spcBef>
              <a:defRPr b="0" i="0" sz="1800" u="none" cap="none" strike="noStrike">
                <a:solidFill>
                  <a:schemeClr val="dk1"/>
                </a:solidFill>
                <a:latin typeface="PT Sans"/>
                <a:ea typeface="PT Sans"/>
                <a:cs typeface="PT Sans"/>
                <a:sym typeface="PT Sans"/>
              </a:defRPr>
            </a:lvl7pPr>
            <a:lvl8pPr indent="0" lvl="7" marL="3200400" marR="0" rtl="0" algn="l">
              <a:spcBef>
                <a:spcPts val="0"/>
              </a:spcBef>
              <a:defRPr b="0" i="0" sz="1800" u="none" cap="none" strike="noStrike">
                <a:solidFill>
                  <a:schemeClr val="dk1"/>
                </a:solidFill>
                <a:latin typeface="PT Sans"/>
                <a:ea typeface="PT Sans"/>
                <a:cs typeface="PT Sans"/>
                <a:sym typeface="PT Sans"/>
              </a:defRPr>
            </a:lvl8pPr>
            <a:lvl9pPr indent="0" lvl="8" marL="3657600" marR="0" rtl="0" algn="l">
              <a:spcBef>
                <a:spcPts val="0"/>
              </a:spcBef>
              <a:defRPr b="0" i="0" sz="1800" u="none" cap="none" strike="noStrike">
                <a:solidFill>
                  <a:schemeClr val="dk1"/>
                </a:solidFill>
                <a:latin typeface="PT Sans"/>
                <a:ea typeface="PT Sans"/>
                <a:cs typeface="PT Sans"/>
                <a:sym typeface="PT Sans"/>
              </a:defRPr>
            </a:lvl9pPr>
          </a:lstStyle>
          <a:p/>
        </p:txBody>
      </p:sp>
      <p:sp>
        <p:nvSpPr>
          <p:cNvPr id="546" name="Shape 546"/>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45" name="Shape 645"/>
        <p:cNvGrpSpPr/>
        <p:nvPr/>
      </p:nvGrpSpPr>
      <p:grpSpPr>
        <a:xfrm>
          <a:off x="0" y="0"/>
          <a:ext cx="0" cy="0"/>
          <a:chOff x="0" y="0"/>
          <a:chExt cx="0" cy="0"/>
        </a:xfrm>
      </p:grpSpPr>
      <p:pic>
        <p:nvPicPr>
          <p:cNvPr id="646" name="Shape 646"/>
          <p:cNvPicPr preferRelativeResize="0"/>
          <p:nvPr/>
        </p:nvPicPr>
        <p:blipFill rotWithShape="1">
          <a:blip r:embed="rId1">
            <a:alphaModFix/>
          </a:blip>
          <a:srcRect b="0" l="0" r="0" t="0"/>
          <a:stretch/>
        </p:blipFill>
        <p:spPr>
          <a:xfrm>
            <a:off x="6934200" y="6445251"/>
            <a:ext cx="2176462" cy="384174"/>
          </a:xfrm>
          <a:prstGeom prst="rect">
            <a:avLst/>
          </a:prstGeom>
          <a:noFill/>
          <a:ln>
            <a:noFill/>
          </a:ln>
        </p:spPr>
      </p:pic>
      <p:pic>
        <p:nvPicPr>
          <p:cNvPr id="647" name="Shape 647"/>
          <p:cNvPicPr preferRelativeResize="0"/>
          <p:nvPr/>
        </p:nvPicPr>
        <p:blipFill rotWithShape="1">
          <a:blip r:embed="rId2">
            <a:alphaModFix/>
          </a:blip>
          <a:srcRect b="0" l="0" r="0" t="0"/>
          <a:stretch/>
        </p:blipFill>
        <p:spPr>
          <a:xfrm>
            <a:off x="0" y="0"/>
            <a:ext cx="2571749" cy="6858000"/>
          </a:xfrm>
          <a:prstGeom prst="rect">
            <a:avLst/>
          </a:prstGeom>
          <a:noFill/>
          <a:ln>
            <a:noFill/>
          </a:ln>
        </p:spPr>
      </p:pic>
      <p:sp>
        <p:nvSpPr>
          <p:cNvPr id="648" name="Shape 648"/>
          <p:cNvSpPr/>
          <p:nvPr/>
        </p:nvSpPr>
        <p:spPr>
          <a:xfrm>
            <a:off x="873125" y="5770564"/>
            <a:ext cx="1933574" cy="892173"/>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8175" lIns="56375" rIns="56375" tIns="28175">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PT Sans"/>
              <a:ea typeface="PT Sans"/>
              <a:cs typeface="PT Sans"/>
              <a:sym typeface="PT Sans"/>
              <a:rtl val="0"/>
            </a:endParaRPr>
          </a:p>
        </p:txBody>
      </p:sp>
      <p:sp>
        <p:nvSpPr>
          <p:cNvPr id="649" name="Shape 649"/>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0" marR="0" rtl="0" algn="ctr">
              <a:spcBef>
                <a:spcPts val="0"/>
              </a:spcBef>
              <a:spcAft>
                <a:spcPts val="0"/>
              </a:spcAft>
              <a:defRPr b="0" i="0" sz="1800" u="none" cap="none" strike="noStrike"/>
            </a:lvl2pPr>
            <a:lvl3pPr indent="0" lvl="2" marL="0" marR="0" rtl="0" algn="ctr">
              <a:spcBef>
                <a:spcPts val="0"/>
              </a:spcBef>
              <a:spcAft>
                <a:spcPts val="0"/>
              </a:spcAft>
              <a:defRPr b="0" i="0" sz="1800" u="none" cap="none" strike="noStrike"/>
            </a:lvl3pPr>
            <a:lvl4pPr indent="0" lvl="3" marL="0" marR="0" rtl="0" algn="ctr">
              <a:spcBef>
                <a:spcPts val="0"/>
              </a:spcBef>
              <a:spcAft>
                <a:spcPts val="0"/>
              </a:spcAft>
              <a:defRPr b="0" i="0" sz="1800" u="none" cap="none" strike="noStrike"/>
            </a:lvl4pPr>
            <a:lvl5pPr indent="0" lvl="4" marL="0" marR="0" rtl="0" algn="ctr">
              <a:spcBef>
                <a:spcPts val="0"/>
              </a:spcBef>
              <a:spcAft>
                <a:spcPts val="0"/>
              </a:spcAft>
              <a:defRPr b="0" i="0" sz="1800" u="none" cap="none" strike="noStrike"/>
            </a:lvl5pPr>
            <a:lvl6pPr indent="-12673" lvl="5" marL="457173" marR="0" rtl="0" algn="ctr">
              <a:spcBef>
                <a:spcPts val="0"/>
              </a:spcBef>
              <a:spcAft>
                <a:spcPts val="0"/>
              </a:spcAft>
              <a:defRPr b="0" i="0" sz="1800" u="none" cap="none" strike="noStrike"/>
            </a:lvl6pPr>
            <a:lvl7pPr indent="-12643" lvl="6" marL="914344" marR="0" rtl="0" algn="ctr">
              <a:spcBef>
                <a:spcPts val="0"/>
              </a:spcBef>
              <a:spcAft>
                <a:spcPts val="0"/>
              </a:spcAft>
              <a:defRPr b="0" i="0" sz="1800" u="none" cap="none" strike="noStrike"/>
            </a:lvl7pPr>
            <a:lvl8pPr indent="-12618" lvl="7" marL="1371518" marR="0" rtl="0" algn="ctr">
              <a:spcBef>
                <a:spcPts val="0"/>
              </a:spcBef>
              <a:spcAft>
                <a:spcPts val="0"/>
              </a:spcAft>
              <a:defRPr b="0" i="0" sz="1800" u="none" cap="none" strike="noStrike"/>
            </a:lvl8pPr>
            <a:lvl9pPr indent="-12591" lvl="8" marL="1828691" marR="0" rtl="0" algn="ctr">
              <a:spcBef>
                <a:spcPts val="0"/>
              </a:spcBef>
              <a:spcAft>
                <a:spcPts val="0"/>
              </a:spcAft>
              <a:defRPr b="0" i="0" sz="1800" u="none" cap="none" strike="noStrike"/>
            </a:lvl9pPr>
          </a:lstStyle>
          <a:p/>
        </p:txBody>
      </p:sp>
      <p:sp>
        <p:nvSpPr>
          <p:cNvPr id="650" name="Shape 650"/>
          <p:cNvSpPr txBox="1"/>
          <p:nvPr>
            <p:ph idx="1" type="body"/>
          </p:nvPr>
        </p:nvSpPr>
        <p:spPr>
          <a:xfrm>
            <a:off x="914400" y="1935165"/>
            <a:ext cx="8077199" cy="3551236"/>
          </a:xfrm>
          <a:prstGeom prst="rect">
            <a:avLst/>
          </a:prstGeom>
          <a:noFill/>
          <a:ln>
            <a:noFill/>
          </a:ln>
        </p:spPr>
        <p:txBody>
          <a:bodyPr anchorCtr="0" anchor="t" bIns="91425" lIns="91425" rIns="91425" tIns="91425"/>
          <a:lstStyle>
            <a:lvl1pPr indent="-49213" lvl="0" marL="341313" marR="0" rtl="0" algn="l">
              <a:lnSpc>
                <a:spcPct val="100000"/>
              </a:lnSpc>
              <a:spcBef>
                <a:spcPts val="640"/>
              </a:spcBef>
              <a:spcAft>
                <a:spcPts val="0"/>
              </a:spcAft>
              <a:buClr>
                <a:schemeClr val="dk1"/>
              </a:buClr>
              <a:buFont typeface="PT Sans"/>
              <a:buChar char="•"/>
              <a:defRPr b="0" i="0" sz="1400" u="none" cap="none" strike="noStrike">
                <a:solidFill>
                  <a:srgbClr val="000000"/>
                </a:solidFill>
                <a:latin typeface="Arial"/>
                <a:ea typeface="Arial"/>
                <a:cs typeface="Arial"/>
                <a:sym typeface="Arial"/>
                <a:rtl val="0"/>
              </a:defRPr>
            </a:lvl1pPr>
            <a:lvl2pPr indent="-17462" lvl="1" marL="741363" marR="0" rtl="0" algn="l">
              <a:lnSpc>
                <a:spcPct val="100000"/>
              </a:lnSpc>
              <a:spcBef>
                <a:spcPts val="560"/>
              </a:spcBef>
              <a:spcAft>
                <a:spcPts val="0"/>
              </a:spcAft>
              <a:buClr>
                <a:schemeClr val="dk1"/>
              </a:buClr>
              <a:buFont typeface="PT Sans"/>
              <a:buChar char="–"/>
              <a:defRPr b="0" i="0" sz="1400" u="none" cap="none" strike="noStrike">
                <a:solidFill>
                  <a:srgbClr val="000000"/>
                </a:solidFill>
                <a:latin typeface="Arial"/>
                <a:ea typeface="Arial"/>
                <a:cs typeface="Arial"/>
                <a:sym typeface="Arial"/>
                <a:rtl val="0"/>
              </a:defRPr>
            </a:lvl2pPr>
            <a:lvl3pPr indent="14287" lvl="2" marL="1141413" marR="0" rtl="0" algn="l">
              <a:lnSpc>
                <a:spcPct val="100000"/>
              </a:lnSpc>
              <a:spcBef>
                <a:spcPts val="480"/>
              </a:spcBef>
              <a:spcAft>
                <a:spcPts val="0"/>
              </a:spcAft>
              <a:buClr>
                <a:schemeClr val="dk1"/>
              </a:buClr>
              <a:buFont typeface="PT Sans"/>
              <a:buChar char="•"/>
              <a:defRPr b="0" i="0" sz="1400" u="none" cap="none" strike="noStrike">
                <a:solidFill>
                  <a:srgbClr val="000000"/>
                </a:solidFill>
                <a:latin typeface="Arial"/>
                <a:ea typeface="Arial"/>
                <a:cs typeface="Arial"/>
                <a:sym typeface="Arial"/>
                <a:rtl val="0"/>
              </a:defRPr>
            </a:lvl3pPr>
            <a:lvl4pPr indent="-11112" lvl="3" marL="1598613" marR="0" rtl="0" algn="l">
              <a:lnSpc>
                <a:spcPct val="100000"/>
              </a:lnSpc>
              <a:spcBef>
                <a:spcPts val="400"/>
              </a:spcBef>
              <a:spcAft>
                <a:spcPts val="0"/>
              </a:spcAft>
              <a:buClr>
                <a:schemeClr val="dk1"/>
              </a:buClr>
              <a:buFont typeface="PT Sans"/>
              <a:buChar char="–"/>
              <a:defRPr b="0" i="0" sz="1400" u="none" cap="none" strike="noStrike">
                <a:solidFill>
                  <a:srgbClr val="000000"/>
                </a:solidFill>
                <a:latin typeface="Arial"/>
                <a:ea typeface="Arial"/>
                <a:cs typeface="Arial"/>
                <a:sym typeface="Arial"/>
                <a:rtl val="0"/>
              </a:defRPr>
            </a:lvl4pPr>
            <a:lvl5pPr indent="-11113" lvl="4" marL="2055813" marR="0" rtl="0" algn="l">
              <a:lnSpc>
                <a:spcPct val="100000"/>
              </a:lnSpc>
              <a:spcBef>
                <a:spcPts val="400"/>
              </a:spcBef>
              <a:spcAft>
                <a:spcPts val="0"/>
              </a:spcAft>
              <a:buClr>
                <a:schemeClr val="dk1"/>
              </a:buClr>
              <a:buFont typeface="PT Sans"/>
              <a:buChar char="»"/>
              <a:defRPr b="0" i="0" sz="1400" u="none" cap="none" strike="noStrike">
                <a:solidFill>
                  <a:srgbClr val="000000"/>
                </a:solidFill>
                <a:latin typeface="Arial"/>
                <a:ea typeface="Arial"/>
                <a:cs typeface="Arial"/>
                <a:sym typeface="Arial"/>
                <a:rtl val="0"/>
              </a:defRPr>
            </a:lvl5pPr>
            <a:lvl6pPr indent="-25250" lvl="5" marL="2514450" marR="0" rtl="0" algn="l">
              <a:lnSpc>
                <a:spcPct val="100000"/>
              </a:lnSpc>
              <a:spcBef>
                <a:spcPts val="400"/>
              </a:spcBef>
              <a:spcAft>
                <a:spcPts val="0"/>
              </a:spcAft>
              <a:buClr>
                <a:schemeClr val="dk1"/>
              </a:buClr>
              <a:buFont typeface="PT Sans"/>
              <a:buChar char="»"/>
              <a:defRPr b="0" i="0" sz="1400" u="none" cap="none" strike="noStrike">
                <a:solidFill>
                  <a:srgbClr val="000000"/>
                </a:solidFill>
                <a:latin typeface="Arial"/>
                <a:ea typeface="Arial"/>
                <a:cs typeface="Arial"/>
                <a:sym typeface="Arial"/>
                <a:rtl val="0"/>
              </a:defRPr>
            </a:lvl6pPr>
            <a:lvl7pPr indent="-25221" lvl="6" marL="2971622" marR="0" rtl="0" algn="l">
              <a:lnSpc>
                <a:spcPct val="100000"/>
              </a:lnSpc>
              <a:spcBef>
                <a:spcPts val="400"/>
              </a:spcBef>
              <a:spcAft>
                <a:spcPts val="0"/>
              </a:spcAft>
              <a:buClr>
                <a:schemeClr val="dk1"/>
              </a:buClr>
              <a:buFont typeface="PT Sans"/>
              <a:buChar char="»"/>
              <a:defRPr b="0" i="0" sz="1400" u="none" cap="none" strike="noStrike">
                <a:solidFill>
                  <a:srgbClr val="000000"/>
                </a:solidFill>
                <a:latin typeface="Arial"/>
                <a:ea typeface="Arial"/>
                <a:cs typeface="Arial"/>
                <a:sym typeface="Arial"/>
                <a:rtl val="0"/>
              </a:defRPr>
            </a:lvl7pPr>
            <a:lvl8pPr indent="-25194" lvl="7" marL="3428795" marR="0" rtl="0" algn="l">
              <a:lnSpc>
                <a:spcPct val="100000"/>
              </a:lnSpc>
              <a:spcBef>
                <a:spcPts val="400"/>
              </a:spcBef>
              <a:spcAft>
                <a:spcPts val="0"/>
              </a:spcAft>
              <a:buClr>
                <a:schemeClr val="dk1"/>
              </a:buClr>
              <a:buFont typeface="PT Sans"/>
              <a:buChar char="»"/>
              <a:defRPr b="0" i="0" sz="1400" u="none" cap="none" strike="noStrike">
                <a:solidFill>
                  <a:srgbClr val="000000"/>
                </a:solidFill>
                <a:latin typeface="Arial"/>
                <a:ea typeface="Arial"/>
                <a:cs typeface="Arial"/>
                <a:sym typeface="Arial"/>
                <a:rtl val="0"/>
              </a:defRPr>
            </a:lvl8pPr>
            <a:lvl9pPr indent="-25167" lvl="8" marL="3885967" marR="0" rtl="0" algn="l">
              <a:lnSpc>
                <a:spcPct val="100000"/>
              </a:lnSpc>
              <a:spcBef>
                <a:spcPts val="400"/>
              </a:spcBef>
              <a:spcAft>
                <a:spcPts val="0"/>
              </a:spcAft>
              <a:buClr>
                <a:schemeClr val="dk1"/>
              </a:buClr>
              <a:buFont typeface="PT Sans"/>
              <a:buChar char="»"/>
              <a:defRPr b="0" i="0" sz="1400" u="none" cap="none" strike="noStrike">
                <a:solidFill>
                  <a:srgbClr val="000000"/>
                </a:solidFill>
                <a:latin typeface="Arial"/>
                <a:ea typeface="Arial"/>
                <a:cs typeface="Arial"/>
                <a:sym typeface="Arial"/>
                <a:rtl val="0"/>
              </a:defRPr>
            </a:lvl9pPr>
          </a:lstStyle>
          <a:p/>
        </p:txBody>
      </p:sp>
      <p:sp>
        <p:nvSpPr>
          <p:cNvPr id="651" name="Shape 651"/>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52" name="Shape 652"/>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12643"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12618" lvl="3" marL="137151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12591" lvl="4" marL="182869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12562" lvl="5" marL="228586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12508" lvl="7" marL="320020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53" name="Shape 653"/>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tl val="0"/>
              </a:rPr>
              <a:t>‹#›</a:t>
            </a:fld>
          </a:p>
        </p:txBody>
      </p:sp>
    </p:spTree>
  </p:cSld>
  <p:clrMap accent1="accent1" accent2="accent2" accent3="accent3" accent4="accent4" accent5="accent5" accent6="accent6" bg1="lt1" bg2="dk2" tx1="dk1" tx2="lt2" folHlink="folHlink" hlink="hlink"/>
  <p:sldLayoutIdLst>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uc.edu/zoo.html" TargetMode="External"/><Relationship Id="rId4" Type="http://schemas.openxmlformats.org/officeDocument/2006/relationships/hyperlink" Target="http://www.uc.edu/ucwc/we/ElectHer.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0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 Id="rId3" Type="http://schemas.openxmlformats.org/officeDocument/2006/relationships/image" Target="../media/image0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0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6.xml"/><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ctrTitle"/>
          </p:nvPr>
        </p:nvSpPr>
        <p:spPr>
          <a:xfrm>
            <a:off x="520700" y="1524000"/>
            <a:ext cx="8623299" cy="9905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4400" u="none" cap="none" strike="noStrike">
                <a:solidFill>
                  <a:schemeClr val="dk2"/>
                </a:solidFill>
                <a:latin typeface="PT Sans"/>
                <a:ea typeface="PT Sans"/>
                <a:cs typeface="PT Sans"/>
                <a:sym typeface="PT Sans"/>
              </a:rPr>
              <a:t>Engineering and Applied </a:t>
            </a:r>
            <a:br>
              <a:rPr b="1" i="0" lang="en-US" sz="4400" u="none" cap="none" strike="noStrike">
                <a:solidFill>
                  <a:schemeClr val="dk2"/>
                </a:solidFill>
                <a:latin typeface="PT Sans"/>
                <a:ea typeface="PT Sans"/>
                <a:cs typeface="PT Sans"/>
                <a:sym typeface="PT Sans"/>
              </a:rPr>
            </a:br>
            <a:r>
              <a:rPr b="1" i="0" lang="en-US" sz="4400" u="none" cap="none" strike="noStrike">
                <a:solidFill>
                  <a:schemeClr val="dk2"/>
                </a:solidFill>
                <a:latin typeface="PT Sans"/>
                <a:ea typeface="PT Sans"/>
                <a:cs typeface="PT Sans"/>
                <a:sym typeface="PT Sans"/>
              </a:rPr>
              <a:t>Science Tribunal</a:t>
            </a:r>
          </a:p>
        </p:txBody>
      </p:sp>
      <p:sp>
        <p:nvSpPr>
          <p:cNvPr id="92" name="Shape 92"/>
          <p:cNvSpPr txBox="1"/>
          <p:nvPr/>
        </p:nvSpPr>
        <p:spPr>
          <a:xfrm>
            <a:off x="533400" y="4000500"/>
            <a:ext cx="8610599" cy="990599"/>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lang="en-US" sz="4400">
                <a:solidFill>
                  <a:schemeClr val="dk2"/>
                </a:solidFill>
                <a:latin typeface="PT Sans"/>
                <a:ea typeface="PT Sans"/>
                <a:cs typeface="PT Sans"/>
                <a:sym typeface="PT Sans"/>
              </a:rPr>
              <a:t>November 2, 2015</a:t>
            </a:r>
          </a:p>
        </p:txBody>
      </p:sp>
      <p:sp>
        <p:nvSpPr>
          <p:cNvPr id="93" name="Shape 93"/>
          <p:cNvSpPr txBox="1"/>
          <p:nvPr/>
        </p:nvSpPr>
        <p:spPr>
          <a:xfrm>
            <a:off x="533400" y="2971800"/>
            <a:ext cx="8610599" cy="990599"/>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4400" u="none" cap="none" strike="noStrike">
                <a:solidFill>
                  <a:schemeClr val="dk2"/>
                </a:solidFill>
                <a:latin typeface="PT Sans"/>
                <a:ea typeface="PT Sans"/>
                <a:cs typeface="PT Sans"/>
                <a:sym typeface="PT Sans"/>
              </a:rPr>
              <a:t>General Meeting</a:t>
            </a: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1295400" y="609833"/>
            <a:ext cx="7696244"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chemeClr val="dk2"/>
                </a:solidFill>
                <a:latin typeface="PT Sans"/>
                <a:ea typeface="PT Sans"/>
                <a:cs typeface="PT Sans"/>
                <a:sym typeface="PT Sans"/>
              </a:rPr>
              <a:t>Agenda:</a:t>
            </a:r>
          </a:p>
        </p:txBody>
      </p:sp>
      <p:sp>
        <p:nvSpPr>
          <p:cNvPr id="99" name="Shape 99"/>
          <p:cNvSpPr txBox="1"/>
          <p:nvPr>
            <p:ph idx="1" type="body"/>
          </p:nvPr>
        </p:nvSpPr>
        <p:spPr>
          <a:xfrm>
            <a:off x="1295400" y="1935202"/>
            <a:ext cx="7696244" cy="3550966"/>
          </a:xfrm>
          <a:prstGeom prst="rect">
            <a:avLst/>
          </a:prstGeom>
          <a:noFill/>
          <a:ln>
            <a:noFill/>
          </a:ln>
        </p:spPr>
        <p:txBody>
          <a:bodyPr anchorCtr="0" anchor="t" bIns="45700" lIns="91425" rIns="91425" tIns="45700">
            <a:noAutofit/>
          </a:bodyPr>
          <a:lstStyle/>
          <a:p>
            <a:pPr indent="-419100" lvl="0" marL="457200" rtl="0">
              <a:spcBef>
                <a:spcPts val="0"/>
              </a:spcBef>
              <a:buSzPct val="100000"/>
            </a:pPr>
            <a:r>
              <a:rPr lang="en-US" sz="3000">
                <a:solidFill>
                  <a:schemeClr val="dk1"/>
                </a:solidFill>
              </a:rPr>
              <a:t>ASSET Presentation by Dr. Bucks</a:t>
            </a:r>
          </a:p>
          <a:p>
            <a:pPr indent="-419100" lvl="0" marL="457200" rtl="0">
              <a:spcBef>
                <a:spcPts val="0"/>
              </a:spcBef>
              <a:buSzPct val="100000"/>
            </a:pPr>
            <a:r>
              <a:rPr lang="en-US" sz="3000">
                <a:solidFill>
                  <a:schemeClr val="dk1"/>
                </a:solidFill>
              </a:rPr>
              <a:t>Officer Reports</a:t>
            </a:r>
          </a:p>
          <a:p>
            <a:pPr indent="-419100" lvl="0" marL="457200" rtl="0">
              <a:spcBef>
                <a:spcPts val="0"/>
              </a:spcBef>
              <a:buSzPct val="100000"/>
            </a:pPr>
            <a:r>
              <a:rPr lang="en-US" sz="3000">
                <a:solidFill>
                  <a:schemeClr val="dk1"/>
                </a:solidFill>
              </a:rPr>
              <a:t>Committee Reports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x="0" y="0"/>
          <a:ext cx="0" cy="0"/>
          <a:chOff x="0" y="0"/>
          <a:chExt cx="0" cy="0"/>
        </a:xfrm>
      </p:grpSpPr>
      <p:sp>
        <p:nvSpPr>
          <p:cNvPr id="315" name="Shape 315"/>
          <p:cNvSpPr txBox="1"/>
          <p:nvPr>
            <p:ph type="title"/>
          </p:nvPr>
        </p:nvSpPr>
        <p:spPr>
          <a:xfrm>
            <a:off x="1146450" y="609833"/>
            <a:ext cx="7696199" cy="1143000"/>
          </a:xfrm>
          <a:prstGeom prst="rect">
            <a:avLst/>
          </a:prstGeom>
          <a:noFill/>
          <a:ln>
            <a:noFill/>
          </a:ln>
        </p:spPr>
        <p:txBody>
          <a:bodyPr anchorCtr="0" anchor="t" bIns="0" lIns="0" rIns="0" tIns="0">
            <a:noAutofit/>
          </a:bodyPr>
          <a:lstStyle/>
          <a:p>
            <a:pPr indent="0" lvl="0" marL="0" marR="0" rtl="0">
              <a:lnSpc>
                <a:spcPct val="90000"/>
              </a:lnSpc>
              <a:spcBef>
                <a:spcPts val="0"/>
              </a:spcBef>
              <a:spcAft>
                <a:spcPts val="0"/>
              </a:spcAft>
              <a:buSzPct val="25000"/>
              <a:buNone/>
            </a:pPr>
            <a:r>
              <a:rPr b="0" i="0" lang="en-US" sz="4000" u="none" cap="none" strike="noStrike">
                <a:latin typeface="Arial"/>
                <a:ea typeface="Arial"/>
                <a:cs typeface="Arial"/>
                <a:sym typeface="Arial"/>
              </a:rPr>
              <a:t>Senator </a:t>
            </a:r>
            <a:r>
              <a:rPr lang="en-US" sz="4000"/>
              <a:t>Report</a:t>
            </a:r>
          </a:p>
        </p:txBody>
      </p:sp>
      <p:sp>
        <p:nvSpPr>
          <p:cNvPr id="316" name="Shape 316"/>
          <p:cNvSpPr txBox="1"/>
          <p:nvPr>
            <p:ph idx="1" type="body"/>
          </p:nvPr>
        </p:nvSpPr>
        <p:spPr>
          <a:xfrm>
            <a:off x="1186500" y="1198375"/>
            <a:ext cx="7616100" cy="5113799"/>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1" i="0" lang="en-US" sz="2800" u="none" cap="none" strike="noStrike">
                <a:latin typeface="Arial"/>
                <a:ea typeface="Arial"/>
                <a:cs typeface="Arial"/>
                <a:sym typeface="Arial"/>
              </a:rPr>
              <a:t>Recent Senate Activity:</a:t>
            </a:r>
          </a:p>
          <a:p>
            <a:pPr indent="-457200" lvl="0" marL="457200" marR="0" rtl="0" algn="l">
              <a:lnSpc>
                <a:spcPct val="90000"/>
              </a:lnSpc>
              <a:spcBef>
                <a:spcPts val="1400"/>
              </a:spcBef>
              <a:spcAft>
                <a:spcPts val="0"/>
              </a:spcAft>
              <a:buClr>
                <a:srgbClr val="000000"/>
              </a:buClr>
              <a:buSzPct val="100000"/>
              <a:buFont typeface="Arial"/>
              <a:buChar char="-"/>
            </a:pPr>
            <a:r>
              <a:rPr b="0" i="0" lang="en-US" sz="2800" u="none" cap="none" strike="noStrike">
                <a:latin typeface="Arial"/>
                <a:ea typeface="Arial"/>
                <a:cs typeface="Arial"/>
                <a:sym typeface="Arial"/>
              </a:rPr>
              <a:t>Passed a resolution to support a tobacco ban on campus</a:t>
            </a:r>
          </a:p>
          <a:p>
            <a:pPr indent="-457200" lvl="0" marL="457200" marR="0" rtl="0" algn="l">
              <a:lnSpc>
                <a:spcPct val="90000"/>
              </a:lnSpc>
              <a:spcBef>
                <a:spcPts val="1400"/>
              </a:spcBef>
              <a:spcAft>
                <a:spcPts val="0"/>
              </a:spcAft>
              <a:buClr>
                <a:srgbClr val="000000"/>
              </a:buClr>
              <a:buSzPct val="100000"/>
              <a:buFont typeface="Arial"/>
              <a:buChar char="-"/>
            </a:pPr>
            <a:r>
              <a:rPr b="0" i="0" lang="en-US" sz="2800" u="none" cap="none" strike="noStrike">
                <a:latin typeface="Arial"/>
                <a:ea typeface="Arial"/>
                <a:cs typeface="Arial"/>
                <a:sym typeface="Arial"/>
              </a:rPr>
              <a:t>Passed a resolution to support State Senate Bill that requires a secondary means of egress for bedrooms above second floor in multi-family dwellings</a:t>
            </a:r>
          </a:p>
          <a:p>
            <a:pPr indent="-457200" lvl="0" marL="457200" marR="0" rtl="0" algn="l">
              <a:lnSpc>
                <a:spcPct val="90000"/>
              </a:lnSpc>
              <a:spcBef>
                <a:spcPts val="1400"/>
              </a:spcBef>
              <a:spcAft>
                <a:spcPts val="0"/>
              </a:spcAft>
              <a:buClr>
                <a:srgbClr val="000000"/>
              </a:buClr>
              <a:buSzPct val="100000"/>
              <a:buFont typeface="Arial"/>
              <a:buChar char="-"/>
            </a:pPr>
            <a:r>
              <a:rPr b="0" i="0" lang="en-US" sz="2800" u="none" cap="none" strike="noStrike">
                <a:latin typeface="Arial"/>
                <a:ea typeface="Arial"/>
                <a:cs typeface="Arial"/>
                <a:sym typeface="Arial"/>
              </a:rPr>
              <a:t>Voted in a new at- Large Senator: Deepansh Pahwa (Computer Science, International Student, </a:t>
            </a:r>
            <a:r>
              <a:rPr lang="en-US" sz="2800"/>
              <a:t>Sophomore</a:t>
            </a:r>
            <a:r>
              <a:rPr b="0" i="0" lang="en-US" sz="2800" u="none" cap="none" strike="noStrike">
                <a:latin typeface="Arial"/>
                <a:ea typeface="Arial"/>
                <a:cs typeface="Arial"/>
                <a:sym typeface="Arial"/>
              </a:rPr>
              <a:t>)</a:t>
            </a:r>
          </a:p>
          <a:p>
            <a:pPr indent="0" lvl="0" marL="0" marR="0" rtl="0" algn="l">
              <a:lnSpc>
                <a:spcPct val="90000"/>
              </a:lnSpc>
              <a:spcBef>
                <a:spcPts val="1600"/>
              </a:spcBef>
              <a:spcAft>
                <a:spcPts val="0"/>
              </a:spcAft>
              <a:buSzPct val="25000"/>
              <a:buNone/>
            </a:pPr>
            <a:r>
              <a:rPr b="0" i="0" lang="en-US" sz="3200" u="none" cap="none" strike="noStrike">
                <a:latin typeface="Arial"/>
                <a:ea typeface="Arial"/>
                <a:cs typeface="Arial"/>
                <a:sym typeface="Arial"/>
              </a:rPr>
              <a:t>	</a:t>
            </a:r>
          </a:p>
          <a:p>
            <a:pPr indent="0" lvl="0" marL="0" marR="0" rtl="0" algn="l">
              <a:lnSpc>
                <a:spcPct val="90000"/>
              </a:lnSpc>
              <a:spcBef>
                <a:spcPts val="1600"/>
              </a:spcBef>
              <a:spcAft>
                <a:spcPts val="0"/>
              </a:spcAft>
              <a:buSzPct val="25000"/>
              <a:buNone/>
            </a:pPr>
            <a:r>
              <a:t/>
            </a:r>
            <a:endParaRPr b="0" i="0" sz="3200" u="none" cap="none" strike="noStrike">
              <a:latin typeface="Arial"/>
              <a:ea typeface="Arial"/>
              <a:cs typeface="Arial"/>
              <a:sym typeface="Arial"/>
            </a:endParaRPr>
          </a:p>
        </p:txBody>
      </p:sp>
      <p:sp>
        <p:nvSpPr>
          <p:cNvPr id="317" name="Shape 317"/>
          <p:cNvSpPr txBox="1"/>
          <p:nvPr/>
        </p:nvSpPr>
        <p:spPr>
          <a:xfrm>
            <a:off x="7010389" y="129050"/>
            <a:ext cx="21335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i="0" lang="en-US" sz="1600" u="sng" cap="none" strike="noStrike">
                <a:solidFill>
                  <a:schemeClr val="dk2"/>
                </a:solidFill>
                <a:latin typeface="PT Sans"/>
                <a:ea typeface="PT Sans"/>
                <a:cs typeface="PT Sans"/>
                <a:sym typeface="PT Sans"/>
              </a:rPr>
              <a:t>Officer:</a:t>
            </a:r>
          </a:p>
          <a:p>
            <a:pPr indent="0" lvl="0" marL="0" marR="0" rtl="0" algn="l">
              <a:lnSpc>
                <a:spcPct val="100000"/>
              </a:lnSpc>
              <a:spcBef>
                <a:spcPts val="0"/>
              </a:spcBef>
              <a:spcAft>
                <a:spcPts val="0"/>
              </a:spcAft>
              <a:buClr>
                <a:srgbClr val="000000"/>
              </a:buClr>
              <a:buSzPct val="25000"/>
              <a:buFont typeface="Arial"/>
              <a:buNone/>
            </a:pPr>
            <a:r>
              <a:rPr lang="en-US" sz="1600">
                <a:solidFill>
                  <a:schemeClr val="dk2"/>
                </a:solidFill>
                <a:latin typeface="PT Sans"/>
                <a:ea typeface="PT Sans"/>
                <a:cs typeface="PT Sans"/>
                <a:sym typeface="PT Sans"/>
              </a:rPr>
              <a:t>John Lewnard</a:t>
            </a:r>
          </a:p>
          <a:p>
            <a:pPr indent="0" lvl="0" marL="0" marR="0" rtl="0" algn="l">
              <a:lnSpc>
                <a:spcPct val="100000"/>
              </a:lnSpc>
              <a:spcBef>
                <a:spcPts val="0"/>
              </a:spcBef>
              <a:spcAft>
                <a:spcPts val="0"/>
              </a:spcAft>
              <a:buClr>
                <a:srgbClr val="000000"/>
              </a:buClr>
              <a:buSzPct val="25000"/>
              <a:buFont typeface="Arial"/>
              <a:buNone/>
            </a:pPr>
            <a:r>
              <a:rPr lang="en-US" sz="1600">
                <a:solidFill>
                  <a:schemeClr val="dk2"/>
                </a:solidFill>
                <a:latin typeface="PT Sans"/>
                <a:ea typeface="PT Sans"/>
                <a:cs typeface="PT Sans"/>
                <a:sym typeface="PT Sans"/>
              </a:rPr>
              <a:t>Varun Nagarajan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ph type="title"/>
          </p:nvPr>
        </p:nvSpPr>
        <p:spPr>
          <a:xfrm>
            <a:off x="1295400" y="609833"/>
            <a:ext cx="7696244" cy="1143000"/>
          </a:xfrm>
          <a:prstGeom prst="rect">
            <a:avLst/>
          </a:prstGeom>
          <a:noFill/>
          <a:ln>
            <a:noFill/>
          </a:ln>
        </p:spPr>
        <p:txBody>
          <a:bodyPr anchorCtr="0" anchor="t" bIns="0" lIns="0" rIns="0" tIns="0">
            <a:noAutofit/>
          </a:bodyPr>
          <a:lstStyle/>
          <a:p>
            <a:pPr indent="0" lvl="0" marL="0" marR="0" rtl="0">
              <a:lnSpc>
                <a:spcPct val="90000"/>
              </a:lnSpc>
              <a:spcBef>
                <a:spcPts val="0"/>
              </a:spcBef>
              <a:spcAft>
                <a:spcPts val="0"/>
              </a:spcAft>
              <a:buSzPct val="25000"/>
              <a:buNone/>
            </a:pPr>
            <a:r>
              <a:rPr b="0" i="0" lang="en-US" sz="4000" u="none" cap="none" strike="noStrike">
                <a:latin typeface="Arial"/>
                <a:ea typeface="Arial"/>
                <a:cs typeface="Arial"/>
                <a:sym typeface="Arial"/>
              </a:rPr>
              <a:t>Senator </a:t>
            </a:r>
            <a:r>
              <a:rPr lang="en-US" sz="4000"/>
              <a:t>Report Cont.</a:t>
            </a:r>
          </a:p>
        </p:txBody>
      </p:sp>
      <p:sp>
        <p:nvSpPr>
          <p:cNvPr id="323" name="Shape 323"/>
          <p:cNvSpPr txBox="1"/>
          <p:nvPr>
            <p:ph idx="1" type="body"/>
          </p:nvPr>
        </p:nvSpPr>
        <p:spPr>
          <a:xfrm>
            <a:off x="1210225" y="1186500"/>
            <a:ext cx="7781400" cy="4777799"/>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1" i="0" lang="en-US" sz="2100" u="none" cap="none" strike="noStrike">
                <a:latin typeface="Arial"/>
                <a:ea typeface="Arial"/>
                <a:cs typeface="Arial"/>
                <a:sym typeface="Arial"/>
              </a:rPr>
              <a:t>Upcoming Events:</a:t>
            </a:r>
          </a:p>
          <a:p>
            <a:pPr indent="-457200" lvl="0" marL="457200" marR="0" rtl="0" algn="l">
              <a:lnSpc>
                <a:spcPct val="90000"/>
              </a:lnSpc>
              <a:spcBef>
                <a:spcPts val="1050"/>
              </a:spcBef>
              <a:spcAft>
                <a:spcPts val="0"/>
              </a:spcAft>
              <a:buClr>
                <a:srgbClr val="000000"/>
              </a:buClr>
              <a:buSzPct val="100000"/>
              <a:buFont typeface="Arial"/>
              <a:buChar char="-"/>
            </a:pPr>
            <a:r>
              <a:rPr b="0" i="0" lang="en-US" sz="2100" u="none" cap="none" strike="noStrike">
                <a:latin typeface="Arial"/>
                <a:ea typeface="Arial"/>
                <a:cs typeface="Arial"/>
                <a:sym typeface="Arial"/>
              </a:rPr>
              <a:t>Senate Meeting: Nov. 4</a:t>
            </a:r>
            <a:r>
              <a:rPr b="0" baseline="30000" i="0" lang="en-US" sz="2100" u="none" cap="none" strike="noStrike">
                <a:latin typeface="Arial"/>
                <a:ea typeface="Arial"/>
                <a:cs typeface="Arial"/>
                <a:sym typeface="Arial"/>
              </a:rPr>
              <a:t>th</a:t>
            </a:r>
            <a:r>
              <a:rPr b="0" i="0" lang="en-US" sz="2100" u="none" cap="none" strike="noStrike">
                <a:latin typeface="Arial"/>
                <a:ea typeface="Arial"/>
                <a:cs typeface="Arial"/>
                <a:sym typeface="Arial"/>
              </a:rPr>
              <a:t> 6:00 pm in 425 TUC</a:t>
            </a:r>
          </a:p>
          <a:p>
            <a:pPr indent="-457200" lvl="0" marL="457200" marR="0" rtl="0" algn="l">
              <a:lnSpc>
                <a:spcPct val="90000"/>
              </a:lnSpc>
              <a:spcBef>
                <a:spcPts val="1050"/>
              </a:spcBef>
              <a:spcAft>
                <a:spcPts val="0"/>
              </a:spcAft>
              <a:buClr>
                <a:srgbClr val="000000"/>
              </a:buClr>
              <a:buSzPct val="100000"/>
              <a:buFont typeface="Arial"/>
              <a:buChar char="-"/>
            </a:pPr>
            <a:r>
              <a:rPr b="0" i="0" lang="en-US" sz="2100" u="none" cap="none" strike="noStrike">
                <a:latin typeface="Arial"/>
                <a:ea typeface="Arial"/>
                <a:cs typeface="Arial"/>
                <a:sym typeface="Arial"/>
              </a:rPr>
              <a:t>UC at the Zoo: Nov. 7</a:t>
            </a:r>
            <a:r>
              <a:rPr b="0" baseline="30000" i="0" lang="en-US" sz="2100" u="none" cap="none" strike="noStrike">
                <a:latin typeface="Arial"/>
                <a:ea typeface="Arial"/>
                <a:cs typeface="Arial"/>
                <a:sym typeface="Arial"/>
              </a:rPr>
              <a:t>th</a:t>
            </a:r>
            <a:r>
              <a:rPr b="0" i="0" lang="en-US" sz="2100" u="none" cap="none" strike="noStrike">
                <a:latin typeface="Arial"/>
                <a:ea typeface="Arial"/>
                <a:cs typeface="Arial"/>
                <a:sym typeface="Arial"/>
              </a:rPr>
              <a:t> from 5-9 pm. Tickets are $5 and can be found at the link: </a:t>
            </a:r>
            <a:r>
              <a:rPr b="0" i="0" lang="en-US" sz="2100" u="sng" cap="none" strike="noStrike">
                <a:latin typeface="Arial"/>
                <a:ea typeface="Arial"/>
                <a:cs typeface="Arial"/>
                <a:sym typeface="Arial"/>
                <a:hlinkClick r:id="rId3"/>
              </a:rPr>
              <a:t>https://www.uc.edu/zoo.html</a:t>
            </a:r>
          </a:p>
          <a:p>
            <a:pPr indent="-457200" lvl="0" marL="457200" marR="0" rtl="0" algn="l">
              <a:lnSpc>
                <a:spcPct val="90000"/>
              </a:lnSpc>
              <a:spcBef>
                <a:spcPts val="1050"/>
              </a:spcBef>
              <a:spcAft>
                <a:spcPts val="0"/>
              </a:spcAft>
              <a:buClr>
                <a:srgbClr val="000000"/>
              </a:buClr>
              <a:buSzPct val="100000"/>
              <a:buFont typeface="Arial"/>
              <a:buChar char="-"/>
            </a:pPr>
            <a:r>
              <a:rPr b="0" i="0" lang="en-US" sz="2100" u="none" cap="none" strike="noStrike">
                <a:latin typeface="Arial"/>
                <a:ea typeface="Arial"/>
                <a:cs typeface="Arial"/>
                <a:sym typeface="Arial"/>
              </a:rPr>
              <a:t>Sibs Weekend: Nov 13</a:t>
            </a:r>
            <a:r>
              <a:rPr b="0" baseline="30000" i="0" lang="en-US" sz="2100" u="none" cap="none" strike="noStrike">
                <a:latin typeface="Arial"/>
                <a:ea typeface="Arial"/>
                <a:cs typeface="Arial"/>
                <a:sym typeface="Arial"/>
              </a:rPr>
              <a:t>th</a:t>
            </a:r>
            <a:r>
              <a:rPr b="0" i="0" lang="en-US" sz="2100" u="none" cap="none" strike="noStrike">
                <a:latin typeface="Arial"/>
                <a:ea typeface="Arial"/>
                <a:cs typeface="Arial"/>
                <a:sym typeface="Arial"/>
              </a:rPr>
              <a:t>-15</a:t>
            </a:r>
            <a:r>
              <a:rPr b="0" baseline="30000" i="0" lang="en-US" sz="2100" u="none" cap="none" strike="noStrike">
                <a:latin typeface="Arial"/>
                <a:ea typeface="Arial"/>
                <a:cs typeface="Arial"/>
                <a:sym typeface="Arial"/>
              </a:rPr>
              <a:t>th</a:t>
            </a:r>
            <a:r>
              <a:rPr b="0" i="0" lang="en-US" sz="2100" u="none" cap="none" strike="noStrike">
                <a:latin typeface="Arial"/>
                <a:ea typeface="Arial"/>
                <a:cs typeface="Arial"/>
                <a:sym typeface="Arial"/>
              </a:rPr>
              <a:t> </a:t>
            </a:r>
          </a:p>
          <a:p>
            <a:pPr indent="-468313" lvl="1" marL="798513" marR="0" rtl="0" algn="l">
              <a:lnSpc>
                <a:spcPct val="90000"/>
              </a:lnSpc>
              <a:spcBef>
                <a:spcPts val="630"/>
              </a:spcBef>
              <a:spcAft>
                <a:spcPts val="0"/>
              </a:spcAft>
              <a:buClr>
                <a:srgbClr val="000000"/>
              </a:buClr>
              <a:buSzPct val="100000"/>
              <a:buFont typeface="Arial"/>
              <a:buChar char="-"/>
            </a:pPr>
            <a:r>
              <a:rPr b="0" i="0" lang="en-US" sz="2100" u="none" cap="none" strike="noStrike">
                <a:latin typeface="Arial"/>
                <a:ea typeface="Arial"/>
                <a:cs typeface="Arial"/>
                <a:sym typeface="Arial"/>
              </a:rPr>
              <a:t>Have sibling live with you</a:t>
            </a:r>
          </a:p>
          <a:p>
            <a:pPr indent="-468313" lvl="1" marL="798513" marR="0" rtl="0" algn="l">
              <a:lnSpc>
                <a:spcPct val="90000"/>
              </a:lnSpc>
              <a:spcBef>
                <a:spcPts val="630"/>
              </a:spcBef>
              <a:spcAft>
                <a:spcPts val="0"/>
              </a:spcAft>
              <a:buClr>
                <a:srgbClr val="000000"/>
              </a:buClr>
              <a:buSzPct val="100000"/>
              <a:buFont typeface="Arial"/>
              <a:buChar char="-"/>
            </a:pPr>
            <a:r>
              <a:rPr b="0" i="0" lang="en-US" sz="2100" u="none" cap="none" strike="noStrike">
                <a:latin typeface="Arial"/>
                <a:ea typeface="Arial"/>
                <a:cs typeface="Arial"/>
                <a:sym typeface="Arial"/>
              </a:rPr>
              <a:t>Fun activities all weekend with RHA (Bubble Soccer, Fashion Show, Bingo Night, Yoga, Henna tattoos &amp; more)</a:t>
            </a:r>
          </a:p>
          <a:p>
            <a:pPr indent="-468313" lvl="1" marL="798513" marR="0" rtl="0" algn="l">
              <a:lnSpc>
                <a:spcPct val="90000"/>
              </a:lnSpc>
              <a:spcBef>
                <a:spcPts val="630"/>
              </a:spcBef>
              <a:spcAft>
                <a:spcPts val="0"/>
              </a:spcAft>
              <a:buClr>
                <a:srgbClr val="000000"/>
              </a:buClr>
              <a:buSzPct val="100000"/>
              <a:buFont typeface="Arial"/>
              <a:buChar char="-"/>
            </a:pPr>
            <a:r>
              <a:rPr b="0" i="0" lang="en-US" sz="2100" u="none" cap="none" strike="noStrike">
                <a:latin typeface="Arial"/>
                <a:ea typeface="Arial"/>
                <a:cs typeface="Arial"/>
                <a:sym typeface="Arial"/>
              </a:rPr>
              <a:t>Sibling ages 9-17 welcome</a:t>
            </a:r>
          </a:p>
          <a:p>
            <a:pPr indent="-457200" lvl="0" marL="457200" marR="0" rtl="0" algn="l">
              <a:lnSpc>
                <a:spcPct val="90000"/>
              </a:lnSpc>
              <a:spcBef>
                <a:spcPts val="1050"/>
              </a:spcBef>
              <a:spcAft>
                <a:spcPts val="0"/>
              </a:spcAft>
              <a:buClr>
                <a:srgbClr val="000000"/>
              </a:buClr>
              <a:buSzPct val="100000"/>
              <a:buFont typeface="Arial"/>
              <a:buChar char="-"/>
            </a:pPr>
            <a:r>
              <a:rPr b="0" i="0" lang="en-US" sz="2100" u="none" cap="none" strike="noStrike">
                <a:latin typeface="Arial"/>
                <a:ea typeface="Arial"/>
                <a:cs typeface="Arial"/>
                <a:sym typeface="Arial"/>
              </a:rPr>
              <a:t>Elect Her: November 7</a:t>
            </a:r>
            <a:r>
              <a:rPr b="0" baseline="30000" i="0" lang="en-US" sz="2100" u="none" cap="none" strike="noStrike">
                <a:latin typeface="Arial"/>
                <a:ea typeface="Arial"/>
                <a:cs typeface="Arial"/>
                <a:sym typeface="Arial"/>
              </a:rPr>
              <a:t>th</a:t>
            </a:r>
            <a:r>
              <a:rPr b="0" i="0" lang="en-US" sz="2100" u="none" cap="none" strike="noStrike">
                <a:latin typeface="Arial"/>
                <a:ea typeface="Arial"/>
                <a:cs typeface="Arial"/>
                <a:sym typeface="Arial"/>
              </a:rPr>
              <a:t> for 4.5 hours.</a:t>
            </a:r>
          </a:p>
          <a:p>
            <a:pPr indent="-468313" lvl="1" marL="798513" marR="0" rtl="0" algn="l">
              <a:lnSpc>
                <a:spcPct val="90000"/>
              </a:lnSpc>
              <a:spcBef>
                <a:spcPts val="630"/>
              </a:spcBef>
              <a:spcAft>
                <a:spcPts val="0"/>
              </a:spcAft>
              <a:buClr>
                <a:srgbClr val="000000"/>
              </a:buClr>
              <a:buSzPct val="100000"/>
              <a:buFont typeface="Arial"/>
              <a:buChar char="-"/>
            </a:pPr>
            <a:r>
              <a:rPr b="0" i="0" lang="en-US" sz="2100" u="none" cap="none" strike="noStrike">
                <a:latin typeface="Arial"/>
                <a:ea typeface="Arial"/>
                <a:cs typeface="Arial"/>
                <a:sym typeface="Arial"/>
              </a:rPr>
              <a:t>Encourages and trains college women to run for student government and future leadership positions.</a:t>
            </a:r>
          </a:p>
          <a:p>
            <a:pPr indent="-468313" lvl="1" marL="798513" marR="0" rtl="0" algn="l">
              <a:lnSpc>
                <a:spcPct val="90000"/>
              </a:lnSpc>
              <a:spcBef>
                <a:spcPts val="630"/>
              </a:spcBef>
              <a:spcAft>
                <a:spcPts val="0"/>
              </a:spcAft>
              <a:buClr>
                <a:srgbClr val="000000"/>
              </a:buClr>
              <a:buSzPct val="100000"/>
              <a:buFont typeface="Arial"/>
              <a:buChar char="-"/>
            </a:pPr>
            <a:r>
              <a:rPr b="0" i="0" lang="en-US" sz="2100" u="none" cap="none" strike="noStrike">
                <a:latin typeface="Arial"/>
                <a:ea typeface="Arial"/>
                <a:cs typeface="Arial"/>
                <a:sym typeface="Arial"/>
              </a:rPr>
              <a:t>If interested here is the link: </a:t>
            </a:r>
            <a:r>
              <a:rPr b="0" i="0" lang="en-US" sz="2100" u="sng" cap="none" strike="noStrike">
                <a:latin typeface="Arial"/>
                <a:ea typeface="Arial"/>
                <a:cs typeface="Arial"/>
                <a:sym typeface="Arial"/>
                <a:hlinkClick r:id="rId4"/>
              </a:rPr>
              <a:t>http://www.uc.edu/ucwc/we/ElectHer.html</a:t>
            </a:r>
          </a:p>
          <a:p>
            <a:pPr indent="-468313" lvl="1" marL="798513" marR="0" rtl="0" algn="l">
              <a:lnSpc>
                <a:spcPct val="90000"/>
              </a:lnSpc>
              <a:spcBef>
                <a:spcPts val="960"/>
              </a:spcBef>
              <a:spcAft>
                <a:spcPts val="0"/>
              </a:spcAft>
              <a:buClr>
                <a:srgbClr val="004880"/>
              </a:buClr>
              <a:buSzPct val="100000"/>
              <a:buFont typeface="Arial"/>
              <a:buNone/>
            </a:pPr>
            <a:r>
              <a:t/>
            </a:r>
            <a:endParaRPr b="0" i="0" sz="3200" u="none" cap="none" strike="noStrike">
              <a:latin typeface="Arial"/>
              <a:ea typeface="Arial"/>
              <a:cs typeface="Arial"/>
              <a:sym typeface="Arial"/>
            </a:endParaRPr>
          </a:p>
          <a:p>
            <a:pPr indent="0" lvl="0" marL="0" marR="0" rtl="0" algn="l">
              <a:lnSpc>
                <a:spcPct val="90000"/>
              </a:lnSpc>
              <a:spcBef>
                <a:spcPts val="1600"/>
              </a:spcBef>
              <a:spcAft>
                <a:spcPts val="0"/>
              </a:spcAft>
              <a:buSzPct val="25000"/>
              <a:buNone/>
            </a:pPr>
            <a:r>
              <a:t/>
            </a:r>
            <a:endParaRPr b="0" i="0" sz="3200" u="none" cap="none" strike="noStrike">
              <a:latin typeface="Arial"/>
              <a:ea typeface="Arial"/>
              <a:cs typeface="Arial"/>
              <a:sym typeface="Arial"/>
            </a:endParaRPr>
          </a:p>
          <a:p>
            <a:pPr indent="0" lvl="0" marL="0" marR="0" rtl="0" algn="l">
              <a:lnSpc>
                <a:spcPct val="90000"/>
              </a:lnSpc>
              <a:spcBef>
                <a:spcPts val="1600"/>
              </a:spcBef>
              <a:spcAft>
                <a:spcPts val="0"/>
              </a:spcAft>
              <a:buSzPct val="25000"/>
              <a:buNone/>
            </a:pPr>
            <a:r>
              <a:t/>
            </a:r>
            <a:endParaRPr b="1" i="0" sz="3200" u="none" cap="none" strike="noStrike">
              <a:latin typeface="Arial"/>
              <a:ea typeface="Arial"/>
              <a:cs typeface="Arial"/>
              <a:sym typeface="Arial"/>
            </a:endParaRPr>
          </a:p>
          <a:p>
            <a:pPr indent="0" lvl="0" marL="0" marR="0" rtl="0" algn="l">
              <a:lnSpc>
                <a:spcPct val="90000"/>
              </a:lnSpc>
              <a:spcBef>
                <a:spcPts val="1600"/>
              </a:spcBef>
              <a:spcAft>
                <a:spcPts val="0"/>
              </a:spcAft>
              <a:buSzPct val="25000"/>
              <a:buNone/>
            </a:pPr>
            <a:r>
              <a:t/>
            </a:r>
            <a:endParaRPr b="0" i="0" sz="3200" u="none" cap="none" strike="noStrike">
              <a:latin typeface="Arial"/>
              <a:ea typeface="Arial"/>
              <a:cs typeface="Arial"/>
              <a:sym typeface="Arial"/>
            </a:endParaRPr>
          </a:p>
        </p:txBody>
      </p:sp>
      <p:sp>
        <p:nvSpPr>
          <p:cNvPr id="324" name="Shape 324"/>
          <p:cNvSpPr txBox="1"/>
          <p:nvPr/>
        </p:nvSpPr>
        <p:spPr>
          <a:xfrm>
            <a:off x="7390089" y="81600"/>
            <a:ext cx="21335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i="0" lang="en-US" sz="1600" u="sng" cap="none" strike="noStrike">
                <a:solidFill>
                  <a:schemeClr val="dk2"/>
                </a:solidFill>
                <a:latin typeface="PT Sans"/>
                <a:ea typeface="PT Sans"/>
                <a:cs typeface="PT Sans"/>
                <a:sym typeface="PT Sans"/>
              </a:rPr>
              <a:t>Officer:</a:t>
            </a:r>
          </a:p>
          <a:p>
            <a:pPr indent="0" lvl="0" marL="0" marR="0" rtl="0" algn="l">
              <a:lnSpc>
                <a:spcPct val="100000"/>
              </a:lnSpc>
              <a:spcBef>
                <a:spcPts val="0"/>
              </a:spcBef>
              <a:spcAft>
                <a:spcPts val="0"/>
              </a:spcAft>
              <a:buClr>
                <a:srgbClr val="000000"/>
              </a:buClr>
              <a:buSzPct val="25000"/>
              <a:buFont typeface="Arial"/>
              <a:buNone/>
            </a:pPr>
            <a:r>
              <a:rPr lang="en-US" sz="1600">
                <a:solidFill>
                  <a:schemeClr val="dk2"/>
                </a:solidFill>
                <a:latin typeface="PT Sans"/>
                <a:ea typeface="PT Sans"/>
                <a:cs typeface="PT Sans"/>
                <a:sym typeface="PT Sans"/>
              </a:rPr>
              <a:t>John Lewnard</a:t>
            </a:r>
          </a:p>
          <a:p>
            <a:pPr indent="0" lvl="0" marL="0" marR="0" rtl="0" algn="l">
              <a:lnSpc>
                <a:spcPct val="100000"/>
              </a:lnSpc>
              <a:spcBef>
                <a:spcPts val="0"/>
              </a:spcBef>
              <a:spcAft>
                <a:spcPts val="0"/>
              </a:spcAft>
              <a:buClr>
                <a:srgbClr val="000000"/>
              </a:buClr>
              <a:buSzPct val="25000"/>
              <a:buFont typeface="Arial"/>
              <a:buNone/>
            </a:pPr>
            <a:r>
              <a:rPr lang="en-US" sz="1600">
                <a:solidFill>
                  <a:schemeClr val="dk2"/>
                </a:solidFill>
                <a:latin typeface="PT Sans"/>
                <a:ea typeface="PT Sans"/>
                <a:cs typeface="PT Sans"/>
                <a:sym typeface="PT Sans"/>
              </a:rPr>
              <a:t>Varun Nagarajan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sp>
        <p:nvSpPr>
          <p:cNvPr id="329" name="Shape 329"/>
          <p:cNvSpPr txBox="1"/>
          <p:nvPr>
            <p:ph type="title"/>
          </p:nvPr>
        </p:nvSpPr>
        <p:spPr>
          <a:xfrm>
            <a:off x="1295400" y="609833"/>
            <a:ext cx="7696244"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The Siddall/Calhoun Mural Design Contest</a:t>
            </a:r>
          </a:p>
        </p:txBody>
      </p:sp>
      <p:pic>
        <p:nvPicPr>
          <p:cNvPr id="330" name="Shape 330"/>
          <p:cNvPicPr preferRelativeResize="0"/>
          <p:nvPr>
            <p:ph idx="1" type="body"/>
          </p:nvPr>
        </p:nvPicPr>
        <p:blipFill rotWithShape="1">
          <a:blip r:embed="rId3">
            <a:alphaModFix/>
          </a:blip>
          <a:srcRect b="1197" l="0" r="0" t="1198"/>
          <a:stretch/>
        </p:blipFill>
        <p:spPr>
          <a:xfrm>
            <a:off x="407716" y="1715667"/>
            <a:ext cx="8229600" cy="4525963"/>
          </a:xfrm>
          <a:prstGeom prst="rect">
            <a:avLst/>
          </a:prstGeom>
          <a:noFill/>
          <a:ln>
            <a:noFill/>
          </a:ln>
        </p:spPr>
      </p:pic>
      <p:sp>
        <p:nvSpPr>
          <p:cNvPr id="331" name="Shape 331"/>
          <p:cNvSpPr txBox="1"/>
          <p:nvPr>
            <p:ph idx="11" type="ftr"/>
          </p:nvPr>
        </p:nvSpPr>
        <p:spPr>
          <a:xfrm>
            <a:off x="4572000" y="6245225"/>
            <a:ext cx="2438399" cy="47624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t/>
            </a:r>
            <a:endParaRPr b="0" i="0" sz="1200" u="none" cap="none" strike="noStrike">
              <a:solidFill>
                <a:srgbClr val="888888"/>
              </a:solidFill>
              <a:latin typeface="Arial"/>
              <a:ea typeface="Arial"/>
              <a:cs typeface="Arial"/>
              <a:sym typeface="Aria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title"/>
          </p:nvPr>
        </p:nvSpPr>
        <p:spPr>
          <a:xfrm>
            <a:off x="1295400" y="609833"/>
            <a:ext cx="7696244"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id="337" name="Shape 337"/>
          <p:cNvPicPr preferRelativeResize="0"/>
          <p:nvPr>
            <p:ph idx="1" type="body"/>
          </p:nvPr>
        </p:nvPicPr>
        <p:blipFill rotWithShape="1">
          <a:blip r:embed="rId3">
            <a:alphaModFix/>
          </a:blip>
          <a:srcRect b="0" l="-48271" r="-48272" t="0"/>
          <a:stretch/>
        </p:blipFill>
        <p:spPr>
          <a:xfrm>
            <a:off x="-1652903" y="226111"/>
            <a:ext cx="12879123" cy="6450438"/>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sp>
        <p:nvSpPr>
          <p:cNvPr id="342" name="Shape 342"/>
          <p:cNvSpPr txBox="1"/>
          <p:nvPr>
            <p:ph type="title"/>
          </p:nvPr>
        </p:nvSpPr>
        <p:spPr>
          <a:xfrm>
            <a:off x="770591" y="5206789"/>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200" u="none" cap="none" strike="noStrike">
                <a:solidFill>
                  <a:schemeClr val="dk1"/>
                </a:solidFill>
                <a:latin typeface="Calibri"/>
                <a:ea typeface="Calibri"/>
                <a:cs typeface="Calibri"/>
                <a:sym typeface="Calibri"/>
              </a:rPr>
              <a:t>To promote student engagement in the political process and raise awareness about the importance of off-year elections. </a:t>
            </a:r>
            <a:br>
              <a:rPr b="0" i="0" lang="en-US" sz="3200" u="none" cap="none" strike="noStrike">
                <a:solidFill>
                  <a:schemeClr val="dk1"/>
                </a:solidFill>
                <a:latin typeface="Calibri"/>
                <a:ea typeface="Calibri"/>
                <a:cs typeface="Calibri"/>
                <a:sym typeface="Calibri"/>
              </a:rPr>
            </a:br>
            <a:r>
              <a:rPr b="0" i="0" lang="en-US" sz="3200" u="none" cap="none" strike="noStrike">
                <a:solidFill>
                  <a:schemeClr val="dk1"/>
                </a:solidFill>
                <a:latin typeface="Calibri"/>
                <a:ea typeface="Calibri"/>
                <a:cs typeface="Calibri"/>
                <a:sym typeface="Calibri"/>
              </a:rPr>
              <a:t>Under the Steger Bridge</a:t>
            </a:r>
          </a:p>
        </p:txBody>
      </p:sp>
      <p:pic>
        <p:nvPicPr>
          <p:cNvPr id="343" name="Shape 343"/>
          <p:cNvPicPr preferRelativeResize="0"/>
          <p:nvPr>
            <p:ph idx="1" type="body"/>
          </p:nvPr>
        </p:nvPicPr>
        <p:blipFill rotWithShape="1">
          <a:blip r:embed="rId3">
            <a:alphaModFix/>
          </a:blip>
          <a:srcRect b="0" l="-13729" r="-13728" t="0"/>
          <a:stretch/>
        </p:blipFill>
        <p:spPr>
          <a:xfrm>
            <a:off x="572658" y="313552"/>
            <a:ext cx="8229600" cy="4525963"/>
          </a:xfrm>
          <a:prstGeom prst="rect">
            <a:avLst/>
          </a:prstGeom>
          <a:noFill/>
          <a:ln>
            <a:noFill/>
          </a:ln>
        </p:spPr>
      </p:pic>
      <p:sp>
        <p:nvSpPr>
          <p:cNvPr id="344" name="Shape 344"/>
          <p:cNvSpPr txBox="1"/>
          <p:nvPr>
            <p:ph idx="11" type="ftr"/>
          </p:nvPr>
        </p:nvSpPr>
        <p:spPr>
          <a:xfrm>
            <a:off x="4572000" y="6245225"/>
            <a:ext cx="2438399" cy="47624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t/>
            </a:r>
            <a:endParaRPr b="0" i="0" sz="1200" u="none" cap="none" strike="noStrike">
              <a:solidFill>
                <a:srgbClr val="888888"/>
              </a:solidFill>
              <a:latin typeface="Arial"/>
              <a:ea typeface="Arial"/>
              <a:cs typeface="Arial"/>
              <a:sym typeface="Aria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x="0" y="0"/>
          <a:ext cx="0" cy="0"/>
          <a:chOff x="0" y="0"/>
          <a:chExt cx="0" cy="0"/>
        </a:xfrm>
      </p:grpSpPr>
      <p:sp>
        <p:nvSpPr>
          <p:cNvPr id="349" name="Shape 349"/>
          <p:cNvSpPr txBox="1"/>
          <p:nvPr>
            <p:ph type="title"/>
          </p:nvPr>
        </p:nvSpPr>
        <p:spPr>
          <a:xfrm>
            <a:off x="990600" y="2514600"/>
            <a:ext cx="7696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6000" u="none" cap="none" strike="noStrike">
                <a:solidFill>
                  <a:schemeClr val="dk2"/>
                </a:solidFill>
                <a:latin typeface="PT Sans"/>
                <a:ea typeface="PT Sans"/>
                <a:cs typeface="PT Sans"/>
                <a:sym typeface="PT Sans"/>
              </a:rPr>
              <a:t>Committee Reports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8" name="Shape 428"/>
        <p:cNvGrpSpPr/>
        <p:nvPr/>
      </p:nvGrpSpPr>
      <p:grpSpPr>
        <a:xfrm>
          <a:off x="0" y="0"/>
          <a:ext cx="0" cy="0"/>
          <a:chOff x="0" y="0"/>
          <a:chExt cx="0" cy="0"/>
        </a:xfrm>
      </p:grpSpPr>
      <p:sp>
        <p:nvSpPr>
          <p:cNvPr id="429" name="Shape 429"/>
          <p:cNvSpPr txBox="1"/>
          <p:nvPr>
            <p:ph idx="1" type="body"/>
          </p:nvPr>
        </p:nvSpPr>
        <p:spPr>
          <a:xfrm>
            <a:off x="628650" y="1825624"/>
            <a:ext cx="7886700" cy="5032374"/>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Clr>
                <a:schemeClr val="dk1"/>
              </a:buClr>
              <a:buSzPct val="25000"/>
              <a:buFont typeface="Arial"/>
              <a:buNone/>
            </a:pPr>
            <a:r>
              <a:t/>
            </a:r>
            <a:endParaRPr b="1" i="0" sz="3600" u="none" cap="none" strike="noStrike">
              <a:solidFill>
                <a:schemeClr val="dk1"/>
              </a:solidFill>
              <a:latin typeface="Calibri"/>
              <a:ea typeface="Calibri"/>
              <a:cs typeface="Calibri"/>
              <a:sym typeface="Calibri"/>
            </a:endParaRPr>
          </a:p>
          <a:p>
            <a:pPr indent="0" lvl="0" marL="0" marR="0" rtl="0" algn="ctr">
              <a:lnSpc>
                <a:spcPct val="90000"/>
              </a:lnSpc>
              <a:spcBef>
                <a:spcPts val="1000"/>
              </a:spcBef>
              <a:buClr>
                <a:schemeClr val="dk1"/>
              </a:buClr>
              <a:buSzPct val="25000"/>
              <a:buFont typeface="Arial"/>
              <a:buNone/>
            </a:pPr>
            <a:r>
              <a:rPr b="1" i="0" lang="en-US" sz="4800" u="none" cap="none" strike="noStrike">
                <a:solidFill>
                  <a:schemeClr val="dk1"/>
                </a:solidFill>
                <a:latin typeface="Calibri"/>
                <a:ea typeface="Calibri"/>
                <a:cs typeface="Calibri"/>
                <a:sym typeface="Calibri"/>
              </a:rPr>
              <a:t>This Friday!</a:t>
            </a:r>
          </a:p>
          <a:p>
            <a:pPr indent="-228600" lvl="0" marL="228600" marR="0" rtl="0" algn="l">
              <a:lnSpc>
                <a:spcPct val="90000"/>
              </a:lnSpc>
              <a:spcBef>
                <a:spcPts val="1000"/>
              </a:spcBef>
              <a:buClr>
                <a:schemeClr val="dk1"/>
              </a:buClr>
              <a:buSzPct val="100000"/>
              <a:buFont typeface="Arial"/>
              <a:buChar char="•"/>
            </a:pPr>
            <a:r>
              <a:rPr b="1" i="0" lang="en-US" sz="2800" u="none" cap="none" strike="noStrike">
                <a:solidFill>
                  <a:schemeClr val="dk1"/>
                </a:solidFill>
                <a:latin typeface="Calibri"/>
                <a:ea typeface="Calibri"/>
                <a:cs typeface="Calibri"/>
                <a:sym typeface="Calibri"/>
              </a:rPr>
              <a:t>Time/location</a:t>
            </a:r>
            <a:r>
              <a:rPr b="0" i="0" lang="en-US" sz="2800" u="none" cap="none" strike="noStrike">
                <a:solidFill>
                  <a:schemeClr val="dk1"/>
                </a:solidFill>
                <a:latin typeface="Calibri"/>
                <a:ea typeface="Calibri"/>
                <a:cs typeface="Calibri"/>
                <a:sym typeface="Calibri"/>
              </a:rPr>
              <a:t>: 8:10 PM in front of ERC</a:t>
            </a:r>
          </a:p>
          <a:p>
            <a:pPr indent="-228600" lvl="0" marL="228600" marR="0" rtl="0" algn="l">
              <a:lnSpc>
                <a:spcPct val="90000"/>
              </a:lnSpc>
              <a:spcBef>
                <a:spcPts val="1000"/>
              </a:spcBef>
              <a:buClr>
                <a:schemeClr val="dk1"/>
              </a:buClr>
              <a:buSzPct val="100000"/>
              <a:buFont typeface="Arial"/>
              <a:buChar char="•"/>
            </a:pPr>
            <a:r>
              <a:rPr b="1" i="0" lang="en-US" sz="2800" u="none" cap="none" strike="noStrike">
                <a:solidFill>
                  <a:schemeClr val="dk1"/>
                </a:solidFill>
                <a:latin typeface="Calibri"/>
                <a:ea typeface="Calibri"/>
                <a:cs typeface="Calibri"/>
                <a:sym typeface="Calibri"/>
              </a:rPr>
              <a:t>Transportation</a:t>
            </a:r>
            <a:r>
              <a:rPr b="0" i="0" lang="en-US" sz="2800" u="none" cap="none" strike="noStrike">
                <a:solidFill>
                  <a:schemeClr val="dk1"/>
                </a:solidFill>
                <a:latin typeface="Calibri"/>
                <a:ea typeface="Calibri"/>
                <a:cs typeface="Calibri"/>
                <a:sym typeface="Calibri"/>
              </a:rPr>
              <a:t>: Provided</a:t>
            </a:r>
          </a:p>
          <a:p>
            <a:pPr indent="-228600" lvl="0" marL="228600" marR="0" rtl="0" algn="l">
              <a:lnSpc>
                <a:spcPct val="90000"/>
              </a:lnSpc>
              <a:spcBef>
                <a:spcPts val="1000"/>
              </a:spcBef>
              <a:buClr>
                <a:schemeClr val="dk1"/>
              </a:buClr>
              <a:buSzPct val="100000"/>
              <a:buFont typeface="Arial"/>
              <a:buChar char="•"/>
            </a:pPr>
            <a:r>
              <a:rPr b="1" i="0" lang="en-US" sz="2800" u="none" cap="none" strike="noStrike">
                <a:solidFill>
                  <a:schemeClr val="dk1"/>
                </a:solidFill>
                <a:latin typeface="Calibri"/>
                <a:ea typeface="Calibri"/>
                <a:cs typeface="Calibri"/>
                <a:sym typeface="Calibri"/>
              </a:rPr>
              <a:t>Food:</a:t>
            </a:r>
            <a:r>
              <a:rPr b="0" i="0" lang="en-US" sz="2800" u="none" cap="none" strike="noStrike">
                <a:solidFill>
                  <a:schemeClr val="dk1"/>
                </a:solidFill>
                <a:latin typeface="Calibri"/>
                <a:ea typeface="Calibri"/>
                <a:cs typeface="Calibri"/>
                <a:sym typeface="Calibri"/>
              </a:rPr>
              <a:t> Pizza and light breakfast provided</a:t>
            </a:r>
          </a:p>
          <a:p>
            <a:pPr indent="-228600" lvl="0" marL="228600" marR="0" rtl="0" algn="l">
              <a:lnSpc>
                <a:spcPct val="90000"/>
              </a:lnSpc>
              <a:spcBef>
                <a:spcPts val="1000"/>
              </a:spcBef>
              <a:buClr>
                <a:schemeClr val="dk1"/>
              </a:buClr>
              <a:buSzPct val="100000"/>
              <a:buFont typeface="Arial"/>
              <a:buChar char="•"/>
            </a:pPr>
            <a:r>
              <a:rPr b="1" i="0" lang="en-US" sz="2800" u="none" cap="none" strike="noStrike">
                <a:solidFill>
                  <a:schemeClr val="dk1"/>
                </a:solidFill>
                <a:latin typeface="Calibri"/>
                <a:ea typeface="Calibri"/>
                <a:cs typeface="Calibri"/>
                <a:sym typeface="Calibri"/>
              </a:rPr>
              <a:t>What to bring:</a:t>
            </a:r>
          </a:p>
          <a:p>
            <a:pPr indent="-228600" lvl="1" marL="685800" marR="0" rtl="0" algn="l">
              <a:lnSpc>
                <a:spcPct val="90000"/>
              </a:lnSpc>
              <a:spcBef>
                <a:spcPts val="500"/>
              </a:spcBef>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Comfortable clothes to climb/sleep in</a:t>
            </a:r>
          </a:p>
          <a:p>
            <a:pPr indent="-228600" lvl="1" marL="685800" marR="0" rtl="0" algn="l">
              <a:lnSpc>
                <a:spcPct val="90000"/>
              </a:lnSpc>
              <a:spcBef>
                <a:spcPts val="500"/>
              </a:spcBef>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Sleeping bag and pillow, or something to sleep on</a:t>
            </a:r>
          </a:p>
          <a:p>
            <a:pPr indent="-228600" lvl="1" marL="685800" marR="0" rtl="0" algn="l">
              <a:lnSpc>
                <a:spcPct val="90000"/>
              </a:lnSpc>
              <a:spcBef>
                <a:spcPts val="500"/>
              </a:spcBef>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Board games, cards, or anything to play after climbing</a:t>
            </a:r>
          </a:p>
          <a:p>
            <a:pPr indent="-228600" lvl="1" marL="685800" marR="0" rtl="0" algn="l">
              <a:lnSpc>
                <a:spcPct val="90000"/>
              </a:lnSpc>
              <a:spcBef>
                <a:spcPts val="500"/>
              </a:spcBef>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228600" lvl="0" marL="228600" marR="0" rtl="0" algn="ctr">
              <a:lnSpc>
                <a:spcPct val="90000"/>
              </a:lnSpc>
              <a:spcBef>
                <a:spcPts val="1000"/>
              </a:spcBef>
              <a:buClr>
                <a:schemeClr val="dk1"/>
              </a:buClr>
              <a:buSzPct val="100000"/>
              <a:buFont typeface="Arial"/>
              <a:buNone/>
            </a:pPr>
            <a:r>
              <a:t/>
            </a:r>
            <a:endParaRPr b="1" i="0" sz="2800" u="none" cap="none" strike="noStrike">
              <a:solidFill>
                <a:schemeClr val="dk1"/>
              </a:solidFill>
              <a:latin typeface="Calibri"/>
              <a:ea typeface="Calibri"/>
              <a:cs typeface="Calibri"/>
              <a:sym typeface="Calibri"/>
            </a:endParaRPr>
          </a:p>
        </p:txBody>
      </p:sp>
      <p:sp>
        <p:nvSpPr>
          <p:cNvPr id="430" name="Shape 430"/>
          <p:cNvSpPr/>
          <p:nvPr/>
        </p:nvSpPr>
        <p:spPr>
          <a:xfrm>
            <a:off x="1857108" y="359392"/>
            <a:ext cx="5429781" cy="1912796"/>
          </a:xfrm>
          <a:prstGeom prst="rect">
            <a:avLst/>
          </a:prstGeom>
          <a:solidFill>
            <a:srgbClr val="46BC36">
              <a:alpha val="92549"/>
            </a:srgbClr>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id="431" name="Shape 431"/>
          <p:cNvPicPr preferRelativeResize="0"/>
          <p:nvPr/>
        </p:nvPicPr>
        <p:blipFill rotWithShape="1">
          <a:blip r:embed="rId3">
            <a:alphaModFix/>
          </a:blip>
          <a:srcRect b="0" l="0" r="0" t="0"/>
          <a:stretch/>
        </p:blipFill>
        <p:spPr>
          <a:xfrm>
            <a:off x="2212207" y="682114"/>
            <a:ext cx="4719583" cy="1498281"/>
          </a:xfrm>
          <a:prstGeom prst="rect">
            <a:avLst/>
          </a:prstGeom>
          <a:noFill/>
          <a:ln>
            <a:noFill/>
          </a:ln>
        </p:spPr>
      </p:pic>
      <p:sp>
        <p:nvSpPr>
          <p:cNvPr id="432" name="Shape 432"/>
          <p:cNvSpPr txBox="1"/>
          <p:nvPr/>
        </p:nvSpPr>
        <p:spPr>
          <a:xfrm>
            <a:off x="7878400" y="0"/>
            <a:ext cx="1696799" cy="889800"/>
          </a:xfrm>
          <a:prstGeom prst="rect">
            <a:avLst/>
          </a:prstGeom>
          <a:noFill/>
          <a:ln>
            <a:noFill/>
          </a:ln>
        </p:spPr>
        <p:txBody>
          <a:bodyPr anchorCtr="0" anchor="ctr" bIns="91425" lIns="91425" rIns="91425" tIns="91425">
            <a:noAutofit/>
          </a:bodyPr>
          <a:lstStyle/>
          <a:p>
            <a:pPr lvl="0" rtl="0">
              <a:lnSpc>
                <a:spcPct val="120000"/>
              </a:lnSpc>
              <a:spcBef>
                <a:spcPts val="0"/>
              </a:spcBef>
              <a:buNone/>
            </a:pPr>
            <a:r>
              <a:rPr b="1" lang="en-US" sz="1800" u="sng">
                <a:solidFill>
                  <a:schemeClr val="dk1"/>
                </a:solidFill>
                <a:latin typeface="PT Sans"/>
                <a:ea typeface="PT Sans"/>
                <a:cs typeface="PT Sans"/>
                <a:sym typeface="PT Sans"/>
              </a:rPr>
              <a:t>Chair:</a:t>
            </a:r>
          </a:p>
          <a:p>
            <a:pPr lvl="0" rtl="0">
              <a:lnSpc>
                <a:spcPct val="120000"/>
              </a:lnSpc>
              <a:spcBef>
                <a:spcPts val="0"/>
              </a:spcBef>
              <a:buNone/>
            </a:pPr>
            <a:r>
              <a:rPr lang="en-US" sz="1800">
                <a:solidFill>
                  <a:schemeClr val="dk1"/>
                </a:solidFill>
                <a:latin typeface="PT Sans"/>
                <a:ea typeface="PT Sans"/>
                <a:cs typeface="PT Sans"/>
                <a:sym typeface="PT Sans"/>
              </a:rPr>
              <a:t>Tom Burns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6" name="Shape 436"/>
        <p:cNvGrpSpPr/>
        <p:nvPr/>
      </p:nvGrpSpPr>
      <p:grpSpPr>
        <a:xfrm>
          <a:off x="0" y="0"/>
          <a:ext cx="0" cy="0"/>
          <a:chOff x="0" y="0"/>
          <a:chExt cx="0" cy="0"/>
        </a:xfrm>
      </p:grpSpPr>
      <p:sp>
        <p:nvSpPr>
          <p:cNvPr id="437" name="Shape 437"/>
          <p:cNvSpPr txBox="1"/>
          <p:nvPr>
            <p:ph idx="1" type="body"/>
          </p:nvPr>
        </p:nvSpPr>
        <p:spPr>
          <a:xfrm>
            <a:off x="704850" y="1736400"/>
            <a:ext cx="8229600" cy="4526100"/>
          </a:xfrm>
          <a:prstGeom prst="rect">
            <a:avLst/>
          </a:prstGeom>
          <a:noFill/>
          <a:ln>
            <a:noFill/>
          </a:ln>
        </p:spPr>
        <p:txBody>
          <a:bodyPr anchorCtr="0" anchor="t" bIns="45700" lIns="91425" rIns="91425" tIns="45700">
            <a:noAutofit/>
          </a:bodyPr>
          <a:lstStyle/>
          <a:p>
            <a:pPr indent="0" lvl="0" marL="0" marR="0" rtl="0" algn="ctr">
              <a:spcBef>
                <a:spcPts val="0"/>
              </a:spcBef>
              <a:buClr>
                <a:schemeClr val="dk1"/>
              </a:buClr>
              <a:buSzPct val="25000"/>
              <a:buFont typeface="Arial"/>
              <a:buNone/>
            </a:pPr>
            <a:r>
              <a:rPr b="0" i="0" lang="en-US" sz="2800" u="none" cap="none" strike="noStrike">
                <a:solidFill>
                  <a:schemeClr val="dk1"/>
                </a:solidFill>
                <a:latin typeface="Calibri"/>
                <a:ea typeface="Calibri"/>
                <a:cs typeface="Calibri"/>
                <a:sym typeface="Calibri"/>
              </a:rPr>
              <a:t>Earn Service Hours and help those in need!</a:t>
            </a:r>
          </a:p>
          <a:p>
            <a:pPr indent="0" lvl="0" marL="0" marR="0" rtl="0" algn="ctr">
              <a:spcBef>
                <a:spcPts val="400"/>
              </a:spcBef>
              <a:buClr>
                <a:schemeClr val="dk1"/>
              </a:buClr>
              <a:buSzPct val="25000"/>
              <a:buFont typeface="Arial"/>
              <a:buNone/>
            </a:pPr>
            <a:r>
              <a:rPr b="0" i="0" lang="en-US" sz="2000" u="none" cap="none" strike="noStrike">
                <a:solidFill>
                  <a:schemeClr val="dk1"/>
                </a:solidFill>
                <a:latin typeface="Calibri"/>
                <a:ea typeface="Calibri"/>
                <a:cs typeface="Calibri"/>
                <a:sym typeface="Calibri"/>
              </a:rPr>
              <a:t>Matthew 25 Ministries is an organization dedicated to relief efforts around the world. </a:t>
            </a:r>
          </a:p>
          <a:p>
            <a:pPr indent="0" lvl="0" marL="0" marR="0" rtl="0" algn="ctr">
              <a:spcBef>
                <a:spcPts val="400"/>
              </a:spcBef>
              <a:buClr>
                <a:schemeClr val="dk1"/>
              </a:buClr>
              <a:buSzPct val="25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ctr">
              <a:spcBef>
                <a:spcPts val="400"/>
              </a:spcBef>
              <a:buClr>
                <a:schemeClr val="dk1"/>
              </a:buClr>
              <a:buSzPct val="25000"/>
              <a:buFont typeface="Arial"/>
              <a:buNone/>
            </a:pPr>
            <a:r>
              <a:rPr b="0" i="0" lang="en-US" sz="2000" u="none" cap="none" strike="noStrike">
                <a:solidFill>
                  <a:schemeClr val="dk1"/>
                </a:solidFill>
                <a:latin typeface="Calibri"/>
                <a:ea typeface="Calibri"/>
                <a:cs typeface="Calibri"/>
                <a:sym typeface="Calibri"/>
              </a:rPr>
              <a:t>Will be volunteering one THURSDAY NIGHT in November</a:t>
            </a:r>
          </a:p>
          <a:p>
            <a:pPr indent="0" lvl="0" marL="0" marR="0" rtl="0" algn="ctr">
              <a:spcBef>
                <a:spcPts val="400"/>
              </a:spcBef>
              <a:buClr>
                <a:schemeClr val="dk1"/>
              </a:buClr>
              <a:buSzPct val="25000"/>
              <a:buFont typeface="Arial"/>
              <a:buNone/>
            </a:pPr>
            <a:r>
              <a:rPr b="0" i="0" lang="en-US" sz="2000" u="none" cap="none" strike="noStrike">
                <a:solidFill>
                  <a:schemeClr val="dk1"/>
                </a:solidFill>
                <a:latin typeface="Calibri"/>
                <a:ea typeface="Calibri"/>
                <a:cs typeface="Calibri"/>
                <a:sym typeface="Calibri"/>
              </a:rPr>
              <a:t>Look for an email with Sign Up details in the coming weeks</a:t>
            </a:r>
          </a:p>
          <a:p>
            <a:pPr indent="0" lvl="0" marL="0" marR="0" rtl="0" algn="ctr">
              <a:spcBef>
                <a:spcPts val="480"/>
              </a:spcBef>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spcBef>
                <a:spcPts val="480"/>
              </a:spcBef>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spcBef>
                <a:spcPts val="480"/>
              </a:spcBef>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p:txBody>
      </p:sp>
      <p:pic>
        <p:nvPicPr>
          <p:cNvPr id="438" name="Shape 438"/>
          <p:cNvPicPr preferRelativeResize="0"/>
          <p:nvPr/>
        </p:nvPicPr>
        <p:blipFill rotWithShape="1">
          <a:blip r:embed="rId3">
            <a:alphaModFix/>
          </a:blip>
          <a:srcRect b="0" l="0" r="0" t="0"/>
          <a:stretch/>
        </p:blipFill>
        <p:spPr>
          <a:xfrm>
            <a:off x="2362819" y="38101"/>
            <a:ext cx="4418400" cy="1698300"/>
          </a:xfrm>
          <a:prstGeom prst="rect">
            <a:avLst/>
          </a:prstGeom>
          <a:noFill/>
          <a:ln>
            <a:noFill/>
          </a:ln>
        </p:spPr>
      </p:pic>
      <p:pic>
        <p:nvPicPr>
          <p:cNvPr id="439" name="Shape 439"/>
          <p:cNvPicPr preferRelativeResize="0"/>
          <p:nvPr/>
        </p:nvPicPr>
        <p:blipFill rotWithShape="1">
          <a:blip r:embed="rId4">
            <a:alphaModFix/>
          </a:blip>
          <a:srcRect b="0" l="0" r="0" t="0"/>
          <a:stretch/>
        </p:blipFill>
        <p:spPr>
          <a:xfrm>
            <a:off x="5295878" y="4376732"/>
            <a:ext cx="3638567" cy="2274103"/>
          </a:xfrm>
          <a:prstGeom prst="rect">
            <a:avLst/>
          </a:prstGeom>
          <a:noFill/>
          <a:ln>
            <a:noFill/>
          </a:ln>
        </p:spPr>
      </p:pic>
      <p:sp>
        <p:nvSpPr>
          <p:cNvPr id="440" name="Shape 440"/>
          <p:cNvSpPr/>
          <p:nvPr/>
        </p:nvSpPr>
        <p:spPr>
          <a:xfrm>
            <a:off x="457200" y="4376732"/>
            <a:ext cx="4572000" cy="181588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1" lang="en-US" sz="2800" u="none" cap="none" strike="noStrike">
                <a:solidFill>
                  <a:schemeClr val="dk1"/>
                </a:solidFill>
                <a:latin typeface="Calibri"/>
                <a:ea typeface="Calibri"/>
                <a:cs typeface="Calibri"/>
                <a:sym typeface="Calibri"/>
              </a:rPr>
              <a:t>Caring For A Needy World With The Things We Throw Away.</a:t>
            </a:r>
          </a:p>
          <a:p>
            <a:pPr indent="0" lvl="0" marL="0" marR="0" rtl="0" algn="l">
              <a:spcBef>
                <a:spcPts val="0"/>
              </a:spcBef>
              <a:buSzPct val="25000"/>
              <a:buNone/>
            </a:pPr>
            <a:r>
              <a:rPr b="1" i="1" lang="en-US" sz="2800" u="none" cap="none" strike="noStrike">
                <a:solidFill>
                  <a:schemeClr val="dk1"/>
                </a:solidFill>
                <a:latin typeface="Calibri"/>
                <a:ea typeface="Calibri"/>
                <a:cs typeface="Calibri"/>
                <a:sym typeface="Calibri"/>
              </a:rPr>
              <a:t>-Rev. Wendell Mettey </a:t>
            </a:r>
          </a:p>
        </p:txBody>
      </p:sp>
      <p:sp>
        <p:nvSpPr>
          <p:cNvPr id="441" name="Shape 441"/>
          <p:cNvSpPr txBox="1"/>
          <p:nvPr/>
        </p:nvSpPr>
        <p:spPr>
          <a:xfrm>
            <a:off x="7878400" y="0"/>
            <a:ext cx="1696799" cy="889800"/>
          </a:xfrm>
          <a:prstGeom prst="rect">
            <a:avLst/>
          </a:prstGeom>
          <a:noFill/>
          <a:ln>
            <a:noFill/>
          </a:ln>
        </p:spPr>
        <p:txBody>
          <a:bodyPr anchorCtr="0" anchor="ctr" bIns="91425" lIns="91425" rIns="91425" tIns="91425">
            <a:noAutofit/>
          </a:bodyPr>
          <a:lstStyle/>
          <a:p>
            <a:pPr lvl="0" rtl="0">
              <a:lnSpc>
                <a:spcPct val="120000"/>
              </a:lnSpc>
              <a:spcBef>
                <a:spcPts val="0"/>
              </a:spcBef>
              <a:buNone/>
            </a:pPr>
            <a:r>
              <a:rPr b="1" lang="en-US" sz="1800" u="sng">
                <a:solidFill>
                  <a:schemeClr val="dk1"/>
                </a:solidFill>
                <a:latin typeface="PT Sans"/>
                <a:ea typeface="PT Sans"/>
                <a:cs typeface="PT Sans"/>
                <a:sym typeface="PT Sans"/>
              </a:rPr>
              <a:t>Chair:</a:t>
            </a:r>
          </a:p>
          <a:p>
            <a:pPr lvl="0" rtl="0">
              <a:lnSpc>
                <a:spcPct val="120000"/>
              </a:lnSpc>
              <a:spcBef>
                <a:spcPts val="0"/>
              </a:spcBef>
              <a:buNone/>
            </a:pPr>
            <a:r>
              <a:rPr lang="en-US" sz="1800">
                <a:solidFill>
                  <a:schemeClr val="dk1"/>
                </a:solidFill>
                <a:latin typeface="PT Sans"/>
                <a:ea typeface="PT Sans"/>
                <a:cs typeface="PT Sans"/>
                <a:sym typeface="PT Sans"/>
              </a:rPr>
              <a:t>Tom Burns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5" name="Shape 445"/>
        <p:cNvGrpSpPr/>
        <p:nvPr/>
      </p:nvGrpSpPr>
      <p:grpSpPr>
        <a:xfrm>
          <a:off x="0" y="0"/>
          <a:ext cx="0" cy="0"/>
          <a:chOff x="0" y="0"/>
          <a:chExt cx="0" cy="0"/>
        </a:xfrm>
      </p:grpSpPr>
      <p:sp>
        <p:nvSpPr>
          <p:cNvPr id="446" name="Shape 446"/>
          <p:cNvSpPr txBox="1"/>
          <p:nvPr>
            <p:ph type="title"/>
          </p:nvPr>
        </p:nvSpPr>
        <p:spPr>
          <a:xfrm>
            <a:off x="1295400" y="609833"/>
            <a:ext cx="7696244"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Cincinnati Cyclones Ga</a:t>
            </a:r>
          </a:p>
        </p:txBody>
      </p:sp>
      <p:pic>
        <p:nvPicPr>
          <p:cNvPr id="447" name="Shape 447"/>
          <p:cNvPicPr preferRelativeResize="0"/>
          <p:nvPr>
            <p:ph idx="1" type="body"/>
          </p:nvPr>
        </p:nvPicPr>
        <p:blipFill rotWithShape="1">
          <a:blip r:embed="rId3">
            <a:alphaModFix/>
          </a:blip>
          <a:srcRect b="10820" l="0" r="0" t="0"/>
          <a:stretch/>
        </p:blipFill>
        <p:spPr>
          <a:xfrm>
            <a:off x="1295575" y="408900"/>
            <a:ext cx="6642299" cy="1849799"/>
          </a:xfrm>
          <a:prstGeom prst="rect">
            <a:avLst/>
          </a:prstGeom>
          <a:noFill/>
          <a:ln>
            <a:noFill/>
          </a:ln>
        </p:spPr>
      </p:pic>
      <p:sp>
        <p:nvSpPr>
          <p:cNvPr id="448" name="Shape 448"/>
          <p:cNvSpPr txBox="1"/>
          <p:nvPr/>
        </p:nvSpPr>
        <p:spPr>
          <a:xfrm>
            <a:off x="1191503" y="2822383"/>
            <a:ext cx="6976562" cy="36625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2800" u="none" cap="none" strike="noStrike">
                <a:solidFill>
                  <a:schemeClr val="dk1"/>
                </a:solidFill>
                <a:latin typeface="Calibri"/>
                <a:ea typeface="Calibri"/>
                <a:cs typeface="Calibri"/>
                <a:sym typeface="Calibri"/>
              </a:rPr>
              <a:t>Come with Tribunal to a Cyclones Game!</a:t>
            </a:r>
          </a:p>
          <a:p>
            <a:pPr indent="0" lvl="0" marL="0" marR="0" rtl="0" algn="l">
              <a:spcBef>
                <a:spcPts val="0"/>
              </a:spcBef>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2400" u="none" cap="none" strike="noStrike">
                <a:solidFill>
                  <a:schemeClr val="dk1"/>
                </a:solidFill>
                <a:latin typeface="Calibri"/>
                <a:ea typeface="Calibri"/>
                <a:cs typeface="Calibri"/>
                <a:sym typeface="Calibri"/>
              </a:rPr>
              <a:t>When? Tuesday December 1</a:t>
            </a:r>
            <a:r>
              <a:rPr b="0" baseline="30000" i="0" lang="en-US" sz="2400" u="none" cap="none" strike="noStrike">
                <a:solidFill>
                  <a:schemeClr val="dk1"/>
                </a:solidFill>
                <a:latin typeface="Calibri"/>
                <a:ea typeface="Calibri"/>
                <a:cs typeface="Calibri"/>
                <a:sym typeface="Calibri"/>
              </a:rPr>
              <a:t>st</a:t>
            </a:r>
            <a:r>
              <a:rPr b="0" i="0" lang="en-US" sz="2400" u="none" cap="none" strike="noStrike">
                <a:solidFill>
                  <a:schemeClr val="dk1"/>
                </a:solidFill>
                <a:latin typeface="Calibri"/>
                <a:ea typeface="Calibri"/>
                <a:cs typeface="Calibri"/>
                <a:sym typeface="Calibri"/>
              </a:rPr>
              <a:t>, 2015 at 7:30 PM</a:t>
            </a:r>
          </a:p>
          <a:p>
            <a:pPr indent="0" lvl="0" marL="0" marR="0" rtl="0" algn="l">
              <a:spcBef>
                <a:spcPts val="0"/>
              </a:spcBef>
              <a:buNone/>
            </a:pPr>
            <a:r>
              <a:t/>
            </a:r>
            <a:endParaRPr b="0" i="0" sz="24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2400" u="none" cap="none" strike="noStrike">
                <a:solidFill>
                  <a:schemeClr val="dk1"/>
                </a:solidFill>
                <a:latin typeface="Calibri"/>
                <a:ea typeface="Calibri"/>
                <a:cs typeface="Calibri"/>
                <a:sym typeface="Calibri"/>
              </a:rPr>
              <a:t>Why? Free Hockey!</a:t>
            </a:r>
          </a:p>
          <a:p>
            <a:pPr indent="0" lvl="0" marL="0" marR="0" rtl="0" algn="l">
              <a:spcBef>
                <a:spcPts val="0"/>
              </a:spcBef>
              <a:buNone/>
            </a:pPr>
            <a:r>
              <a:t/>
            </a:r>
            <a:endParaRPr b="0" i="0" sz="24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2400" u="none" cap="none" strike="noStrike">
                <a:solidFill>
                  <a:schemeClr val="dk1"/>
                </a:solidFill>
                <a:latin typeface="Calibri"/>
                <a:ea typeface="Calibri"/>
                <a:cs typeface="Calibri"/>
                <a:sym typeface="Calibri"/>
              </a:rPr>
              <a:t>Transport will be provided</a:t>
            </a:r>
          </a:p>
          <a:p>
            <a:pPr indent="0" lvl="0" marL="0" marR="0" rtl="0" algn="l">
              <a:spcBef>
                <a:spcPts val="0"/>
              </a:spcBef>
              <a:buNone/>
            </a:pPr>
            <a:r>
              <a:t/>
            </a:r>
            <a:endParaRPr b="0" i="0" sz="24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2400" u="none" cap="none" strike="noStrike">
                <a:solidFill>
                  <a:schemeClr val="dk1"/>
                </a:solidFill>
                <a:latin typeface="Calibri"/>
                <a:ea typeface="Calibri"/>
                <a:cs typeface="Calibri"/>
                <a:sym typeface="Calibri"/>
              </a:rPr>
              <a:t>Look for signups in the coming weeks!</a:t>
            </a:r>
          </a:p>
          <a:p>
            <a:pPr indent="0" lvl="0" marL="0" marR="0" rtl="0" algn="l">
              <a:spcBef>
                <a:spcPts val="0"/>
              </a:spcBef>
              <a:buNone/>
            </a:pPr>
            <a:r>
              <a:t/>
            </a:r>
            <a:endParaRPr b="0" i="0" sz="1800" u="none" cap="none" strike="noStrike">
              <a:solidFill>
                <a:schemeClr val="dk1"/>
              </a:solidFill>
              <a:latin typeface="Calibri"/>
              <a:ea typeface="Calibri"/>
              <a:cs typeface="Calibri"/>
              <a:sym typeface="Calibri"/>
            </a:endParaRPr>
          </a:p>
        </p:txBody>
      </p:sp>
      <p:sp>
        <p:nvSpPr>
          <p:cNvPr id="449" name="Shape 449"/>
          <p:cNvSpPr txBox="1"/>
          <p:nvPr/>
        </p:nvSpPr>
        <p:spPr>
          <a:xfrm>
            <a:off x="7878400" y="0"/>
            <a:ext cx="1696799" cy="889800"/>
          </a:xfrm>
          <a:prstGeom prst="rect">
            <a:avLst/>
          </a:prstGeom>
          <a:noFill/>
          <a:ln>
            <a:noFill/>
          </a:ln>
        </p:spPr>
        <p:txBody>
          <a:bodyPr anchorCtr="0" anchor="ctr" bIns="91425" lIns="91425" rIns="91425" tIns="91425">
            <a:noAutofit/>
          </a:bodyPr>
          <a:lstStyle/>
          <a:p>
            <a:pPr lvl="0" rtl="0">
              <a:lnSpc>
                <a:spcPct val="120000"/>
              </a:lnSpc>
              <a:spcBef>
                <a:spcPts val="0"/>
              </a:spcBef>
              <a:buNone/>
            </a:pPr>
            <a:r>
              <a:rPr b="1" lang="en-US" sz="1800" u="sng">
                <a:solidFill>
                  <a:schemeClr val="dk1"/>
                </a:solidFill>
                <a:latin typeface="PT Sans"/>
                <a:ea typeface="PT Sans"/>
                <a:cs typeface="PT Sans"/>
                <a:sym typeface="PT Sans"/>
              </a:rPr>
              <a:t>Chair:</a:t>
            </a:r>
          </a:p>
          <a:p>
            <a:pPr lvl="0" rtl="0">
              <a:lnSpc>
                <a:spcPct val="120000"/>
              </a:lnSpc>
              <a:spcBef>
                <a:spcPts val="0"/>
              </a:spcBef>
              <a:buNone/>
            </a:pPr>
            <a:r>
              <a:rPr lang="en-US" sz="1800">
                <a:solidFill>
                  <a:schemeClr val="dk1"/>
                </a:solidFill>
                <a:latin typeface="PT Sans"/>
                <a:ea typeface="PT Sans"/>
                <a:cs typeface="PT Sans"/>
                <a:sym typeface="PT Sans"/>
              </a:rPr>
              <a:t>Tom Burns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3" name="Shape 453"/>
        <p:cNvGrpSpPr/>
        <p:nvPr/>
      </p:nvGrpSpPr>
      <p:grpSpPr>
        <a:xfrm>
          <a:off x="0" y="0"/>
          <a:ext cx="0" cy="0"/>
          <a:chOff x="0" y="0"/>
          <a:chExt cx="0" cy="0"/>
        </a:xfrm>
      </p:grpSpPr>
      <p:sp>
        <p:nvSpPr>
          <p:cNvPr id="454" name="Shape 454"/>
          <p:cNvSpPr txBox="1"/>
          <p:nvPr>
            <p:ph type="title"/>
          </p:nvPr>
        </p:nvSpPr>
        <p:spPr>
          <a:xfrm>
            <a:off x="1298200" y="226241"/>
            <a:ext cx="7696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4400" u="sng" cap="none" strike="noStrike">
                <a:solidFill>
                  <a:schemeClr val="dk2"/>
                </a:solidFill>
                <a:latin typeface="PT Sans"/>
                <a:ea typeface="PT Sans"/>
                <a:cs typeface="PT Sans"/>
                <a:sym typeface="PT Sans"/>
              </a:rPr>
              <a:t>SOCC</a:t>
            </a:r>
          </a:p>
        </p:txBody>
      </p:sp>
      <p:sp>
        <p:nvSpPr>
          <p:cNvPr id="455" name="Shape 455"/>
          <p:cNvSpPr txBox="1"/>
          <p:nvPr>
            <p:ph idx="1" type="body"/>
          </p:nvPr>
        </p:nvSpPr>
        <p:spPr>
          <a:xfrm>
            <a:off x="1298200" y="1257550"/>
            <a:ext cx="7533900" cy="5524200"/>
          </a:xfrm>
          <a:prstGeom prst="rect">
            <a:avLst/>
          </a:prstGeom>
          <a:noFill/>
          <a:ln>
            <a:noFill/>
          </a:ln>
        </p:spPr>
        <p:txBody>
          <a:bodyPr anchorCtr="0" anchor="t" bIns="45700" lIns="91425" rIns="91425" tIns="45700">
            <a:noAutofit/>
          </a:bodyPr>
          <a:lstStyle/>
          <a:p>
            <a:pPr indent="-341313" lvl="0" marL="341313" marR="0" rtl="0" algn="l">
              <a:spcBef>
                <a:spcPts val="0"/>
              </a:spcBef>
              <a:spcAft>
                <a:spcPts val="0"/>
              </a:spcAft>
              <a:buClr>
                <a:schemeClr val="dk1"/>
              </a:buClr>
              <a:buSzPct val="100000"/>
              <a:buFont typeface="PT Sans"/>
              <a:buChar char="•"/>
            </a:pPr>
            <a:r>
              <a:rPr b="0" i="0" lang="en-US" sz="2800" u="none" cap="none" strike="noStrike">
                <a:solidFill>
                  <a:schemeClr val="dk1"/>
                </a:solidFill>
                <a:latin typeface="PT Sans"/>
                <a:ea typeface="PT Sans"/>
                <a:cs typeface="PT Sans"/>
                <a:sym typeface="PT Sans"/>
              </a:rPr>
              <a:t>Student Organization Communication Committee</a:t>
            </a:r>
          </a:p>
          <a:p>
            <a:pPr indent="-341313" lvl="0" marL="341313" marR="0" rtl="0" algn="l">
              <a:spcBef>
                <a:spcPts val="560"/>
              </a:spcBef>
              <a:spcAft>
                <a:spcPts val="0"/>
              </a:spcAft>
              <a:buClr>
                <a:schemeClr val="dk1"/>
              </a:buClr>
              <a:buSzPct val="100000"/>
              <a:buFont typeface="PT Sans"/>
              <a:buChar char="•"/>
            </a:pPr>
            <a:r>
              <a:rPr b="0" i="0" lang="en-US" sz="2800" u="none" cap="none" strike="noStrike">
                <a:solidFill>
                  <a:schemeClr val="dk1"/>
                </a:solidFill>
                <a:latin typeface="PT Sans"/>
                <a:ea typeface="PT Sans"/>
                <a:cs typeface="PT Sans"/>
                <a:sym typeface="PT Sans"/>
              </a:rPr>
              <a:t>Members of our Committee are:</a:t>
            </a:r>
          </a:p>
          <a:p>
            <a:pPr indent="-284163" lvl="1" marL="741363" marR="0" rtl="0" algn="l">
              <a:spcBef>
                <a:spcPts val="480"/>
              </a:spcBef>
              <a:spcAft>
                <a:spcPts val="0"/>
              </a:spcAft>
              <a:buClr>
                <a:schemeClr val="dk1"/>
              </a:buClr>
              <a:buSzPct val="100000"/>
              <a:buFont typeface="PT Sans"/>
              <a:buChar char="–"/>
            </a:pPr>
            <a:r>
              <a:rPr b="0" i="0" lang="en-US" sz="2400" u="none" cap="none" strike="noStrike">
                <a:solidFill>
                  <a:schemeClr val="dk1"/>
                </a:solidFill>
                <a:latin typeface="PT Sans"/>
                <a:ea typeface="PT Sans"/>
                <a:cs typeface="PT Sans"/>
                <a:sym typeface="PT Sans"/>
              </a:rPr>
              <a:t>Looking to increase collaboration between CEAS student groups</a:t>
            </a:r>
          </a:p>
          <a:p>
            <a:pPr indent="-284163" lvl="1" marL="741363" marR="0" rtl="0" algn="l">
              <a:spcBef>
                <a:spcPts val="480"/>
              </a:spcBef>
              <a:spcAft>
                <a:spcPts val="0"/>
              </a:spcAft>
              <a:buClr>
                <a:schemeClr val="dk1"/>
              </a:buClr>
              <a:buSzPct val="100000"/>
              <a:buFont typeface="PT Sans"/>
              <a:buChar char="–"/>
            </a:pPr>
            <a:r>
              <a:rPr b="0" i="0" lang="en-US" sz="2400" u="none" cap="none" strike="noStrike">
                <a:solidFill>
                  <a:schemeClr val="dk1"/>
                </a:solidFill>
                <a:latin typeface="PT Sans"/>
                <a:ea typeface="PT Sans"/>
                <a:cs typeface="PT Sans"/>
                <a:sym typeface="PT Sans"/>
              </a:rPr>
              <a:t>Looking to increase the impact each CEAS group has on the student body</a:t>
            </a:r>
          </a:p>
          <a:p>
            <a:pPr indent="-227012" lvl="2" marL="1141413" marR="0" rtl="0" algn="l">
              <a:spcBef>
                <a:spcPts val="400"/>
              </a:spcBef>
              <a:spcAft>
                <a:spcPts val="0"/>
              </a:spcAft>
              <a:buClr>
                <a:schemeClr val="dk1"/>
              </a:buClr>
              <a:buSzPct val="100000"/>
              <a:buFont typeface="PT Sans"/>
              <a:buChar char="•"/>
            </a:pPr>
            <a:r>
              <a:rPr b="0" i="0" lang="en-US" sz="2000" u="none" cap="none" strike="noStrike">
                <a:solidFill>
                  <a:schemeClr val="dk1"/>
                </a:solidFill>
                <a:latin typeface="PT Sans"/>
                <a:ea typeface="PT Sans"/>
                <a:cs typeface="PT Sans"/>
                <a:sym typeface="PT Sans"/>
              </a:rPr>
              <a:t>Example: Student organization attendance</a:t>
            </a:r>
          </a:p>
          <a:p>
            <a:pPr indent="-341313" lvl="0" marL="341313" marR="0" rtl="0" algn="l">
              <a:spcBef>
                <a:spcPts val="560"/>
              </a:spcBef>
              <a:spcAft>
                <a:spcPts val="0"/>
              </a:spcAft>
              <a:buClr>
                <a:schemeClr val="dk1"/>
              </a:buClr>
              <a:buSzPct val="100000"/>
              <a:buFont typeface="PT Sans"/>
              <a:buChar char="•"/>
            </a:pPr>
            <a:r>
              <a:rPr b="0" i="0" lang="en-US" sz="2800" u="none" cap="none" strike="noStrike">
                <a:solidFill>
                  <a:schemeClr val="dk1"/>
                </a:solidFill>
                <a:latin typeface="PT Sans"/>
                <a:ea typeface="PT Sans"/>
                <a:cs typeface="PT Sans"/>
                <a:sym typeface="PT Sans"/>
              </a:rPr>
              <a:t>Second meeting was a success</a:t>
            </a:r>
          </a:p>
          <a:p>
            <a:pPr indent="-284163" lvl="1" marL="741363" marR="0" rtl="0" algn="l">
              <a:spcBef>
                <a:spcPts val="320"/>
              </a:spcBef>
              <a:spcAft>
                <a:spcPts val="0"/>
              </a:spcAft>
              <a:buClr>
                <a:schemeClr val="dk1"/>
              </a:buClr>
              <a:buSzPct val="100000"/>
              <a:buFont typeface="PT Sans"/>
              <a:buChar char="–"/>
            </a:pPr>
            <a:r>
              <a:rPr b="0" i="0" lang="en-US" sz="1600" u="none" cap="none" strike="noStrike">
                <a:solidFill>
                  <a:schemeClr val="dk1"/>
                </a:solidFill>
                <a:latin typeface="PT Sans"/>
                <a:ea typeface="PT Sans"/>
                <a:cs typeface="PT Sans"/>
                <a:sym typeface="PT Sans"/>
              </a:rPr>
              <a:t>SAB presentation and Q/A session – allowed for clarification on both sides</a:t>
            </a:r>
          </a:p>
          <a:p>
            <a:pPr indent="-341313" lvl="0" marL="341313" marR="0" rtl="0" algn="l">
              <a:spcBef>
                <a:spcPts val="560"/>
              </a:spcBef>
              <a:spcAft>
                <a:spcPts val="0"/>
              </a:spcAft>
              <a:buClr>
                <a:schemeClr val="dk1"/>
              </a:buClr>
              <a:buSzPct val="100000"/>
              <a:buFont typeface="PT Sans"/>
              <a:buChar char="•"/>
            </a:pPr>
            <a:r>
              <a:rPr b="0" i="0" lang="en-US" sz="2800" u="none" cap="none" strike="noStrike">
                <a:solidFill>
                  <a:schemeClr val="dk1"/>
                </a:solidFill>
                <a:latin typeface="PT Sans"/>
                <a:ea typeface="PT Sans"/>
                <a:cs typeface="PT Sans"/>
                <a:sym typeface="PT Sans"/>
              </a:rPr>
              <a:t>Please email palmerha@mail.uc.edu if you are interested in holding a position within SOCC.</a:t>
            </a:r>
          </a:p>
          <a:p>
            <a:pPr indent="-341313" lvl="0" marL="341313" marR="0" rtl="0" algn="l">
              <a:spcBef>
                <a:spcPts val="560"/>
              </a:spcBef>
              <a:spcAft>
                <a:spcPts val="0"/>
              </a:spcAft>
              <a:buClr>
                <a:schemeClr val="dk1"/>
              </a:buClr>
              <a:buSzPct val="100000"/>
              <a:buFont typeface="PT Sans"/>
              <a:buNone/>
            </a:pPr>
            <a:r>
              <a:t/>
            </a:r>
            <a:endParaRPr b="0" i="0" sz="2800" u="none" cap="none" strike="noStrike">
              <a:solidFill>
                <a:schemeClr val="dk1"/>
              </a:solidFill>
              <a:latin typeface="PT Sans"/>
              <a:ea typeface="PT Sans"/>
              <a:cs typeface="PT Sans"/>
              <a:sym typeface="PT Sans"/>
            </a:endParaRPr>
          </a:p>
        </p:txBody>
      </p:sp>
      <p:sp>
        <p:nvSpPr>
          <p:cNvPr id="456" name="Shape 456"/>
          <p:cNvSpPr txBox="1"/>
          <p:nvPr/>
        </p:nvSpPr>
        <p:spPr>
          <a:xfrm>
            <a:off x="7400500" y="120150"/>
            <a:ext cx="2008499" cy="3692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1800" u="sng" cap="none" strike="noStrike">
                <a:solidFill>
                  <a:srgbClr val="000000"/>
                </a:solidFill>
                <a:latin typeface="PT Sans"/>
                <a:ea typeface="PT Sans"/>
                <a:cs typeface="PT Sans"/>
                <a:sym typeface="PT Sans"/>
              </a:rPr>
              <a:t>Chair: </a:t>
            </a:r>
            <a:r>
              <a:rPr b="0" i="0" lang="en-US" sz="1800" u="none" cap="none" strike="noStrike">
                <a:solidFill>
                  <a:srgbClr val="000000"/>
                </a:solidFill>
                <a:latin typeface="PT Sans"/>
                <a:ea typeface="PT Sans"/>
                <a:cs typeface="PT Sans"/>
                <a:sym typeface="PT Sans"/>
              </a:rPr>
              <a:t>Heath Palmer</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pic>
        <p:nvPicPr>
          <p:cNvPr id="181" name="Shape 181"/>
          <p:cNvPicPr preferRelativeResize="0"/>
          <p:nvPr/>
        </p:nvPicPr>
        <p:blipFill rotWithShape="1">
          <a:blip r:embed="rId3">
            <a:alphaModFix/>
          </a:blip>
          <a:srcRect b="0" l="0" r="0" t="0"/>
          <a:stretch/>
        </p:blipFill>
        <p:spPr>
          <a:xfrm>
            <a:off x="762000" y="609600"/>
            <a:ext cx="7696199" cy="5135438"/>
          </a:xfrm>
          <a:prstGeom prst="rect">
            <a:avLst/>
          </a:prstGeom>
          <a:noFill/>
          <a:ln>
            <a:noFill/>
          </a:ln>
        </p:spPr>
      </p:pic>
      <p:sp>
        <p:nvSpPr>
          <p:cNvPr id="182" name="Shape 182"/>
          <p:cNvSpPr txBox="1"/>
          <p:nvPr/>
        </p:nvSpPr>
        <p:spPr>
          <a:xfrm>
            <a:off x="914400" y="818225"/>
            <a:ext cx="7391399" cy="1167498"/>
          </a:xfrm>
          <a:prstGeom prst="rect">
            <a:avLst/>
          </a:prstGeom>
          <a:solidFill>
            <a:srgbClr val="FFFFFF">
              <a:alpha val="64705"/>
            </a:srgbClr>
          </a:solidFill>
          <a:ln>
            <a:noFill/>
          </a:ln>
        </p:spPr>
        <p:txBody>
          <a:bodyPr anchorCtr="0" anchor="t" bIns="45700" lIns="91425" rIns="91425" tIns="45700">
            <a:noAutofit/>
          </a:bodyPr>
          <a:lstStyle/>
          <a:p>
            <a:pPr indent="0" lvl="0" marL="0" marR="0" rtl="0" algn="ctr">
              <a:lnSpc>
                <a:spcPct val="110000"/>
              </a:lnSpc>
              <a:spcBef>
                <a:spcPts val="0"/>
              </a:spcBef>
              <a:spcAft>
                <a:spcPts val="300"/>
              </a:spcAft>
              <a:buSzPct val="25000"/>
              <a:buNone/>
            </a:pPr>
            <a:r>
              <a:rPr b="1" i="0" lang="en-US" sz="3200" u="none" cap="none" strike="noStrike">
                <a:solidFill>
                  <a:srgbClr val="000000"/>
                </a:solidFill>
                <a:latin typeface="Arial"/>
                <a:ea typeface="Arial"/>
                <a:cs typeface="Arial"/>
                <a:sym typeface="Arial"/>
              </a:rPr>
              <a:t>Advancing Student Success in Engineering and Technology(ASSET)</a:t>
            </a:r>
          </a:p>
        </p:txBody>
      </p:sp>
      <p:sp>
        <p:nvSpPr>
          <p:cNvPr id="183" name="Shape 183"/>
          <p:cNvSpPr/>
          <p:nvPr/>
        </p:nvSpPr>
        <p:spPr>
          <a:xfrm>
            <a:off x="1066800" y="3810000"/>
            <a:ext cx="7162799" cy="1569660"/>
          </a:xfrm>
          <a:prstGeom prst="rect">
            <a:avLst/>
          </a:prstGeom>
          <a:solidFill>
            <a:schemeClr val="lt1">
              <a:alpha val="68627"/>
            </a:schemeClr>
          </a:solidFill>
          <a:ln>
            <a:noFill/>
          </a:ln>
        </p:spPr>
        <p:txBody>
          <a:bodyPr anchorCtr="0" anchor="t" bIns="45700" lIns="91425" rIns="91425" tIns="45700">
            <a:noAutofit/>
          </a:bodyPr>
          <a:lstStyle/>
          <a:p>
            <a:pPr indent="0" lvl="0" marL="0" marR="0" rtl="0" algn="l">
              <a:lnSpc>
                <a:spcPct val="110000"/>
              </a:lnSpc>
              <a:spcBef>
                <a:spcPts val="0"/>
              </a:spcBef>
              <a:spcAft>
                <a:spcPts val="0"/>
              </a:spcAft>
              <a:buSzPct val="25000"/>
              <a:buNone/>
            </a:pPr>
            <a:r>
              <a:rPr b="1" i="1" lang="en-US" sz="1700" u="none" cap="none" strike="noStrike">
                <a:solidFill>
                  <a:srgbClr val="000000"/>
                </a:solidFill>
                <a:latin typeface="Arial"/>
                <a:ea typeface="Arial"/>
                <a:cs typeface="Arial"/>
                <a:sym typeface="Arial"/>
              </a:rPr>
              <a:t>Chair: </a:t>
            </a:r>
            <a:r>
              <a:rPr b="0" i="0" lang="en-US" sz="1700" u="none" cap="none" strike="noStrike">
                <a:solidFill>
                  <a:srgbClr val="800000"/>
                </a:solidFill>
                <a:latin typeface="Arial"/>
                <a:ea typeface="Arial"/>
                <a:cs typeface="Arial"/>
                <a:sym typeface="Arial"/>
              </a:rPr>
              <a:t>Greg Bucks</a:t>
            </a:r>
          </a:p>
          <a:p>
            <a:pPr indent="0" lvl="0" marL="0" marR="0" rtl="0" algn="l">
              <a:lnSpc>
                <a:spcPct val="110000"/>
              </a:lnSpc>
              <a:spcBef>
                <a:spcPts val="300"/>
              </a:spcBef>
              <a:spcAft>
                <a:spcPts val="300"/>
              </a:spcAft>
              <a:buSzPct val="25000"/>
              <a:buNone/>
            </a:pPr>
            <a:r>
              <a:rPr b="1" i="1" lang="en-US" sz="1700" u="none" cap="none" strike="noStrike">
                <a:solidFill>
                  <a:srgbClr val="000000"/>
                </a:solidFill>
                <a:latin typeface="Arial"/>
                <a:ea typeface="Arial"/>
                <a:cs typeface="Arial"/>
                <a:sym typeface="Arial"/>
              </a:rPr>
              <a:t>Members: </a:t>
            </a:r>
            <a:r>
              <a:rPr b="0" i="0" lang="en-US" sz="1700" u="none" cap="none" strike="noStrike">
                <a:solidFill>
                  <a:srgbClr val="800000"/>
                </a:solidFill>
                <a:latin typeface="Arial"/>
                <a:ea typeface="Arial"/>
                <a:cs typeface="Arial"/>
                <a:sym typeface="Arial"/>
              </a:rPr>
              <a:t>Tasos Angelopoulos, Kelly Cohen, Karen Davis, Todd Foley, Jason Heikenfeld, Margaret Kupferle, Richard Miller, Janet Ransom, David Rathburn, Virgil Reed, Eric Rozier, Eugene Rutz, Ken Simonson, George Suckarieh, Paul Talaga, David Wendell, Virginia Westheider</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5" name="Shape 525"/>
        <p:cNvGrpSpPr/>
        <p:nvPr/>
      </p:nvGrpSpPr>
      <p:grpSpPr>
        <a:xfrm>
          <a:off x="0" y="0"/>
          <a:ext cx="0" cy="0"/>
          <a:chOff x="0" y="0"/>
          <a:chExt cx="0" cy="0"/>
        </a:xfrm>
      </p:grpSpPr>
      <p:sp>
        <p:nvSpPr>
          <p:cNvPr id="526" name="Shape 526"/>
          <p:cNvSpPr txBox="1"/>
          <p:nvPr>
            <p:ph type="title"/>
          </p:nvPr>
        </p:nvSpPr>
        <p:spPr>
          <a:xfrm>
            <a:off x="1295400" y="609833"/>
            <a:ext cx="7696198"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PT Sans"/>
              <a:buNone/>
            </a:pPr>
            <a:r>
              <a:rPr b="1" i="0" lang="en-US" sz="4400" u="none" cap="none" strike="noStrike">
                <a:solidFill>
                  <a:schemeClr val="dk2"/>
                </a:solidFill>
                <a:latin typeface="PT Sans"/>
                <a:ea typeface="PT Sans"/>
                <a:cs typeface="PT Sans"/>
                <a:sym typeface="PT Sans"/>
                <a:rtl val="0"/>
              </a:rPr>
              <a:t>Collegiate Affairs Committee</a:t>
            </a:r>
          </a:p>
        </p:txBody>
      </p:sp>
      <p:sp>
        <p:nvSpPr>
          <p:cNvPr id="527" name="Shape 527"/>
          <p:cNvSpPr txBox="1"/>
          <p:nvPr>
            <p:ph idx="1" type="body"/>
          </p:nvPr>
        </p:nvSpPr>
        <p:spPr>
          <a:xfrm>
            <a:off x="746900" y="1143000"/>
            <a:ext cx="8501099" cy="4526100"/>
          </a:xfrm>
          <a:prstGeom prst="rect">
            <a:avLst/>
          </a:prstGeom>
          <a:noFill/>
          <a:ln>
            <a:noFill/>
          </a:ln>
        </p:spPr>
        <p:txBody>
          <a:bodyPr anchorCtr="0" anchor="t" bIns="45700" lIns="91425" rIns="91425" tIns="45700">
            <a:noAutofit/>
          </a:bodyPr>
          <a:lstStyle/>
          <a:p>
            <a:pPr indent="-163511" lvl="0" marL="341312" marR="0" rtl="0" algn="l">
              <a:lnSpc>
                <a:spcPct val="100000"/>
              </a:lnSpc>
              <a:spcBef>
                <a:spcPts val="0"/>
              </a:spcBef>
              <a:spcAft>
                <a:spcPts val="0"/>
              </a:spcAft>
              <a:buClr>
                <a:schemeClr val="dk1"/>
              </a:buClr>
              <a:buSzPct val="25000"/>
              <a:buFont typeface="PT Sans"/>
              <a:buNone/>
            </a:pPr>
            <a:r>
              <a:t/>
            </a:r>
            <a:endParaRPr b="0" i="0" sz="2800" u="none" cap="none" strike="noStrike">
              <a:solidFill>
                <a:schemeClr val="dk1"/>
              </a:solidFill>
              <a:latin typeface="PT Sans"/>
              <a:ea typeface="PT Sans"/>
              <a:cs typeface="PT Sans"/>
              <a:sym typeface="PT Sans"/>
              <a:rtl val="0"/>
            </a:endParaRPr>
          </a:p>
          <a:p>
            <a:pPr indent="-341312" lvl="0" marL="341312" marR="0" rtl="0" algn="l">
              <a:lnSpc>
                <a:spcPct val="100000"/>
              </a:lnSpc>
              <a:spcBef>
                <a:spcPts val="0"/>
              </a:spcBef>
              <a:spcAft>
                <a:spcPts val="0"/>
              </a:spcAft>
              <a:buClr>
                <a:schemeClr val="dk1"/>
              </a:buClr>
              <a:buSzPct val="100000"/>
              <a:buFont typeface="PT Sans"/>
              <a:buChar char="•"/>
            </a:pPr>
            <a:r>
              <a:rPr b="1" i="0" lang="en-US" sz="2800" u="none" cap="none" strike="noStrike">
                <a:solidFill>
                  <a:schemeClr val="dk1"/>
                </a:solidFill>
                <a:latin typeface="PT Sans"/>
                <a:ea typeface="PT Sans"/>
                <a:cs typeface="PT Sans"/>
                <a:sym typeface="PT Sans"/>
                <a:rtl val="0"/>
              </a:rPr>
              <a:t>What is it?</a:t>
            </a:r>
          </a:p>
          <a:p>
            <a:pPr indent="-373062" lvl="1" marL="741362" marR="0" rtl="0" algn="l">
              <a:lnSpc>
                <a:spcPct val="100000"/>
              </a:lnSpc>
              <a:spcBef>
                <a:spcPts val="0"/>
              </a:spcBef>
              <a:spcAft>
                <a:spcPts val="0"/>
              </a:spcAft>
              <a:buClr>
                <a:schemeClr val="dk1"/>
              </a:buClr>
              <a:buSzPct val="87500"/>
              <a:buFont typeface="PT Sans"/>
              <a:buChar char="•"/>
            </a:pPr>
            <a:r>
              <a:rPr b="0" i="0" lang="en-US" sz="2800" u="none" cap="none" strike="noStrike">
                <a:solidFill>
                  <a:schemeClr val="dk1"/>
                </a:solidFill>
                <a:latin typeface="PT Sans"/>
                <a:ea typeface="PT Sans"/>
                <a:cs typeface="PT Sans"/>
                <a:sym typeface="PT Sans"/>
                <a:rtl val="0"/>
              </a:rPr>
              <a:t>A committee comprised of student representatives from every CEAS department to discuss opinions, comments &amp; concerns.</a:t>
            </a:r>
          </a:p>
          <a:p>
            <a:pPr indent="0" lvl="0" marL="0" marR="0" rtl="0" algn="l">
              <a:lnSpc>
                <a:spcPct val="100000"/>
              </a:lnSpc>
              <a:spcBef>
                <a:spcPts val="0"/>
              </a:spcBef>
              <a:spcAft>
                <a:spcPts val="0"/>
              </a:spcAft>
              <a:buClr>
                <a:schemeClr val="dk1"/>
              </a:buClr>
              <a:buSzPct val="25000"/>
              <a:buFont typeface="PT Sans"/>
              <a:buNone/>
            </a:pPr>
            <a:r>
              <a:t/>
            </a:r>
            <a:endParaRPr b="0" i="0" sz="2800" u="none" cap="none" strike="noStrike">
              <a:solidFill>
                <a:schemeClr val="dk1"/>
              </a:solidFill>
              <a:latin typeface="PT Sans"/>
              <a:ea typeface="PT Sans"/>
              <a:cs typeface="PT Sans"/>
              <a:sym typeface="PT Sans"/>
              <a:rtl val="0"/>
            </a:endParaRPr>
          </a:p>
          <a:p>
            <a:pPr indent="-341312" lvl="0" marL="341312" marR="0" rtl="0" algn="l">
              <a:lnSpc>
                <a:spcPct val="100000"/>
              </a:lnSpc>
              <a:spcBef>
                <a:spcPts val="0"/>
              </a:spcBef>
              <a:spcAft>
                <a:spcPts val="0"/>
              </a:spcAft>
              <a:buClr>
                <a:schemeClr val="dk1"/>
              </a:buClr>
              <a:buSzPct val="100000"/>
              <a:buFont typeface="PT Sans"/>
              <a:buChar char="•"/>
            </a:pPr>
            <a:r>
              <a:rPr b="0" i="0" lang="en-US" sz="2800" u="none" cap="none" strike="noStrike">
                <a:solidFill>
                  <a:schemeClr val="dk1"/>
                </a:solidFill>
                <a:latin typeface="PT Sans"/>
                <a:ea typeface="PT Sans"/>
                <a:cs typeface="PT Sans"/>
                <a:sym typeface="PT Sans"/>
                <a:rtl val="0"/>
              </a:rPr>
              <a:t>Interested in representing your department at the Collegiate Affairs Committee Meetings? </a:t>
            </a:r>
          </a:p>
          <a:p>
            <a:pPr indent="0" lvl="0" marL="0" marR="0" rtl="0" algn="l">
              <a:lnSpc>
                <a:spcPct val="100000"/>
              </a:lnSpc>
              <a:spcBef>
                <a:spcPts val="0"/>
              </a:spcBef>
              <a:spcAft>
                <a:spcPts val="0"/>
              </a:spcAft>
              <a:buClr>
                <a:schemeClr val="dk1"/>
              </a:buClr>
              <a:buSzPct val="25000"/>
              <a:buFont typeface="PT Sans"/>
              <a:buNone/>
            </a:pPr>
            <a:r>
              <a:t/>
            </a:r>
            <a:endParaRPr b="0" i="0" sz="2800" u="none" cap="none" strike="noStrike">
              <a:solidFill>
                <a:schemeClr val="dk1"/>
              </a:solidFill>
              <a:latin typeface="PT Sans"/>
              <a:ea typeface="PT Sans"/>
              <a:cs typeface="PT Sans"/>
              <a:sym typeface="PT Sans"/>
              <a:rtl val="0"/>
            </a:endParaRPr>
          </a:p>
          <a:p>
            <a:pPr indent="-341312" lvl="0" marL="341312" marR="0" rtl="0" algn="l">
              <a:lnSpc>
                <a:spcPct val="100000"/>
              </a:lnSpc>
              <a:spcBef>
                <a:spcPts val="0"/>
              </a:spcBef>
              <a:spcAft>
                <a:spcPts val="0"/>
              </a:spcAft>
              <a:buClr>
                <a:schemeClr val="dk1"/>
              </a:buClr>
              <a:buSzPct val="100000"/>
              <a:buFont typeface="PT Sans"/>
              <a:buChar char="•"/>
            </a:pPr>
            <a:r>
              <a:rPr b="0" i="0" lang="en-US" sz="2800" u="none" cap="none" strike="noStrike">
                <a:solidFill>
                  <a:schemeClr val="dk1"/>
                </a:solidFill>
                <a:latin typeface="PT Sans"/>
                <a:ea typeface="PT Sans"/>
                <a:cs typeface="PT Sans"/>
                <a:sym typeface="PT Sans"/>
                <a:rtl val="0"/>
              </a:rPr>
              <a:t>We need students who can voice the general opinion of their peers and actively work with the committee on fixing these issues &amp; concerns</a:t>
            </a:r>
          </a:p>
          <a:p>
            <a:pPr indent="0" lvl="0" marL="0" marR="0" rtl="0" algn="l">
              <a:lnSpc>
                <a:spcPct val="100000"/>
              </a:lnSpc>
              <a:spcBef>
                <a:spcPts val="560"/>
              </a:spcBef>
              <a:spcAft>
                <a:spcPts val="0"/>
              </a:spcAft>
              <a:buClr>
                <a:schemeClr val="dk1"/>
              </a:buClr>
              <a:buSzPct val="25000"/>
              <a:buFont typeface="PT Sans"/>
              <a:buNone/>
            </a:pPr>
            <a:r>
              <a:t/>
            </a:r>
            <a:endParaRPr b="0" i="0" sz="1600" u="none" cap="none" strike="noStrike">
              <a:solidFill>
                <a:schemeClr val="dk1"/>
              </a:solidFill>
              <a:latin typeface="PT Sans"/>
              <a:ea typeface="PT Sans"/>
              <a:cs typeface="PT Sans"/>
              <a:sym typeface="PT Sans"/>
              <a:rtl val="0"/>
            </a:endParaRPr>
          </a:p>
          <a:p>
            <a:pPr indent="-188911" lvl="0" marL="341312" marR="0" rtl="0" algn="l">
              <a:lnSpc>
                <a:spcPct val="100000"/>
              </a:lnSpc>
              <a:spcBef>
                <a:spcPts val="560"/>
              </a:spcBef>
              <a:spcAft>
                <a:spcPts val="0"/>
              </a:spcAft>
              <a:buClr>
                <a:schemeClr val="dk1"/>
              </a:buClr>
              <a:buSzPct val="25000"/>
              <a:buFont typeface="PT Sans"/>
              <a:buNone/>
            </a:pPr>
            <a:r>
              <a:t/>
            </a:r>
            <a:endParaRPr b="0" i="0" sz="2400" u="none" cap="none" strike="noStrike">
              <a:solidFill>
                <a:schemeClr val="dk1"/>
              </a:solidFill>
              <a:latin typeface="PT Sans"/>
              <a:ea typeface="PT Sans"/>
              <a:cs typeface="PT Sans"/>
              <a:sym typeface="PT Sans"/>
              <a:rtl val="0"/>
            </a:endParaRPr>
          </a:p>
          <a:p>
            <a:pPr indent="-74612" lvl="2" marL="1141412" marR="0" rtl="0" algn="l">
              <a:lnSpc>
                <a:spcPct val="100000"/>
              </a:lnSpc>
              <a:spcBef>
                <a:spcPts val="480"/>
              </a:spcBef>
              <a:spcAft>
                <a:spcPts val="0"/>
              </a:spcAft>
              <a:buClr>
                <a:schemeClr val="dk1"/>
              </a:buClr>
              <a:buSzPct val="25000"/>
              <a:buFont typeface="PT Sans"/>
              <a:buNone/>
            </a:pPr>
            <a:r>
              <a:t/>
            </a:r>
            <a:endParaRPr b="0" i="0" sz="2400" u="none" cap="none" strike="noStrike">
              <a:solidFill>
                <a:schemeClr val="dk1"/>
              </a:solidFill>
              <a:latin typeface="PT Sans"/>
              <a:ea typeface="PT Sans"/>
              <a:cs typeface="PT Sans"/>
              <a:sym typeface="PT Sans"/>
              <a:rtl val="0"/>
            </a:endParaRPr>
          </a:p>
        </p:txBody>
      </p:sp>
      <p:sp>
        <p:nvSpPr>
          <p:cNvPr id="528" name="Shape 528"/>
          <p:cNvSpPr txBox="1"/>
          <p:nvPr/>
        </p:nvSpPr>
        <p:spPr>
          <a:xfrm>
            <a:off x="7308850" y="0"/>
            <a:ext cx="2195100" cy="925499"/>
          </a:xfrm>
          <a:prstGeom prst="rect">
            <a:avLst/>
          </a:prstGeom>
          <a:noFill/>
          <a:ln>
            <a:noFill/>
          </a:ln>
        </p:spPr>
        <p:txBody>
          <a:bodyPr anchorCtr="0" anchor="ctr" bIns="91425" lIns="91425" rIns="91425" tIns="91425">
            <a:noAutofit/>
          </a:bodyPr>
          <a:lstStyle/>
          <a:p>
            <a:pPr lvl="0" rtl="0">
              <a:lnSpc>
                <a:spcPct val="120000"/>
              </a:lnSpc>
              <a:spcBef>
                <a:spcPts val="0"/>
              </a:spcBef>
              <a:buNone/>
            </a:pPr>
            <a:r>
              <a:rPr b="1" lang="en-US" sz="1600" u="sng">
                <a:solidFill>
                  <a:schemeClr val="dk1"/>
                </a:solidFill>
                <a:latin typeface="PT Sans"/>
                <a:ea typeface="PT Sans"/>
                <a:cs typeface="PT Sans"/>
                <a:sym typeface="PT Sans"/>
              </a:rPr>
              <a:t>Chair:</a:t>
            </a:r>
          </a:p>
          <a:p>
            <a:pPr lvl="0" rtl="0">
              <a:lnSpc>
                <a:spcPct val="120000"/>
              </a:lnSpc>
              <a:spcBef>
                <a:spcPts val="0"/>
              </a:spcBef>
              <a:buNone/>
            </a:pPr>
            <a:r>
              <a:rPr lang="en-US" sz="1600">
                <a:solidFill>
                  <a:schemeClr val="dk1"/>
                </a:solidFill>
                <a:latin typeface="PT Sans"/>
                <a:ea typeface="PT Sans"/>
                <a:cs typeface="PT Sans"/>
                <a:sym typeface="PT Sans"/>
              </a:rPr>
              <a:t>Khaled Aboumerhi</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3" name="Shape 533"/>
        <p:cNvGrpSpPr/>
        <p:nvPr/>
      </p:nvGrpSpPr>
      <p:grpSpPr>
        <a:xfrm>
          <a:off x="0" y="0"/>
          <a:ext cx="0" cy="0"/>
          <a:chOff x="0" y="0"/>
          <a:chExt cx="0" cy="0"/>
        </a:xfrm>
      </p:grpSpPr>
      <p:sp>
        <p:nvSpPr>
          <p:cNvPr id="534" name="Shape 534"/>
          <p:cNvSpPr txBox="1"/>
          <p:nvPr>
            <p:ph type="title"/>
          </p:nvPr>
        </p:nvSpPr>
        <p:spPr>
          <a:xfrm>
            <a:off x="1295400" y="609833"/>
            <a:ext cx="7696198"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1" i="0" lang="en-US" sz="4400" u="none" cap="none" strike="noStrike">
                <a:solidFill>
                  <a:schemeClr val="dk2"/>
                </a:solidFill>
                <a:latin typeface="PT Sans"/>
                <a:ea typeface="PT Sans"/>
                <a:cs typeface="PT Sans"/>
                <a:sym typeface="PT Sans"/>
                <a:rtl val="0"/>
              </a:rPr>
              <a:t>Collegiate Affairs Committee</a:t>
            </a:r>
          </a:p>
        </p:txBody>
      </p:sp>
      <p:sp>
        <p:nvSpPr>
          <p:cNvPr id="535" name="Shape 535"/>
          <p:cNvSpPr txBox="1"/>
          <p:nvPr>
            <p:ph idx="1" type="body"/>
          </p:nvPr>
        </p:nvSpPr>
        <p:spPr>
          <a:xfrm>
            <a:off x="1295400" y="1935200"/>
            <a:ext cx="7696198" cy="3551098"/>
          </a:xfrm>
          <a:prstGeom prst="rect">
            <a:avLst/>
          </a:prstGeom>
          <a:noFill/>
          <a:ln>
            <a:noFill/>
          </a:ln>
        </p:spPr>
        <p:txBody>
          <a:bodyPr anchorCtr="0" anchor="t" bIns="91425" lIns="91425" rIns="91425" tIns="91425">
            <a:noAutofit/>
          </a:bodyPr>
          <a:lstStyle/>
          <a:p>
            <a:pPr indent="166688" lvl="0" marL="341312" marR="0" rtl="0" algn="l">
              <a:lnSpc>
                <a:spcPct val="100000"/>
              </a:lnSpc>
              <a:spcBef>
                <a:spcPts val="0"/>
              </a:spcBef>
              <a:spcAft>
                <a:spcPts val="0"/>
              </a:spcAft>
              <a:buClr>
                <a:schemeClr val="dk1"/>
              </a:buClr>
              <a:buSzPct val="100000"/>
              <a:buFont typeface="PT Sans"/>
              <a:buChar char="•"/>
            </a:pPr>
            <a:r>
              <a:rPr b="1" i="0" lang="en-US" sz="2800" u="none" cap="none" strike="noStrike">
                <a:solidFill>
                  <a:schemeClr val="dk1"/>
                </a:solidFill>
                <a:latin typeface="PT Sans"/>
                <a:ea typeface="PT Sans"/>
                <a:cs typeface="PT Sans"/>
                <a:sym typeface="PT Sans"/>
                <a:rtl val="0"/>
              </a:rPr>
              <a:t>We are looking for representatives from the following departments: </a:t>
            </a:r>
          </a:p>
          <a:p>
            <a:pPr indent="541338" lvl="1" marL="741362" marR="0" rtl="0" algn="l">
              <a:lnSpc>
                <a:spcPct val="100000"/>
              </a:lnSpc>
              <a:spcBef>
                <a:spcPts val="0"/>
              </a:spcBef>
              <a:spcAft>
                <a:spcPts val="0"/>
              </a:spcAft>
              <a:buClr>
                <a:schemeClr val="dk1"/>
              </a:buClr>
              <a:buSzPct val="75000"/>
              <a:buFont typeface="PT Sans"/>
              <a:buChar char="–"/>
            </a:pPr>
            <a:r>
              <a:rPr b="0" i="0" lang="en-US" sz="2800" u="none" cap="none" strike="noStrike">
                <a:solidFill>
                  <a:schemeClr val="dk1"/>
                </a:solidFill>
                <a:latin typeface="PT Sans"/>
                <a:ea typeface="PT Sans"/>
                <a:cs typeface="PT Sans"/>
                <a:sym typeface="PT Sans"/>
                <a:rtl val="0"/>
              </a:rPr>
              <a:t>Aerospace Engineering &amp; Engineering Mechanics</a:t>
            </a:r>
          </a:p>
          <a:p>
            <a:pPr indent="541338" lvl="1" marL="741362" marR="0" rtl="0" algn="l">
              <a:lnSpc>
                <a:spcPct val="100000"/>
              </a:lnSpc>
              <a:spcBef>
                <a:spcPts val="0"/>
              </a:spcBef>
              <a:spcAft>
                <a:spcPts val="0"/>
              </a:spcAft>
              <a:buClr>
                <a:schemeClr val="dk1"/>
              </a:buClr>
              <a:buSzPct val="75000"/>
              <a:buFont typeface="PT Sans"/>
              <a:buChar char="–"/>
            </a:pPr>
            <a:r>
              <a:rPr b="0" i="0" lang="en-US" sz="2800" u="none" cap="none" strike="noStrike">
                <a:solidFill>
                  <a:schemeClr val="dk1"/>
                </a:solidFill>
                <a:latin typeface="PT Sans"/>
                <a:ea typeface="PT Sans"/>
                <a:cs typeface="PT Sans"/>
                <a:sym typeface="PT Sans"/>
                <a:rtl val="0"/>
              </a:rPr>
              <a:t>Civil &amp; Architectural Engineering &amp; Construction Management</a:t>
            </a:r>
          </a:p>
          <a:p>
            <a:pPr indent="541338" lvl="1" marL="741362" marR="0" rtl="0" algn="l">
              <a:lnSpc>
                <a:spcPct val="100000"/>
              </a:lnSpc>
              <a:spcBef>
                <a:spcPts val="0"/>
              </a:spcBef>
              <a:spcAft>
                <a:spcPts val="0"/>
              </a:spcAft>
              <a:buClr>
                <a:schemeClr val="dk1"/>
              </a:buClr>
              <a:buSzPct val="75000"/>
              <a:buFont typeface="PT Sans"/>
              <a:buChar char="–"/>
            </a:pPr>
            <a:r>
              <a:rPr b="0" i="0" lang="en-US" sz="2800" u="none" cap="none" strike="noStrike">
                <a:solidFill>
                  <a:schemeClr val="dk1"/>
                </a:solidFill>
                <a:latin typeface="PT Sans"/>
                <a:ea typeface="PT Sans"/>
                <a:cs typeface="PT Sans"/>
                <a:sym typeface="PT Sans"/>
                <a:rtl val="0"/>
              </a:rPr>
              <a:t>Biomedical, Chemical &amp; Environmental Engineering</a:t>
            </a:r>
          </a:p>
          <a:p>
            <a:pPr indent="166688" lvl="0" marL="341312" marR="0" rtl="0" algn="l">
              <a:lnSpc>
                <a:spcPct val="100000"/>
              </a:lnSpc>
              <a:spcBef>
                <a:spcPts val="560"/>
              </a:spcBef>
              <a:spcAft>
                <a:spcPts val="0"/>
              </a:spcAft>
              <a:buClr>
                <a:schemeClr val="dk1"/>
              </a:buClr>
              <a:buSzPct val="100000"/>
              <a:buFont typeface="PT Sans"/>
              <a:buChar char="•"/>
            </a:pPr>
            <a:r>
              <a:rPr b="0" i="0" lang="en-US" sz="2800" u="none" cap="none" strike="noStrike">
                <a:solidFill>
                  <a:schemeClr val="dk1"/>
                </a:solidFill>
                <a:latin typeface="PT Sans"/>
                <a:ea typeface="PT Sans"/>
                <a:cs typeface="PT Sans"/>
                <a:sym typeface="PT Sans"/>
                <a:rtl val="0"/>
              </a:rPr>
              <a:t>Questions? Contact Khaled Aboumerhi @ aboumekd@mail.uc.edu</a:t>
            </a:r>
          </a:p>
          <a:p>
            <a:pPr indent="65088" lvl="0" marL="341312" marR="0" rtl="0" algn="l">
              <a:lnSpc>
                <a:spcPct val="100000"/>
              </a:lnSpc>
              <a:spcBef>
                <a:spcPts val="0"/>
              </a:spcBef>
              <a:spcAft>
                <a:spcPts val="0"/>
              </a:spcAft>
              <a:buClr>
                <a:schemeClr val="dk1"/>
              </a:buClr>
              <a:buSzPct val="25000"/>
              <a:buFont typeface="PT Sans"/>
              <a:buNone/>
            </a:pPr>
            <a:r>
              <a:t/>
            </a:r>
            <a:endParaRPr b="0" i="0" sz="3200" u="none" cap="none" strike="noStrike">
              <a:solidFill>
                <a:schemeClr val="dk1"/>
              </a:solidFill>
              <a:latin typeface="PT Sans"/>
              <a:ea typeface="PT Sans"/>
              <a:cs typeface="PT Sans"/>
              <a:sym typeface="PT Sans"/>
              <a:rtl val="0"/>
            </a:endParaRPr>
          </a:p>
        </p:txBody>
      </p:sp>
      <p:sp>
        <p:nvSpPr>
          <p:cNvPr id="536" name="Shape 536"/>
          <p:cNvSpPr txBox="1"/>
          <p:nvPr/>
        </p:nvSpPr>
        <p:spPr>
          <a:xfrm>
            <a:off x="7308850" y="0"/>
            <a:ext cx="2195100" cy="925499"/>
          </a:xfrm>
          <a:prstGeom prst="rect">
            <a:avLst/>
          </a:prstGeom>
          <a:noFill/>
          <a:ln>
            <a:noFill/>
          </a:ln>
        </p:spPr>
        <p:txBody>
          <a:bodyPr anchorCtr="0" anchor="ctr" bIns="91425" lIns="91425" rIns="91425" tIns="91425">
            <a:noAutofit/>
          </a:bodyPr>
          <a:lstStyle/>
          <a:p>
            <a:pPr lvl="0" rtl="0">
              <a:lnSpc>
                <a:spcPct val="120000"/>
              </a:lnSpc>
              <a:spcBef>
                <a:spcPts val="0"/>
              </a:spcBef>
              <a:buNone/>
            </a:pPr>
            <a:r>
              <a:rPr b="1" lang="en-US" sz="1600" u="sng">
                <a:solidFill>
                  <a:schemeClr val="dk1"/>
                </a:solidFill>
                <a:latin typeface="PT Sans"/>
                <a:ea typeface="PT Sans"/>
                <a:cs typeface="PT Sans"/>
                <a:sym typeface="PT Sans"/>
              </a:rPr>
              <a:t>Chair:</a:t>
            </a:r>
          </a:p>
          <a:p>
            <a:pPr lvl="0" rtl="0">
              <a:lnSpc>
                <a:spcPct val="120000"/>
              </a:lnSpc>
              <a:spcBef>
                <a:spcPts val="0"/>
              </a:spcBef>
              <a:buNone/>
            </a:pPr>
            <a:r>
              <a:rPr lang="en-US" sz="1600">
                <a:solidFill>
                  <a:schemeClr val="dk1"/>
                </a:solidFill>
                <a:latin typeface="PT Sans"/>
                <a:ea typeface="PT Sans"/>
                <a:cs typeface="PT Sans"/>
                <a:sym typeface="PT Sans"/>
              </a:rPr>
              <a:t>Khaled Aboumerhi</a:t>
            </a:r>
          </a:p>
        </p:txBody>
      </p:sp>
      <p:sp>
        <p:nvSpPr>
          <p:cNvPr id="537" name="Shape 537"/>
          <p:cNvSpPr txBox="1"/>
          <p:nvPr/>
        </p:nvSpPr>
        <p:spPr>
          <a:xfrm>
            <a:off x="0" y="0"/>
            <a:ext cx="3000000" cy="3000000"/>
          </a:xfrm>
          <a:prstGeom prst="rect">
            <a:avLst/>
          </a:prstGeom>
          <a:noFill/>
          <a:ln>
            <a:noFill/>
          </a:ln>
        </p:spPr>
        <p:txBody>
          <a:bodyPr anchorCtr="0" anchor="ctr" bIns="91425" lIns="91425" rIns="91425" tIns="91425">
            <a:noAutofit/>
          </a:bodyPr>
          <a:lstStyle/>
          <a:p>
            <a:pPr lvl="0" rtl="0">
              <a:spcBef>
                <a:spcPts val="0"/>
              </a:spcBef>
              <a:buNone/>
            </a:pPr>
            <a:r>
              <a:rPr lang="en-US"/>
              <a:t>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9" name="Shape 619"/>
        <p:cNvGrpSpPr/>
        <p:nvPr/>
      </p:nvGrpSpPr>
      <p:grpSpPr>
        <a:xfrm>
          <a:off x="0" y="0"/>
          <a:ext cx="0" cy="0"/>
          <a:chOff x="0" y="0"/>
          <a:chExt cx="0" cy="0"/>
        </a:xfrm>
      </p:grpSpPr>
      <p:sp>
        <p:nvSpPr>
          <p:cNvPr id="620" name="Shape 620"/>
          <p:cNvSpPr txBox="1"/>
          <p:nvPr>
            <p:ph type="title"/>
          </p:nvPr>
        </p:nvSpPr>
        <p:spPr>
          <a:xfrm>
            <a:off x="914400" y="457200"/>
            <a:ext cx="8077199" cy="12954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4400" u="sng" cap="none" strike="noStrike">
                <a:solidFill>
                  <a:schemeClr val="dk2"/>
                </a:solidFill>
                <a:latin typeface="Arial"/>
                <a:ea typeface="Arial"/>
                <a:cs typeface="Arial"/>
                <a:sym typeface="Arial"/>
              </a:rPr>
              <a:t>Recognition</a:t>
            </a:r>
          </a:p>
        </p:txBody>
      </p:sp>
      <p:sp>
        <p:nvSpPr>
          <p:cNvPr id="621" name="Shape 621"/>
          <p:cNvSpPr txBox="1"/>
          <p:nvPr>
            <p:ph idx="1" type="body"/>
          </p:nvPr>
        </p:nvSpPr>
        <p:spPr>
          <a:xfrm>
            <a:off x="838200" y="1752600"/>
            <a:ext cx="7696199" cy="4267199"/>
          </a:xfrm>
          <a:prstGeom prst="rect">
            <a:avLst/>
          </a:prstGeom>
          <a:noFill/>
          <a:ln>
            <a:noFill/>
          </a:ln>
        </p:spPr>
        <p:txBody>
          <a:bodyPr anchorCtr="0" anchor="t" bIns="45700" lIns="91425" rIns="91425" tIns="45700">
            <a:noAutofit/>
          </a:bodyPr>
          <a:lstStyle/>
          <a:p>
            <a:pPr indent="-341313" lvl="0" marL="341313"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Marathon Scholarship</a:t>
            </a:r>
          </a:p>
          <a:p>
            <a:pPr indent="-284163" lvl="1" marL="741363"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Winner will be announced November 16</a:t>
            </a:r>
            <a:r>
              <a:rPr b="0" baseline="30000" i="0" lang="en-US" sz="2000" u="none" cap="none" strike="noStrike">
                <a:solidFill>
                  <a:schemeClr val="dk1"/>
                </a:solidFill>
                <a:latin typeface="Arial"/>
                <a:ea typeface="Arial"/>
                <a:cs typeface="Arial"/>
                <a:sym typeface="Arial"/>
              </a:rPr>
              <a:t>th</a:t>
            </a:r>
            <a:r>
              <a:rPr b="0" i="0" lang="en-US" sz="2000" u="none" cap="none" strike="noStrike">
                <a:solidFill>
                  <a:schemeClr val="dk1"/>
                </a:solidFill>
                <a:latin typeface="Arial"/>
                <a:ea typeface="Arial"/>
                <a:cs typeface="Arial"/>
                <a:sym typeface="Arial"/>
              </a:rPr>
              <a:t> </a:t>
            </a:r>
          </a:p>
          <a:p>
            <a:pPr indent="-341313" lvl="0" marL="341313"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Professor and TA of the Semester</a:t>
            </a:r>
          </a:p>
          <a:p>
            <a:pPr indent="-284162" lvl="1" marL="741362"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Nominations due November 23</a:t>
            </a:r>
            <a:r>
              <a:rPr b="0" baseline="30000" i="0" lang="en-US" sz="2000" u="none" cap="none" strike="noStrike">
                <a:solidFill>
                  <a:schemeClr val="dk1"/>
                </a:solidFill>
                <a:latin typeface="Arial"/>
                <a:ea typeface="Arial"/>
                <a:cs typeface="Arial"/>
                <a:sym typeface="Arial"/>
              </a:rPr>
              <a:t>rd</a:t>
            </a:r>
            <a:r>
              <a:rPr b="0" i="0" lang="en-US" sz="2000" u="none" cap="none" strike="noStrike">
                <a:solidFill>
                  <a:schemeClr val="dk1"/>
                </a:solidFill>
                <a:latin typeface="Arial"/>
                <a:ea typeface="Arial"/>
                <a:cs typeface="Arial"/>
                <a:sym typeface="Arial"/>
              </a:rPr>
              <a:t> </a:t>
            </a:r>
          </a:p>
          <a:p>
            <a:pPr indent="-284163" lvl="1" marL="741363" marR="0" rtl="0" algn="l">
              <a:spcBef>
                <a:spcPts val="400"/>
              </a:spcBef>
              <a:spcAft>
                <a:spcPts val="0"/>
              </a:spcAft>
              <a:buClr>
                <a:schemeClr val="dk1"/>
              </a:buClr>
              <a:buSzPct val="100000"/>
              <a:buFont typeface="Arial"/>
              <a:buChar char="–"/>
            </a:pPr>
            <a:r>
              <a:rPr lang="en-US" sz="2000">
                <a:latin typeface="Arial"/>
                <a:ea typeface="Arial"/>
                <a:cs typeface="Arial"/>
                <a:sym typeface="Arial"/>
              </a:rPr>
              <a:t>tribunal.uc.edu/recognition </a:t>
            </a:r>
            <a:r>
              <a:rPr b="0" i="0" lang="en-US" sz="2000" u="none" cap="none" strike="noStrike">
                <a:solidFill>
                  <a:schemeClr val="dk1"/>
                </a:solidFill>
                <a:latin typeface="Arial"/>
                <a:ea typeface="Arial"/>
                <a:cs typeface="Arial"/>
                <a:sym typeface="Arial"/>
              </a:rPr>
              <a:t> </a:t>
            </a:r>
          </a:p>
          <a:p>
            <a:pPr indent="-341313" lvl="0" marL="341313"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Looking for committee members</a:t>
            </a:r>
          </a:p>
          <a:p>
            <a:pPr indent="-341313" lvl="0" marL="341313"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Email me at</a:t>
            </a:r>
            <a:r>
              <a:rPr b="0" i="0" lang="en-US" sz="2400" u="none" cap="none" strike="noStrike">
                <a:solidFill>
                  <a:srgbClr val="00B0F0"/>
                </a:solidFill>
                <a:latin typeface="Arial"/>
                <a:ea typeface="Arial"/>
                <a:cs typeface="Arial"/>
                <a:sym typeface="Arial"/>
              </a:rPr>
              <a:t> </a:t>
            </a:r>
            <a:r>
              <a:rPr b="0" i="0" lang="en-US" sz="2400" u="sng" cap="none" strike="noStrike">
                <a:solidFill>
                  <a:srgbClr val="00B0F0"/>
                </a:solidFill>
                <a:latin typeface="Arial"/>
                <a:ea typeface="Arial"/>
                <a:cs typeface="Arial"/>
                <a:sym typeface="Arial"/>
              </a:rPr>
              <a:t>wood2jt@mail.uc.edu</a:t>
            </a:r>
            <a:r>
              <a:rPr b="0" i="0" lang="en-US" sz="2400" u="none" cap="none" strike="noStrike">
                <a:solidFill>
                  <a:srgbClr val="00B0F0"/>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if interested</a:t>
            </a:r>
          </a:p>
          <a:p>
            <a:pPr indent="-341313" lvl="0" marL="341313" marR="0" rtl="0" algn="l">
              <a:spcBef>
                <a:spcPts val="400"/>
              </a:spcBef>
              <a:spcAft>
                <a:spcPts val="0"/>
              </a:spcAft>
              <a:buClr>
                <a:schemeClr val="dk1"/>
              </a:buClr>
              <a:buSzPct val="100000"/>
              <a:buFont typeface="PT Sans"/>
              <a:buNone/>
            </a:pPr>
            <a:r>
              <a:t/>
            </a:r>
            <a:endParaRPr b="0" i="0" sz="2000" u="none" cap="none" strike="noStrike">
              <a:solidFill>
                <a:schemeClr val="dk1"/>
              </a:solidFill>
              <a:latin typeface="Arial"/>
              <a:ea typeface="Arial"/>
              <a:cs typeface="Arial"/>
              <a:sym typeface="Arial"/>
            </a:endParaRPr>
          </a:p>
        </p:txBody>
      </p:sp>
      <p:sp>
        <p:nvSpPr>
          <p:cNvPr id="622" name="Shape 622"/>
          <p:cNvSpPr txBox="1"/>
          <p:nvPr/>
        </p:nvSpPr>
        <p:spPr>
          <a:xfrm>
            <a:off x="7391400" y="-57417"/>
            <a:ext cx="1600199" cy="7620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i="0" lang="en-US" sz="1600" u="sng" cap="none" strike="noStrike">
                <a:solidFill>
                  <a:srgbClr val="000000"/>
                </a:solidFill>
                <a:latin typeface="Arial"/>
                <a:ea typeface="Arial"/>
                <a:cs typeface="Arial"/>
                <a:sym typeface="Arial"/>
              </a:rPr>
              <a:t>Chair:</a:t>
            </a:r>
            <a:r>
              <a:rPr b="0" i="0" lang="en-US" sz="1600" u="sng" cap="none" strike="noStrike">
                <a:solidFill>
                  <a:srgbClr val="000000"/>
                </a:solidFill>
                <a:latin typeface="Arial"/>
                <a:ea typeface="Arial"/>
                <a:cs typeface="Arial"/>
                <a:sym typeface="Arial"/>
              </a:rPr>
              <a:t> </a:t>
            </a:r>
          </a:p>
          <a:p>
            <a:pPr indent="0" lvl="0" marL="0" marR="0" rtl="0" algn="l">
              <a:spcBef>
                <a:spcPts val="0"/>
              </a:spcBef>
              <a:spcAft>
                <a:spcPts val="0"/>
              </a:spcAft>
              <a:buSzPct val="25000"/>
              <a:buNone/>
            </a:pPr>
            <a:r>
              <a:rPr b="0" i="0" lang="en-US" sz="1600" u="none" cap="none" strike="noStrike">
                <a:solidFill>
                  <a:srgbClr val="000000"/>
                </a:solidFill>
                <a:latin typeface="Arial"/>
                <a:ea typeface="Arial"/>
                <a:cs typeface="Arial"/>
                <a:sym typeface="Arial"/>
              </a:rPr>
              <a:t>Jared Wood</a:t>
            </a:r>
          </a:p>
        </p:txBody>
      </p:sp>
      <p:sp>
        <p:nvSpPr>
          <p:cNvPr id="623" name="Shape 623"/>
          <p:cNvSpPr txBox="1"/>
          <p:nvPr/>
        </p:nvSpPr>
        <p:spPr>
          <a:xfrm>
            <a:off x="0" y="0"/>
            <a:ext cx="3000000" cy="3000000"/>
          </a:xfrm>
          <a:prstGeom prst="rect">
            <a:avLst/>
          </a:prstGeom>
          <a:noFill/>
          <a:ln>
            <a:noFill/>
          </a:ln>
        </p:spPr>
        <p:txBody>
          <a:bodyPr anchorCtr="0" anchor="ctr" bIns="91425" lIns="91425" rIns="91425" tIns="91425">
            <a:noAutofit/>
          </a:bodyPr>
          <a:lstStyle/>
          <a:p>
            <a:pPr lvl="0" rtl="0">
              <a:spcBef>
                <a:spcPts val="0"/>
              </a:spcBef>
              <a:buNone/>
            </a:pPr>
            <a:r>
              <a:rPr lang="en-US"/>
              <a:t> </a:t>
            </a:r>
          </a:p>
        </p:txBody>
      </p:sp>
      <p:sp>
        <p:nvSpPr>
          <p:cNvPr id="624" name="Shape 624"/>
          <p:cNvSpPr txBox="1"/>
          <p:nvPr/>
        </p:nvSpPr>
        <p:spPr>
          <a:xfrm>
            <a:off x="304800" y="304800"/>
            <a:ext cx="3000000" cy="3000000"/>
          </a:xfrm>
          <a:prstGeom prst="rect">
            <a:avLst/>
          </a:prstGeom>
          <a:noFill/>
          <a:ln>
            <a:noFill/>
          </a:ln>
        </p:spPr>
        <p:txBody>
          <a:bodyPr anchorCtr="0" anchor="ctr" bIns="91425" lIns="91425" rIns="91425" tIns="91425">
            <a:noAutofit/>
          </a:bodyPr>
          <a:lstStyle/>
          <a:p>
            <a:pPr lvl="0" rtl="0">
              <a:spcBef>
                <a:spcPts val="0"/>
              </a:spcBef>
              <a:buNone/>
            </a:pPr>
            <a:r>
              <a:rPr lang="en-US"/>
              <a:t> </a:t>
            </a:r>
          </a:p>
        </p:txBody>
      </p:sp>
      <p:sp>
        <p:nvSpPr>
          <p:cNvPr id="625" name="Shape 625"/>
          <p:cNvSpPr txBox="1"/>
          <p:nvPr/>
        </p:nvSpPr>
        <p:spPr>
          <a:xfrm>
            <a:off x="0" y="0"/>
            <a:ext cx="3000000" cy="3000000"/>
          </a:xfrm>
          <a:prstGeom prst="rect">
            <a:avLst/>
          </a:prstGeom>
          <a:noFill/>
          <a:ln>
            <a:noFill/>
          </a:ln>
        </p:spPr>
        <p:txBody>
          <a:bodyPr anchorCtr="0" anchor="ctr" bIns="91425" lIns="91425" rIns="91425" tIns="91425">
            <a:noAutofit/>
          </a:bodyPr>
          <a:lstStyle/>
          <a:p>
            <a:pPr lvl="0" rtl="0">
              <a:spcBef>
                <a:spcPts val="0"/>
              </a:spcBef>
              <a:buNone/>
            </a:pPr>
            <a:r>
              <a:rPr lang="en-US"/>
              <a:t> </a:t>
            </a:r>
          </a:p>
        </p:txBody>
      </p:sp>
      <p:sp>
        <p:nvSpPr>
          <p:cNvPr id="626" name="Shape 626"/>
          <p:cNvSpPr txBox="1"/>
          <p:nvPr/>
        </p:nvSpPr>
        <p:spPr>
          <a:xfrm>
            <a:off x="0" y="0"/>
            <a:ext cx="3000000" cy="3000000"/>
          </a:xfrm>
          <a:prstGeom prst="rect">
            <a:avLst/>
          </a:prstGeom>
          <a:noFill/>
          <a:ln>
            <a:noFill/>
          </a:ln>
        </p:spPr>
        <p:txBody>
          <a:bodyPr anchorCtr="0" anchor="ctr" bIns="91425" lIns="91425" rIns="91425" tIns="91425">
            <a:noAutofit/>
          </a:bodyPr>
          <a:lstStyle/>
          <a:p>
            <a:pPr lvl="0" rtl="0">
              <a:spcBef>
                <a:spcPts val="0"/>
              </a:spcBef>
              <a:buNone/>
            </a:pPr>
            <a:r>
              <a:rPr lang="en-US"/>
              <a:t>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1" name="Shape 631"/>
        <p:cNvGrpSpPr/>
        <p:nvPr/>
      </p:nvGrpSpPr>
      <p:grpSpPr>
        <a:xfrm>
          <a:off x="0" y="0"/>
          <a:ext cx="0" cy="0"/>
          <a:chOff x="0" y="0"/>
          <a:chExt cx="0" cy="0"/>
        </a:xfrm>
      </p:grpSpPr>
      <p:sp>
        <p:nvSpPr>
          <p:cNvPr id="632" name="Shape 632"/>
          <p:cNvSpPr txBox="1"/>
          <p:nvPr>
            <p:ph type="title"/>
          </p:nvPr>
        </p:nvSpPr>
        <p:spPr>
          <a:xfrm>
            <a:off x="457200" y="592095"/>
            <a:ext cx="7696244"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4400" u="none" cap="none" strike="noStrike">
                <a:solidFill>
                  <a:schemeClr val="dk2"/>
                </a:solidFill>
                <a:latin typeface="PT Sans"/>
                <a:ea typeface="PT Sans"/>
                <a:cs typeface="PT Sans"/>
                <a:sym typeface="PT Sans"/>
              </a:rPr>
              <a:t>Innovation Committee</a:t>
            </a:r>
          </a:p>
        </p:txBody>
      </p:sp>
      <p:sp>
        <p:nvSpPr>
          <p:cNvPr id="633" name="Shape 633"/>
          <p:cNvSpPr txBox="1"/>
          <p:nvPr>
            <p:ph idx="1" type="body"/>
          </p:nvPr>
        </p:nvSpPr>
        <p:spPr>
          <a:xfrm>
            <a:off x="1143000" y="1295400"/>
            <a:ext cx="7696244" cy="5257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PT Sans"/>
              <a:buNone/>
            </a:pPr>
            <a:r>
              <a:t/>
            </a:r>
            <a:endParaRPr b="0" i="0" sz="2960" u="none" cap="none" strike="noStrike">
              <a:solidFill>
                <a:schemeClr val="dk1"/>
              </a:solidFill>
              <a:latin typeface="PT Sans"/>
              <a:ea typeface="PT Sans"/>
              <a:cs typeface="PT Sans"/>
              <a:sym typeface="PT Sans"/>
            </a:endParaRPr>
          </a:p>
          <a:p>
            <a:pPr indent="-341313" lvl="0" marL="341313" marR="0" rtl="0" algn="l">
              <a:spcBef>
                <a:spcPts val="555"/>
              </a:spcBef>
              <a:spcAft>
                <a:spcPts val="0"/>
              </a:spcAft>
              <a:buClr>
                <a:schemeClr val="dk1"/>
              </a:buClr>
              <a:buSzPct val="99107"/>
              <a:buFont typeface="PT Sans"/>
              <a:buChar char="•"/>
            </a:pPr>
            <a:r>
              <a:rPr b="0" i="0" lang="en-US" sz="2775" u="none" cap="none" strike="noStrike">
                <a:solidFill>
                  <a:schemeClr val="dk1"/>
                </a:solidFill>
                <a:latin typeface="PT Sans"/>
                <a:ea typeface="PT Sans"/>
                <a:cs typeface="PT Sans"/>
                <a:sym typeface="PT Sans"/>
              </a:rPr>
              <a:t>Responsible for initiating projects and ideas to better the college and support CEAS students</a:t>
            </a:r>
          </a:p>
          <a:p>
            <a:pPr indent="-341313" lvl="0" marL="341313" marR="0" rtl="0" algn="l">
              <a:spcBef>
                <a:spcPts val="555"/>
              </a:spcBef>
              <a:spcAft>
                <a:spcPts val="0"/>
              </a:spcAft>
              <a:buClr>
                <a:schemeClr val="dk1"/>
              </a:buClr>
              <a:buSzPct val="99107"/>
              <a:buFont typeface="PT Sans"/>
              <a:buChar char="•"/>
            </a:pPr>
            <a:r>
              <a:rPr b="0" i="0" lang="en-US" sz="2775" u="none" cap="none" strike="noStrike">
                <a:solidFill>
                  <a:schemeClr val="dk1"/>
                </a:solidFill>
                <a:latin typeface="PT Sans"/>
                <a:ea typeface="PT Sans"/>
                <a:cs typeface="PT Sans"/>
                <a:sym typeface="PT Sans"/>
              </a:rPr>
              <a:t>Projects</a:t>
            </a:r>
          </a:p>
          <a:p>
            <a:pPr indent="-284163" lvl="1" marL="741363" marR="0" rtl="0" algn="l">
              <a:spcBef>
                <a:spcPts val="481"/>
              </a:spcBef>
              <a:spcAft>
                <a:spcPts val="0"/>
              </a:spcAft>
              <a:buClr>
                <a:schemeClr val="dk1"/>
              </a:buClr>
              <a:buSzPct val="100208"/>
              <a:buFont typeface="PT Sans"/>
              <a:buChar char="–"/>
            </a:pPr>
            <a:r>
              <a:rPr b="0" i="0" lang="en-US" sz="2405" u="none" cap="none" strike="noStrike">
                <a:solidFill>
                  <a:schemeClr val="dk1"/>
                </a:solidFill>
                <a:latin typeface="PT Sans"/>
                <a:ea typeface="PT Sans"/>
                <a:cs typeface="PT Sans"/>
                <a:sym typeface="PT Sans"/>
              </a:rPr>
              <a:t>3D Printing</a:t>
            </a:r>
          </a:p>
          <a:p>
            <a:pPr indent="-284163" lvl="1" marL="741363" marR="0" rtl="0" algn="l">
              <a:spcBef>
                <a:spcPts val="481"/>
              </a:spcBef>
              <a:spcAft>
                <a:spcPts val="0"/>
              </a:spcAft>
              <a:buClr>
                <a:schemeClr val="dk1"/>
              </a:buClr>
              <a:buSzPct val="100208"/>
              <a:buFont typeface="PT Sans"/>
              <a:buChar char="–"/>
            </a:pPr>
            <a:r>
              <a:rPr b="0" i="0" lang="en-US" sz="2405" u="none" cap="none" strike="noStrike">
                <a:solidFill>
                  <a:schemeClr val="dk1"/>
                </a:solidFill>
                <a:latin typeface="PT Sans"/>
                <a:ea typeface="PT Sans"/>
                <a:cs typeface="PT Sans"/>
                <a:sym typeface="PT Sans"/>
              </a:rPr>
              <a:t>Class shadow</a:t>
            </a:r>
          </a:p>
          <a:p>
            <a:pPr indent="-284163" lvl="1" marL="741363" marR="0" rtl="0" algn="l">
              <a:spcBef>
                <a:spcPts val="481"/>
              </a:spcBef>
              <a:spcAft>
                <a:spcPts val="0"/>
              </a:spcAft>
              <a:buClr>
                <a:schemeClr val="dk1"/>
              </a:buClr>
              <a:buSzPct val="100208"/>
              <a:buFont typeface="PT Sans"/>
              <a:buChar char="–"/>
            </a:pPr>
            <a:r>
              <a:rPr b="0" i="0" lang="en-US" sz="2405" u="none" cap="none" strike="noStrike">
                <a:solidFill>
                  <a:schemeClr val="dk1"/>
                </a:solidFill>
                <a:latin typeface="PT Sans"/>
                <a:ea typeface="PT Sans"/>
                <a:cs typeface="PT Sans"/>
                <a:sym typeface="PT Sans"/>
              </a:rPr>
              <a:t>Course survey audit</a:t>
            </a:r>
          </a:p>
          <a:p>
            <a:pPr indent="-341313" lvl="0" marL="341313" marR="0" rtl="0" algn="l">
              <a:spcBef>
                <a:spcPts val="555"/>
              </a:spcBef>
              <a:spcAft>
                <a:spcPts val="0"/>
              </a:spcAft>
              <a:buClr>
                <a:schemeClr val="dk1"/>
              </a:buClr>
              <a:buSzPct val="99107"/>
              <a:buFont typeface="PT Sans"/>
              <a:buChar char="•"/>
            </a:pPr>
            <a:r>
              <a:rPr b="0" i="0" lang="en-US" sz="2775" u="none" cap="none" strike="noStrike">
                <a:solidFill>
                  <a:schemeClr val="dk1"/>
                </a:solidFill>
                <a:latin typeface="PT Sans"/>
                <a:ea typeface="PT Sans"/>
                <a:cs typeface="PT Sans"/>
                <a:sym typeface="PT Sans"/>
              </a:rPr>
              <a:t>New meeting time: every other Tuesday at 6pm beginning 11/3. Meet in Tribunal office</a:t>
            </a:r>
          </a:p>
          <a:p>
            <a:pPr indent="-341313" lvl="0" marL="341313" marR="0" rtl="0" algn="l">
              <a:spcBef>
                <a:spcPts val="555"/>
              </a:spcBef>
              <a:spcAft>
                <a:spcPts val="0"/>
              </a:spcAft>
              <a:buClr>
                <a:schemeClr val="dk1"/>
              </a:buClr>
              <a:buSzPct val="99107"/>
              <a:buFont typeface="PT Sans"/>
              <a:buChar char="•"/>
            </a:pPr>
            <a:r>
              <a:rPr b="0" i="0" lang="en-US" sz="2775" u="none" cap="none" strike="noStrike">
                <a:solidFill>
                  <a:schemeClr val="dk1"/>
                </a:solidFill>
                <a:latin typeface="PT Sans"/>
                <a:ea typeface="PT Sans"/>
                <a:cs typeface="PT Sans"/>
                <a:sym typeface="PT Sans"/>
              </a:rPr>
              <a:t>demjanes@mail.uc.edu</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8" name="Shape 638"/>
        <p:cNvGrpSpPr/>
        <p:nvPr/>
      </p:nvGrpSpPr>
      <p:grpSpPr>
        <a:xfrm>
          <a:off x="0" y="0"/>
          <a:ext cx="0" cy="0"/>
          <a:chOff x="0" y="0"/>
          <a:chExt cx="0" cy="0"/>
        </a:xfrm>
      </p:grpSpPr>
      <p:sp>
        <p:nvSpPr>
          <p:cNvPr id="639" name="Shape 639"/>
          <p:cNvSpPr txBox="1"/>
          <p:nvPr/>
        </p:nvSpPr>
        <p:spPr>
          <a:xfrm>
            <a:off x="854275" y="106775"/>
            <a:ext cx="7748100" cy="6264600"/>
          </a:xfrm>
          <a:prstGeom prst="rect">
            <a:avLst/>
          </a:prstGeom>
          <a:noFill/>
          <a:ln>
            <a:noFill/>
          </a:ln>
        </p:spPr>
        <p:txBody>
          <a:bodyPr anchorCtr="0" anchor="ctr" bIns="91425" lIns="91425" rIns="91425" tIns="91425">
            <a:noAutofit/>
          </a:bodyPr>
          <a:lstStyle/>
          <a:p>
            <a:pPr lvl="0" rtl="0">
              <a:lnSpc>
                <a:spcPct val="120000"/>
              </a:lnSpc>
              <a:spcBef>
                <a:spcPts val="0"/>
              </a:spcBef>
              <a:buNone/>
            </a:pPr>
            <a:r>
              <a:t/>
            </a:r>
            <a:endParaRPr sz="1800">
              <a:solidFill>
                <a:schemeClr val="dk1"/>
              </a:solidFill>
              <a:latin typeface="PT Sans"/>
              <a:ea typeface="PT Sans"/>
              <a:cs typeface="PT Sans"/>
              <a:sym typeface="PT Sans"/>
            </a:endParaRPr>
          </a:p>
          <a:p>
            <a:pPr lvl="0" rtl="0">
              <a:lnSpc>
                <a:spcPct val="115000"/>
              </a:lnSpc>
              <a:spcBef>
                <a:spcPts val="0"/>
              </a:spcBef>
              <a:buNone/>
            </a:pPr>
            <a:r>
              <a:t/>
            </a:r>
            <a:endParaRPr sz="1800">
              <a:solidFill>
                <a:schemeClr val="dk1"/>
              </a:solidFill>
              <a:latin typeface="PT Sans"/>
              <a:ea typeface="PT Sans"/>
              <a:cs typeface="PT Sans"/>
              <a:sym typeface="PT Sans"/>
            </a:endParaRPr>
          </a:p>
          <a:p>
            <a:pPr lvl="0" rtl="0" algn="ctr">
              <a:lnSpc>
                <a:spcPct val="120000"/>
              </a:lnSpc>
              <a:spcBef>
                <a:spcPts val="0"/>
              </a:spcBef>
              <a:buNone/>
            </a:pPr>
            <a:r>
              <a:rPr lang="en-US" sz="4400" u="sng">
                <a:solidFill>
                  <a:schemeClr val="dk1"/>
                </a:solidFill>
                <a:latin typeface="PT Sans"/>
                <a:ea typeface="PT Sans"/>
                <a:cs typeface="PT Sans"/>
                <a:sym typeface="PT Sans"/>
              </a:rPr>
              <a:t>EWeek</a:t>
            </a:r>
          </a:p>
          <a:p>
            <a:pPr indent="-381000" lvl="0" marL="457200" rtl="0">
              <a:lnSpc>
                <a:spcPct val="120000"/>
              </a:lnSpc>
              <a:spcBef>
                <a:spcPts val="0"/>
              </a:spcBef>
              <a:buClr>
                <a:schemeClr val="dk1"/>
              </a:buClr>
              <a:buSzPct val="100000"/>
              <a:buFont typeface="PT Sans"/>
              <a:buChar char="●"/>
            </a:pPr>
            <a:r>
              <a:rPr lang="en-US" sz="2400">
                <a:solidFill>
                  <a:schemeClr val="dk1"/>
                </a:solidFill>
                <a:latin typeface="PT Sans"/>
                <a:ea typeface="PT Sans"/>
                <a:cs typeface="PT Sans"/>
                <a:sym typeface="PT Sans"/>
              </a:rPr>
              <a:t>What is it?  A nationally celebrated week to celebrate engineers  and all that we do!</a:t>
            </a:r>
          </a:p>
          <a:p>
            <a:pPr indent="-381000" lvl="0" marL="457200" rtl="0">
              <a:lnSpc>
                <a:spcPct val="120000"/>
              </a:lnSpc>
              <a:spcBef>
                <a:spcPts val="600"/>
              </a:spcBef>
              <a:buClr>
                <a:schemeClr val="dk1"/>
              </a:buClr>
              <a:buSzPct val="100000"/>
              <a:buFont typeface="PT Sans"/>
            </a:pPr>
            <a:r>
              <a:rPr lang="en-US" sz="2400">
                <a:solidFill>
                  <a:schemeClr val="dk1"/>
                </a:solidFill>
                <a:latin typeface="PT Sans"/>
                <a:ea typeface="PT Sans"/>
                <a:cs typeface="PT Sans"/>
                <a:sym typeface="PT Sans"/>
              </a:rPr>
              <a:t>What do we do? Have a fun week of competition and games and end the week with a banquet</a:t>
            </a:r>
          </a:p>
          <a:p>
            <a:pPr indent="-381000" lvl="0" marL="457200" rtl="0">
              <a:lnSpc>
                <a:spcPct val="120000"/>
              </a:lnSpc>
              <a:spcBef>
                <a:spcPts val="600"/>
              </a:spcBef>
              <a:buClr>
                <a:schemeClr val="dk1"/>
              </a:buClr>
              <a:buSzPct val="100000"/>
              <a:buFont typeface="PT Sans"/>
            </a:pPr>
            <a:r>
              <a:rPr lang="en-US" sz="2400">
                <a:solidFill>
                  <a:schemeClr val="dk1"/>
                </a:solidFill>
                <a:latin typeface="PT Sans"/>
                <a:ea typeface="PT Sans"/>
                <a:cs typeface="PT Sans"/>
                <a:sym typeface="PT Sans"/>
              </a:rPr>
              <a:t>When is it? February 21-27</a:t>
            </a:r>
            <a:r>
              <a:rPr baseline="30000" lang="en-US" sz="2400">
                <a:solidFill>
                  <a:schemeClr val="dk1"/>
                </a:solidFill>
                <a:latin typeface="PT Sans"/>
                <a:ea typeface="PT Sans"/>
                <a:cs typeface="PT Sans"/>
                <a:sym typeface="PT Sans"/>
              </a:rPr>
              <a:t>th</a:t>
            </a:r>
          </a:p>
          <a:p>
            <a:pPr indent="-381000" lvl="0" marL="457200" rtl="0">
              <a:lnSpc>
                <a:spcPct val="120000"/>
              </a:lnSpc>
              <a:spcBef>
                <a:spcPts val="600"/>
              </a:spcBef>
              <a:buClr>
                <a:schemeClr val="dk1"/>
              </a:buClr>
              <a:buSzPct val="100000"/>
              <a:buFont typeface="PT Sans"/>
            </a:pPr>
            <a:r>
              <a:rPr lang="en-US" sz="2400">
                <a:solidFill>
                  <a:schemeClr val="dk1"/>
                </a:solidFill>
                <a:latin typeface="PT Sans"/>
                <a:ea typeface="PT Sans"/>
                <a:cs typeface="PT Sans"/>
                <a:sym typeface="PT Sans"/>
              </a:rPr>
              <a:t>Questions? Email</a:t>
            </a:r>
            <a:r>
              <a:rPr lang="en-US" sz="2400">
                <a:solidFill>
                  <a:srgbClr val="FF0000"/>
                </a:solidFill>
                <a:latin typeface="PT Sans"/>
                <a:ea typeface="PT Sans"/>
                <a:cs typeface="PT Sans"/>
                <a:sym typeface="PT Sans"/>
              </a:rPr>
              <a:t> uc.eweek@gmail.com</a:t>
            </a:r>
          </a:p>
          <a:p>
            <a:pPr indent="-381000" lvl="0" marL="457200" rtl="0">
              <a:lnSpc>
                <a:spcPct val="120000"/>
              </a:lnSpc>
              <a:spcBef>
                <a:spcPts val="600"/>
              </a:spcBef>
              <a:buClr>
                <a:schemeClr val="dk1"/>
              </a:buClr>
              <a:buSzPct val="100000"/>
              <a:buFont typeface="PT Sans"/>
            </a:pPr>
            <a:r>
              <a:rPr lang="en-US" sz="2400">
                <a:solidFill>
                  <a:schemeClr val="dk1"/>
                </a:solidFill>
                <a:latin typeface="PT Sans"/>
                <a:ea typeface="PT Sans"/>
                <a:cs typeface="PT Sans"/>
                <a:sym typeface="PT Sans"/>
              </a:rPr>
              <a:t>Follow us on Twitter   </a:t>
            </a:r>
            <a:r>
              <a:rPr lang="en-US" sz="2400">
                <a:solidFill>
                  <a:srgbClr val="FF0000"/>
                </a:solidFill>
                <a:latin typeface="PT Sans"/>
                <a:ea typeface="PT Sans"/>
                <a:cs typeface="PT Sans"/>
                <a:sym typeface="PT Sans"/>
              </a:rPr>
              <a:t>@UC_Eweek</a:t>
            </a:r>
          </a:p>
          <a:p>
            <a:pPr indent="-381000" lvl="0" marL="457200" rtl="0">
              <a:lnSpc>
                <a:spcPct val="120000"/>
              </a:lnSpc>
              <a:spcBef>
                <a:spcPts val="600"/>
              </a:spcBef>
              <a:buClr>
                <a:schemeClr val="dk1"/>
              </a:buClr>
              <a:buSzPct val="100000"/>
              <a:buFont typeface="PT Sans"/>
            </a:pPr>
            <a:r>
              <a:rPr lang="en-US" sz="2400">
                <a:solidFill>
                  <a:schemeClr val="dk1"/>
                </a:solidFill>
                <a:latin typeface="PT Sans"/>
                <a:ea typeface="PT Sans"/>
                <a:cs typeface="PT Sans"/>
                <a:sym typeface="PT Sans"/>
              </a:rPr>
              <a:t>Through the Herman Schneider Foundation, the first 85 seniors get free tickets for the banquet</a:t>
            </a:r>
          </a:p>
          <a:p>
            <a:pPr indent="-381000" lvl="0" marL="457200" rtl="0">
              <a:lnSpc>
                <a:spcPct val="120000"/>
              </a:lnSpc>
              <a:spcBef>
                <a:spcPts val="600"/>
              </a:spcBef>
              <a:buClr>
                <a:srgbClr val="FF0000"/>
              </a:buClr>
              <a:buSzPct val="100000"/>
              <a:buFont typeface="PT Sans"/>
            </a:pPr>
            <a:r>
              <a:rPr lang="en-US" sz="2400">
                <a:solidFill>
                  <a:srgbClr val="FF0000"/>
                </a:solidFill>
                <a:latin typeface="PT Sans"/>
                <a:ea typeface="PT Sans"/>
                <a:cs typeface="PT Sans"/>
                <a:sym typeface="PT Sans"/>
              </a:rPr>
              <a:t>Next committee meeting : Thursday @ 12:30PM in 650 Baldwin</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3" name="Shape 643"/>
        <p:cNvGrpSpPr/>
        <p:nvPr/>
      </p:nvGrpSpPr>
      <p:grpSpPr>
        <a:xfrm>
          <a:off x="0" y="0"/>
          <a:ext cx="0" cy="0"/>
          <a:chOff x="0" y="0"/>
          <a:chExt cx="0" cy="0"/>
        </a:xfrm>
      </p:grpSpPr>
      <p:sp>
        <p:nvSpPr>
          <p:cNvPr id="644" name="Shape 644"/>
          <p:cNvSpPr txBox="1"/>
          <p:nvPr>
            <p:ph idx="1" type="body"/>
          </p:nvPr>
        </p:nvSpPr>
        <p:spPr>
          <a:xfrm>
            <a:off x="1295400" y="1935202"/>
            <a:ext cx="7696244" cy="355096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dk1"/>
              </a:buClr>
              <a:buSzPct val="25000"/>
              <a:buFont typeface="PT Sans"/>
              <a:buNone/>
            </a:pPr>
            <a:r>
              <a:rPr b="0" i="0" lang="en-US" sz="7200" u="none" cap="none" strike="noStrike">
                <a:solidFill>
                  <a:schemeClr val="dk1"/>
                </a:solidFill>
                <a:latin typeface="PT Sans"/>
                <a:ea typeface="PT Sans"/>
                <a:cs typeface="PT Sans"/>
                <a:sym typeface="PT Sans"/>
              </a:rPr>
              <a:t>Other Announcements</a:t>
            </a:r>
          </a:p>
          <a:p>
            <a:pPr indent="-341313" lvl="0" marL="341313" marR="0" rtl="0" algn="l">
              <a:spcBef>
                <a:spcPts val="640"/>
              </a:spcBef>
              <a:spcAft>
                <a:spcPts val="0"/>
              </a:spcAft>
              <a:buClr>
                <a:schemeClr val="dk1"/>
              </a:buClr>
              <a:buSzPct val="100000"/>
              <a:buFont typeface="PT Sans"/>
              <a:buNone/>
            </a:pPr>
            <a:r>
              <a:t/>
            </a:r>
            <a:endParaRPr b="0" i="0" sz="3200" u="none" cap="none" strike="noStrike">
              <a:solidFill>
                <a:schemeClr val="dk1"/>
              </a:solidFill>
              <a:latin typeface="PT Sans"/>
              <a:ea typeface="PT Sans"/>
              <a:cs typeface="PT Sans"/>
              <a:sym typeface="PT Sans"/>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4" name="Shape 714"/>
        <p:cNvGrpSpPr/>
        <p:nvPr/>
      </p:nvGrpSpPr>
      <p:grpSpPr>
        <a:xfrm>
          <a:off x="0" y="0"/>
          <a:ext cx="0" cy="0"/>
          <a:chOff x="0" y="0"/>
          <a:chExt cx="0" cy="0"/>
        </a:xfrm>
      </p:grpSpPr>
      <p:sp>
        <p:nvSpPr>
          <p:cNvPr id="715" name="Shape 715"/>
          <p:cNvSpPr txBox="1"/>
          <p:nvPr>
            <p:ph type="title"/>
          </p:nvPr>
        </p:nvSpPr>
        <p:spPr>
          <a:xfrm>
            <a:off x="685800" y="2286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PT Sans"/>
              <a:buNone/>
            </a:pPr>
            <a:r>
              <a:rPr b="1" i="0" lang="en-US" sz="4400" u="none" cap="none" strike="noStrike">
                <a:solidFill>
                  <a:schemeClr val="dk2"/>
                </a:solidFill>
                <a:latin typeface="PT Sans"/>
                <a:ea typeface="PT Sans"/>
                <a:cs typeface="PT Sans"/>
                <a:sym typeface="PT Sans"/>
                <a:rtl val="0"/>
              </a:rPr>
              <a:t>CEAS AMBASSADORS</a:t>
            </a:r>
          </a:p>
        </p:txBody>
      </p:sp>
      <p:sp>
        <p:nvSpPr>
          <p:cNvPr id="716" name="Shape 716"/>
          <p:cNvSpPr txBox="1"/>
          <p:nvPr>
            <p:ph idx="1" type="body"/>
          </p:nvPr>
        </p:nvSpPr>
        <p:spPr>
          <a:xfrm>
            <a:off x="457200" y="1066800"/>
            <a:ext cx="4343400" cy="5029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PT Sans"/>
              <a:buNone/>
            </a:pPr>
            <a:r>
              <a:rPr b="1" i="0" lang="en-US" sz="2000" u="none" cap="none" strike="noStrike">
                <a:solidFill>
                  <a:schemeClr val="dk1"/>
                </a:solidFill>
                <a:latin typeface="PT Sans"/>
                <a:ea typeface="PT Sans"/>
                <a:cs typeface="PT Sans"/>
                <a:sym typeface="PT Sans"/>
                <a:rtl val="0"/>
              </a:rPr>
              <a:t>What is CEAS Ambassadors</a:t>
            </a:r>
            <a:r>
              <a:rPr b="0" i="0" lang="en-US" sz="2000" u="none" cap="none" strike="noStrike">
                <a:solidFill>
                  <a:schemeClr val="dk1"/>
                </a:solidFill>
                <a:latin typeface="PT Sans"/>
                <a:ea typeface="PT Sans"/>
                <a:cs typeface="PT Sans"/>
                <a:sym typeface="PT Sans"/>
                <a:rtl val="0"/>
              </a:rPr>
              <a:t>?</a:t>
            </a:r>
          </a:p>
          <a:p>
            <a:pPr indent="-342900" lvl="0" marL="342900" marR="0" rtl="0" algn="l">
              <a:lnSpc>
                <a:spcPct val="100000"/>
              </a:lnSpc>
              <a:spcBef>
                <a:spcPts val="480"/>
              </a:spcBef>
              <a:spcAft>
                <a:spcPts val="0"/>
              </a:spcAft>
              <a:buClr>
                <a:schemeClr val="dk1"/>
              </a:buClr>
              <a:buSzPct val="100000"/>
              <a:buFont typeface="PT Sans"/>
              <a:buChar char="•"/>
            </a:pPr>
            <a:r>
              <a:rPr b="0" i="0" lang="en-US" sz="1800" u="none" cap="none" strike="noStrike">
                <a:solidFill>
                  <a:schemeClr val="dk1"/>
                </a:solidFill>
                <a:latin typeface="PT Sans"/>
                <a:ea typeface="PT Sans"/>
                <a:cs typeface="PT Sans"/>
                <a:sym typeface="PT Sans"/>
                <a:rtl val="0"/>
              </a:rPr>
              <a:t>Service organization </a:t>
            </a:r>
          </a:p>
          <a:p>
            <a:pPr indent="-349250" lvl="1" marL="742950" marR="0" rtl="0" algn="l">
              <a:lnSpc>
                <a:spcPct val="100000"/>
              </a:lnSpc>
              <a:spcBef>
                <a:spcPts val="480"/>
              </a:spcBef>
              <a:spcAft>
                <a:spcPts val="0"/>
              </a:spcAft>
              <a:buClr>
                <a:schemeClr val="dk1"/>
              </a:buClr>
              <a:buSzPct val="100000"/>
              <a:buFont typeface="PT Sans"/>
              <a:buChar char="–"/>
            </a:pPr>
            <a:r>
              <a:rPr b="0" i="0" lang="en-US" sz="1800" u="none" cap="none" strike="noStrike">
                <a:solidFill>
                  <a:schemeClr val="dk1"/>
                </a:solidFill>
                <a:latin typeface="PT Sans"/>
                <a:ea typeface="PT Sans"/>
                <a:cs typeface="PT Sans"/>
                <a:sym typeface="PT Sans"/>
                <a:rtl val="0"/>
              </a:rPr>
              <a:t>Works toward advancing the relationship between the students, alumni, faculty, staff and friends of CEAS.</a:t>
            </a:r>
          </a:p>
          <a:p>
            <a:pPr indent="-349250" lvl="1" marL="742950" marR="0" rtl="0" algn="l">
              <a:lnSpc>
                <a:spcPct val="100000"/>
              </a:lnSpc>
              <a:spcBef>
                <a:spcPts val="480"/>
              </a:spcBef>
              <a:spcAft>
                <a:spcPts val="0"/>
              </a:spcAft>
              <a:buClr>
                <a:schemeClr val="dk1"/>
              </a:buClr>
              <a:buSzPct val="100000"/>
              <a:buFont typeface="PT Sans"/>
              <a:buChar char="–"/>
            </a:pPr>
            <a:r>
              <a:rPr b="0" i="0" lang="en-US" sz="1800" u="none" cap="none" strike="noStrike">
                <a:solidFill>
                  <a:schemeClr val="dk1"/>
                </a:solidFill>
                <a:latin typeface="PT Sans"/>
                <a:ea typeface="PT Sans"/>
                <a:cs typeface="PT Sans"/>
                <a:sym typeface="PT Sans"/>
                <a:rtl val="0"/>
              </a:rPr>
              <a:t>Involved in various events/activities sponsored CEAS, primarily serve as tour guides for undergrad recruitment (red polo people)</a:t>
            </a:r>
          </a:p>
          <a:p>
            <a:pPr indent="0" lvl="0" marL="0" marR="0" rtl="0" algn="l">
              <a:lnSpc>
                <a:spcPct val="100000"/>
              </a:lnSpc>
              <a:spcBef>
                <a:spcPts val="480"/>
              </a:spcBef>
              <a:spcAft>
                <a:spcPts val="0"/>
              </a:spcAft>
              <a:buClr>
                <a:srgbClr val="000000"/>
              </a:buClr>
              <a:buSzPct val="25000"/>
              <a:buFont typeface="PT Sans"/>
              <a:buNone/>
            </a:pPr>
            <a:r>
              <a:rPr b="1" i="0" lang="en-US" sz="2000" u="none" cap="none" strike="noStrike">
                <a:solidFill>
                  <a:srgbClr val="000000"/>
                </a:solidFill>
                <a:latin typeface="PT Sans"/>
                <a:ea typeface="PT Sans"/>
                <a:cs typeface="PT Sans"/>
                <a:sym typeface="PT Sans"/>
                <a:rtl val="0"/>
              </a:rPr>
              <a:t>Why join CEAS Ambassadors?</a:t>
            </a:r>
          </a:p>
          <a:p>
            <a:pPr indent="0" lvl="0" marL="0" marR="0" rtl="0" algn="l">
              <a:lnSpc>
                <a:spcPct val="100000"/>
              </a:lnSpc>
              <a:spcBef>
                <a:spcPts val="480"/>
              </a:spcBef>
              <a:spcAft>
                <a:spcPts val="0"/>
              </a:spcAft>
              <a:buClr>
                <a:srgbClr val="000000"/>
              </a:buClr>
              <a:buSzPct val="25000"/>
              <a:buFont typeface="PT Sans"/>
              <a:buNone/>
            </a:pPr>
            <a:r>
              <a:rPr b="1" i="0" lang="en-US" sz="2000" u="none" cap="none" strike="noStrike">
                <a:solidFill>
                  <a:srgbClr val="000000"/>
                </a:solidFill>
                <a:latin typeface="PT Sans"/>
                <a:ea typeface="PT Sans"/>
                <a:cs typeface="PT Sans"/>
                <a:sym typeface="PT Sans"/>
                <a:rtl val="0"/>
              </a:rPr>
              <a:t>How to apply to Ambassadors</a:t>
            </a:r>
          </a:p>
          <a:p>
            <a:pPr indent="-342900" lvl="0" marL="342900" marR="0" rtl="0" algn="l">
              <a:lnSpc>
                <a:spcPct val="100000"/>
              </a:lnSpc>
              <a:spcBef>
                <a:spcPts val="480"/>
              </a:spcBef>
              <a:spcAft>
                <a:spcPts val="0"/>
              </a:spcAft>
              <a:buClr>
                <a:srgbClr val="000000"/>
              </a:buClr>
              <a:buSzPct val="100000"/>
              <a:buFont typeface="PT Sans"/>
              <a:buChar char="•"/>
            </a:pPr>
            <a:r>
              <a:rPr b="0" i="0" lang="en-US" sz="1800" u="none" cap="none" strike="noStrike">
                <a:solidFill>
                  <a:srgbClr val="000000"/>
                </a:solidFill>
                <a:latin typeface="PT Sans"/>
                <a:ea typeface="PT Sans"/>
                <a:cs typeface="PT Sans"/>
                <a:sym typeface="PT Sans"/>
                <a:rtl val="0"/>
              </a:rPr>
              <a:t>Fill out the online application: </a:t>
            </a:r>
            <a:r>
              <a:rPr b="0" i="0" lang="en-US" sz="1800" u="sng" cap="none" strike="noStrike">
                <a:solidFill>
                  <a:srgbClr val="000000"/>
                </a:solidFill>
                <a:latin typeface="PT Sans"/>
                <a:ea typeface="PT Sans"/>
                <a:cs typeface="PT Sans"/>
                <a:sym typeface="PT Sans"/>
                <a:rtl val="0"/>
              </a:rPr>
              <a:t>https://ucceasambassadors.com/apply</a:t>
            </a:r>
          </a:p>
          <a:p>
            <a:pPr indent="-342900" lvl="0" marL="342900" marR="0" rtl="0" algn="l">
              <a:lnSpc>
                <a:spcPct val="100000"/>
              </a:lnSpc>
              <a:spcBef>
                <a:spcPts val="480"/>
              </a:spcBef>
              <a:spcAft>
                <a:spcPts val="0"/>
              </a:spcAft>
              <a:buClr>
                <a:srgbClr val="000000"/>
              </a:buClr>
              <a:buSzPct val="100000"/>
              <a:buFont typeface="PT Sans"/>
              <a:buChar char="•"/>
            </a:pPr>
            <a:r>
              <a:rPr b="0" i="0" lang="en-US" sz="1800" u="none" cap="none" strike="noStrike">
                <a:solidFill>
                  <a:srgbClr val="000000"/>
                </a:solidFill>
                <a:latin typeface="PT Sans"/>
                <a:ea typeface="PT Sans"/>
                <a:cs typeface="PT Sans"/>
                <a:sym typeface="PT Sans"/>
                <a:rtl val="0"/>
              </a:rPr>
              <a:t>Send your resume to </a:t>
            </a:r>
            <a:r>
              <a:rPr b="0" i="0" lang="en-US" sz="1800" u="sng" cap="none" strike="noStrike">
                <a:solidFill>
                  <a:srgbClr val="000000"/>
                </a:solidFill>
                <a:latin typeface="PT Sans"/>
                <a:ea typeface="PT Sans"/>
                <a:cs typeface="PT Sans"/>
                <a:sym typeface="PT Sans"/>
                <a:rtl val="0"/>
              </a:rPr>
              <a:t>connelmt@mail.uc.edu</a:t>
            </a:r>
          </a:p>
        </p:txBody>
      </p:sp>
      <p:pic>
        <p:nvPicPr>
          <p:cNvPr id="717" name="Shape 717"/>
          <p:cNvPicPr preferRelativeResize="0"/>
          <p:nvPr/>
        </p:nvPicPr>
        <p:blipFill rotWithShape="1">
          <a:blip r:embed="rId3">
            <a:alphaModFix/>
          </a:blip>
          <a:srcRect b="0" l="190" r="9483" t="13512"/>
          <a:stretch/>
        </p:blipFill>
        <p:spPr>
          <a:xfrm>
            <a:off x="7237996" y="1219200"/>
            <a:ext cx="1910013" cy="2666998"/>
          </a:xfrm>
          <a:prstGeom prst="rect">
            <a:avLst/>
          </a:prstGeom>
          <a:noFill/>
          <a:ln>
            <a:noFill/>
          </a:ln>
        </p:spPr>
      </p:pic>
      <p:pic>
        <p:nvPicPr>
          <p:cNvPr id="718" name="Shape 718"/>
          <p:cNvPicPr preferRelativeResize="0"/>
          <p:nvPr/>
        </p:nvPicPr>
        <p:blipFill rotWithShape="1">
          <a:blip r:embed="rId4">
            <a:alphaModFix/>
          </a:blip>
          <a:srcRect b="0" l="0" r="0" t="0"/>
          <a:stretch/>
        </p:blipFill>
        <p:spPr>
          <a:xfrm>
            <a:off x="4800600" y="3886200"/>
            <a:ext cx="4343400" cy="2495549"/>
          </a:xfrm>
          <a:prstGeom prst="rect">
            <a:avLst/>
          </a:prstGeom>
          <a:noFill/>
          <a:ln>
            <a:noFill/>
          </a:ln>
        </p:spPr>
      </p:pic>
      <p:pic>
        <p:nvPicPr>
          <p:cNvPr id="719" name="Shape 719"/>
          <p:cNvPicPr preferRelativeResize="0"/>
          <p:nvPr/>
        </p:nvPicPr>
        <p:blipFill rotWithShape="1">
          <a:blip r:embed="rId5">
            <a:alphaModFix/>
          </a:blip>
          <a:srcRect b="9196" l="19735" r="36229" t="13601"/>
          <a:stretch/>
        </p:blipFill>
        <p:spPr>
          <a:xfrm>
            <a:off x="4800600" y="1219199"/>
            <a:ext cx="2471638" cy="2666998"/>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4" name="Shape 724"/>
        <p:cNvGrpSpPr/>
        <p:nvPr/>
      </p:nvGrpSpPr>
      <p:grpSpPr>
        <a:xfrm>
          <a:off x="0" y="0"/>
          <a:ext cx="0" cy="0"/>
          <a:chOff x="0" y="0"/>
          <a:chExt cx="0" cy="0"/>
        </a:xfrm>
      </p:grpSpPr>
      <p:sp>
        <p:nvSpPr>
          <p:cNvPr id="725" name="Shape 725"/>
          <p:cNvSpPr txBox="1"/>
          <p:nvPr>
            <p:ph type="title"/>
          </p:nvPr>
        </p:nvSpPr>
        <p:spPr>
          <a:xfrm>
            <a:off x="670560" y="8382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4400" u="none" cap="none" strike="noStrike">
                <a:solidFill>
                  <a:schemeClr val="dk2"/>
                </a:solidFill>
                <a:latin typeface="PT Sans"/>
                <a:ea typeface="PT Sans"/>
                <a:cs typeface="PT Sans"/>
                <a:sym typeface="PT Sans"/>
              </a:rPr>
              <a:t>Constructive Criticism</a:t>
            </a:r>
          </a:p>
        </p:txBody>
      </p:sp>
      <p:sp>
        <p:nvSpPr>
          <p:cNvPr id="726" name="Shape 726"/>
          <p:cNvSpPr txBox="1"/>
          <p:nvPr>
            <p:ph idx="1" type="body"/>
          </p:nvPr>
        </p:nvSpPr>
        <p:spPr>
          <a:xfrm>
            <a:off x="441960" y="2362200"/>
            <a:ext cx="8686800" cy="22097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dk1"/>
              </a:buClr>
              <a:buSzPct val="25000"/>
              <a:buFont typeface="PT Sans"/>
              <a:buNone/>
            </a:pPr>
            <a:r>
              <a:rPr b="0" i="0" lang="en-US" sz="3200" u="none" cap="none" strike="noStrike">
                <a:solidFill>
                  <a:schemeClr val="dk1"/>
                </a:solidFill>
                <a:latin typeface="PT Sans"/>
                <a:ea typeface="PT Sans"/>
                <a:cs typeface="PT Sans"/>
                <a:sym typeface="PT Sans"/>
              </a:rPr>
              <a:t>What do you like/dislike about the college?</a:t>
            </a:r>
          </a:p>
          <a:p>
            <a:pPr indent="0" lvl="0" marL="0" marR="0" rtl="0" algn="ctr">
              <a:spcBef>
                <a:spcPts val="640"/>
              </a:spcBef>
              <a:spcAft>
                <a:spcPts val="0"/>
              </a:spcAft>
              <a:buClr>
                <a:schemeClr val="dk1"/>
              </a:buClr>
              <a:buSzPct val="25000"/>
              <a:buFont typeface="PT Sans"/>
              <a:buNone/>
            </a:pPr>
            <a:r>
              <a:rPr b="0" i="0" lang="en-US" sz="3200" u="none" cap="none" strike="noStrike">
                <a:solidFill>
                  <a:schemeClr val="dk1"/>
                </a:solidFill>
                <a:latin typeface="PT Sans"/>
                <a:ea typeface="PT Sans"/>
                <a:cs typeface="PT Sans"/>
                <a:sym typeface="PT Sans"/>
              </a:rPr>
              <a:t>Comments / Questions?</a:t>
            </a:r>
          </a:p>
          <a:p>
            <a:pPr indent="0" lvl="0" marL="0" marR="0" rtl="0" algn="ctr">
              <a:spcBef>
                <a:spcPts val="480"/>
              </a:spcBef>
              <a:spcAft>
                <a:spcPts val="0"/>
              </a:spcAft>
              <a:buClr>
                <a:srgbClr val="FF0000"/>
              </a:buClr>
              <a:buSzPct val="25000"/>
              <a:buFont typeface="PT Sans"/>
              <a:buNone/>
            </a:pPr>
            <a:r>
              <a:rPr b="0" i="0" lang="en-US" sz="2400" u="none" cap="none" strike="noStrike">
                <a:solidFill>
                  <a:srgbClr val="FF0000"/>
                </a:solidFill>
                <a:latin typeface="PT Sans"/>
                <a:ea typeface="PT Sans"/>
                <a:cs typeface="PT Sans"/>
                <a:sym typeface="PT Sans"/>
              </a:rPr>
              <a:t>questions.ceastribunal@gmail.com</a:t>
            </a:r>
          </a:p>
          <a:p>
            <a:pPr indent="0" lvl="0" marL="0" marR="0" rtl="0" algn="ctr">
              <a:spcBef>
                <a:spcPts val="480"/>
              </a:spcBef>
              <a:spcAft>
                <a:spcPts val="0"/>
              </a:spcAft>
              <a:buClr>
                <a:schemeClr val="dk1"/>
              </a:buClr>
              <a:buSzPct val="25000"/>
              <a:buFont typeface="PT Sans"/>
              <a:buNone/>
            </a:pPr>
            <a:r>
              <a:t/>
            </a:r>
            <a:endParaRPr b="0" i="0" sz="2400" u="none" cap="none" strike="noStrike">
              <a:solidFill>
                <a:srgbClr val="FF0000"/>
              </a:solidFill>
              <a:latin typeface="PT Sans"/>
              <a:ea typeface="PT Sans"/>
              <a:cs typeface="PT Sans"/>
              <a:sym typeface="PT Sans"/>
            </a:endParaRPr>
          </a:p>
          <a:p>
            <a:pPr indent="0" lvl="0" marL="0" marR="0" rtl="0" algn="ctr">
              <a:spcBef>
                <a:spcPts val="640"/>
              </a:spcBef>
              <a:spcAft>
                <a:spcPts val="0"/>
              </a:spcAft>
              <a:buClr>
                <a:schemeClr val="dk1"/>
              </a:buClr>
              <a:buSzPct val="25000"/>
              <a:buFont typeface="PT Sans"/>
              <a:buNone/>
            </a:pPr>
            <a:r>
              <a:t/>
            </a:r>
            <a:endParaRPr b="0" i="0" sz="3200" u="none" cap="none" strike="noStrike">
              <a:solidFill>
                <a:schemeClr val="dk1"/>
              </a:solidFill>
              <a:latin typeface="PT Sans"/>
              <a:ea typeface="PT Sans"/>
              <a:cs typeface="PT Sans"/>
              <a:sym typeface="PT Sans"/>
            </a:endParaRPr>
          </a:p>
          <a:p>
            <a:pPr indent="0" lvl="0" marL="0" marR="0" rtl="0" algn="ctr">
              <a:spcBef>
                <a:spcPts val="640"/>
              </a:spcBef>
              <a:spcAft>
                <a:spcPts val="0"/>
              </a:spcAft>
              <a:buClr>
                <a:schemeClr val="dk1"/>
              </a:buClr>
              <a:buSzPct val="25000"/>
              <a:buFont typeface="PT Sans"/>
              <a:buNone/>
            </a:pPr>
            <a:r>
              <a:rPr b="0" i="0" lang="en-US" sz="3200" u="none" cap="none" strike="noStrike">
                <a:solidFill>
                  <a:schemeClr val="dk1"/>
                </a:solidFill>
                <a:latin typeface="PT Sans"/>
                <a:ea typeface="PT Sans"/>
                <a:cs typeface="PT Sans"/>
                <a:sym typeface="PT Sans"/>
              </a:rPr>
              <a:t>What would you like to see Tribunal do next?</a:t>
            </a:r>
          </a:p>
          <a:p>
            <a:pPr indent="0" lvl="0" marL="0" marR="0" rtl="0" algn="ctr">
              <a:spcBef>
                <a:spcPts val="640"/>
              </a:spcBef>
              <a:spcAft>
                <a:spcPts val="0"/>
              </a:spcAft>
              <a:buClr>
                <a:schemeClr val="dk1"/>
              </a:buClr>
              <a:buSzPct val="25000"/>
              <a:buFont typeface="PT Sans"/>
              <a:buNone/>
            </a:pPr>
            <a:r>
              <a:t/>
            </a:r>
            <a:endParaRPr b="0" i="0" sz="3200" u="none" cap="none" strike="noStrike">
              <a:solidFill>
                <a:schemeClr val="dk1"/>
              </a:solidFill>
              <a:latin typeface="PT Sans"/>
              <a:ea typeface="PT Sans"/>
              <a:cs typeface="PT Sans"/>
              <a:sym typeface="PT Sans"/>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0" name="Shape 730"/>
        <p:cNvGrpSpPr/>
        <p:nvPr/>
      </p:nvGrpSpPr>
      <p:grpSpPr>
        <a:xfrm>
          <a:off x="0" y="0"/>
          <a:ext cx="0" cy="0"/>
          <a:chOff x="0" y="0"/>
          <a:chExt cx="0" cy="0"/>
        </a:xfrm>
      </p:grpSpPr>
      <p:sp>
        <p:nvSpPr>
          <p:cNvPr id="731" name="Shape 731"/>
          <p:cNvSpPr txBox="1"/>
          <p:nvPr>
            <p:ph type="ctrTitle"/>
          </p:nvPr>
        </p:nvSpPr>
        <p:spPr>
          <a:xfrm>
            <a:off x="914400" y="2362201"/>
            <a:ext cx="7619999" cy="99060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chemeClr val="dk2"/>
                </a:solidFill>
                <a:latin typeface="PT Sans"/>
                <a:ea typeface="PT Sans"/>
                <a:cs typeface="PT Sans"/>
                <a:sym typeface="PT Sans"/>
              </a:rPr>
              <a:t>Next Meeting:</a:t>
            </a:r>
          </a:p>
        </p:txBody>
      </p:sp>
      <p:sp>
        <p:nvSpPr>
          <p:cNvPr id="732" name="Shape 732"/>
          <p:cNvSpPr txBox="1"/>
          <p:nvPr>
            <p:ph idx="1" type="subTitle"/>
          </p:nvPr>
        </p:nvSpPr>
        <p:spPr>
          <a:xfrm>
            <a:off x="1447800" y="3352801"/>
            <a:ext cx="6400799" cy="17526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dk1"/>
              </a:buClr>
              <a:buSzPct val="25000"/>
              <a:buFont typeface="PT Sans"/>
              <a:buNone/>
            </a:pPr>
            <a:r>
              <a:rPr lang="en-US" sz="3200">
                <a:solidFill>
                  <a:schemeClr val="dk1"/>
                </a:solidFill>
                <a:latin typeface="PT Sans"/>
                <a:ea typeface="PT Sans"/>
                <a:cs typeface="PT Sans"/>
                <a:sym typeface="PT Sans"/>
              </a:rPr>
              <a:t>November 16, 2015</a:t>
            </a:r>
          </a:p>
          <a:p>
            <a:pPr indent="0" lvl="0" marL="0" marR="0" rtl="0" algn="ctr">
              <a:spcBef>
                <a:spcPts val="0"/>
              </a:spcBef>
              <a:spcAft>
                <a:spcPts val="0"/>
              </a:spcAft>
              <a:buClr>
                <a:schemeClr val="dk1"/>
              </a:buClr>
              <a:buSzPct val="25000"/>
              <a:buFont typeface="PT Sans"/>
              <a:buNone/>
            </a:pPr>
            <a:r>
              <a:rPr lang="en-US" sz="3200">
                <a:solidFill>
                  <a:schemeClr val="dk1"/>
                </a:solidFill>
                <a:latin typeface="PT Sans"/>
                <a:ea typeface="PT Sans"/>
                <a:cs typeface="PT Sans"/>
                <a:sym typeface="PT Sans"/>
              </a:rPr>
              <a:t>5:30PM</a:t>
            </a:r>
          </a:p>
          <a:p>
            <a:pPr indent="0" lvl="0" marL="0" marR="0" rtl="0" algn="ctr">
              <a:spcBef>
                <a:spcPts val="640"/>
              </a:spcBef>
              <a:spcAft>
                <a:spcPts val="0"/>
              </a:spcAft>
              <a:buClr>
                <a:schemeClr val="dk1"/>
              </a:buClr>
              <a:buSzPct val="25000"/>
              <a:buFont typeface="PT Sans"/>
              <a:buNone/>
            </a:pPr>
            <a:r>
              <a:rPr lang="en-US" sz="3200">
                <a:solidFill>
                  <a:schemeClr val="dk1"/>
                </a:solidFill>
                <a:latin typeface="PT Sans"/>
                <a:ea typeface="PT Sans"/>
                <a:cs typeface="PT Sans"/>
                <a:sym typeface="PT Sans"/>
              </a:rPr>
              <a:t>525 Old Chem</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idx="1" type="body"/>
          </p:nvPr>
        </p:nvSpPr>
        <p:spPr>
          <a:xfrm>
            <a:off x="457200" y="685800"/>
            <a:ext cx="8229600" cy="48006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ASSET is a group of faculty and staff in CEAS who wish to improve the quality of undergraduate engineering education at the University of Cincinnati</a:t>
            </a:r>
          </a:p>
          <a:p>
            <a:pPr indent="0" lvl="0" marL="0" marR="0" rtl="0" algn="l">
              <a:spcBef>
                <a:spcPts val="480"/>
              </a:spcBef>
              <a:spcAft>
                <a:spcPts val="0"/>
              </a:spcAft>
              <a:buClr>
                <a:schemeClr val="dk1"/>
              </a:buClr>
              <a:buSzPct val="25000"/>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Formed during the summer of 2013</a:t>
            </a:r>
          </a:p>
          <a:p>
            <a:pPr indent="-342900" lvl="0" marL="3429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Faculty created and faculty led</a:t>
            </a:r>
          </a:p>
          <a:p>
            <a:pPr indent="-342900" lvl="0" marL="3429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Has grown from a handful of faculty to around 20 individuals from all disciplines in CEAS and staff from a variety of supporting programs</a:t>
            </a:r>
          </a:p>
        </p:txBody>
      </p:sp>
      <p:sp>
        <p:nvSpPr>
          <p:cNvPr id="189" name="Shape 189"/>
          <p:cNvSpPr/>
          <p:nvPr/>
        </p:nvSpPr>
        <p:spPr>
          <a:xfrm>
            <a:off x="762000" y="0"/>
            <a:ext cx="2564933" cy="461664"/>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2400" u="none" cap="none" strike="noStrike">
                <a:solidFill>
                  <a:schemeClr val="dk2"/>
                </a:solidFill>
                <a:latin typeface="Arial"/>
                <a:ea typeface="Arial"/>
                <a:cs typeface="Arial"/>
                <a:sym typeface="Arial"/>
              </a:rPr>
              <a:t>What is ASSET?</a:t>
            </a:r>
          </a:p>
        </p:txBody>
      </p:sp>
      <p:sp>
        <p:nvSpPr>
          <p:cNvPr id="190" name="Shape 190"/>
          <p:cNvSpPr/>
          <p:nvPr/>
        </p:nvSpPr>
        <p:spPr>
          <a:xfrm>
            <a:off x="152400" y="0"/>
            <a:ext cx="355837" cy="461664"/>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spcAft>
                <a:spcPts val="0"/>
              </a:spcAft>
              <a:buSzPct val="25000"/>
              <a:buNone/>
            </a:pPr>
            <a:fld id="{00000000-1234-1234-1234-123412341234}" type="slidenum">
              <a:rPr b="1" i="0" lang="en-US" sz="2400" u="none" cap="none" strike="noStrike">
                <a:solidFill>
                  <a:schemeClr val="dk1"/>
                </a:solidFill>
                <a:latin typeface="Arial"/>
                <a:ea typeface="Arial"/>
                <a:cs typeface="Arial"/>
                <a:sym typeface="Arial"/>
              </a:rPr>
              <a:t>‹#›</a:t>
            </a:fld>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p:nvPr/>
        </p:nvSpPr>
        <p:spPr>
          <a:xfrm>
            <a:off x="762000" y="0"/>
            <a:ext cx="1277913" cy="461664"/>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2400" u="none" cap="none" strike="noStrike">
                <a:solidFill>
                  <a:schemeClr val="dk2"/>
                </a:solidFill>
                <a:latin typeface="Arial"/>
                <a:ea typeface="Arial"/>
                <a:cs typeface="Arial"/>
                <a:sym typeface="Arial"/>
              </a:rPr>
              <a:t>GOALS</a:t>
            </a:r>
          </a:p>
        </p:txBody>
      </p:sp>
      <p:sp>
        <p:nvSpPr>
          <p:cNvPr id="196" name="Shape 196"/>
          <p:cNvSpPr/>
          <p:nvPr/>
        </p:nvSpPr>
        <p:spPr>
          <a:xfrm>
            <a:off x="152400" y="0"/>
            <a:ext cx="355837" cy="461664"/>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spcAft>
                <a:spcPts val="0"/>
              </a:spcAft>
              <a:buSzPct val="25000"/>
              <a:buNone/>
            </a:pPr>
            <a:fld id="{00000000-1234-1234-1234-123412341234}" type="slidenum">
              <a:rPr b="1" i="0" lang="en-US" sz="2400" u="none" cap="none" strike="noStrike">
                <a:solidFill>
                  <a:schemeClr val="dk1"/>
                </a:solidFill>
                <a:latin typeface="Arial"/>
                <a:ea typeface="Arial"/>
                <a:cs typeface="Arial"/>
                <a:sym typeface="Arial"/>
              </a:rPr>
              <a:t>‹#›</a:t>
            </a:fld>
          </a:p>
        </p:txBody>
      </p:sp>
      <p:sp>
        <p:nvSpPr>
          <p:cNvPr id="197" name="Shape 197"/>
          <p:cNvSpPr txBox="1"/>
          <p:nvPr/>
        </p:nvSpPr>
        <p:spPr>
          <a:xfrm>
            <a:off x="457200" y="533400"/>
            <a:ext cx="8458200" cy="532453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1" lang="en-US" sz="2000" u="none" cap="none" strike="noStrike">
                <a:solidFill>
                  <a:srgbClr val="000000"/>
                </a:solidFill>
                <a:latin typeface="Arial"/>
                <a:ea typeface="Arial"/>
                <a:cs typeface="Arial"/>
                <a:sym typeface="Arial"/>
              </a:rPr>
              <a:t>What if …</a:t>
            </a:r>
          </a:p>
          <a:p>
            <a:pPr indent="0" lvl="0" marL="0" marR="0" rtl="0" algn="l">
              <a:spcBef>
                <a:spcPts val="1800"/>
              </a:spcBef>
              <a:spcAft>
                <a:spcPts val="0"/>
              </a:spcAft>
              <a:buSzPct val="25000"/>
              <a:buNone/>
            </a:pPr>
            <a:r>
              <a:rPr b="0" i="0" lang="en-US" sz="2000" u="none" cap="none" strike="noStrike">
                <a:solidFill>
                  <a:srgbClr val="800000"/>
                </a:solidFill>
                <a:latin typeface="Arial"/>
                <a:ea typeface="Arial"/>
                <a:cs typeface="Arial"/>
                <a:sym typeface="Arial"/>
              </a:rPr>
              <a:t>1) CEAS offered the </a:t>
            </a:r>
            <a:r>
              <a:rPr b="1" i="1" lang="en-US" sz="2000" u="sng" cap="none" strike="noStrike">
                <a:solidFill>
                  <a:srgbClr val="FF0000"/>
                </a:solidFill>
                <a:latin typeface="Arial"/>
                <a:ea typeface="Arial"/>
                <a:cs typeface="Arial"/>
                <a:sym typeface="Arial"/>
              </a:rPr>
              <a:t>BEST ENGINEERING EDUCATION IN OHIO</a:t>
            </a:r>
            <a:r>
              <a:rPr b="0" i="0" lang="en-US" sz="2000" u="none" cap="none" strike="noStrike">
                <a:solidFill>
                  <a:srgbClr val="800000"/>
                </a:solidFill>
                <a:latin typeface="Arial"/>
                <a:ea typeface="Arial"/>
                <a:cs typeface="Arial"/>
                <a:sym typeface="Arial"/>
              </a:rPr>
              <a:t>, validated by real metrics and recognized across the state by students, employers, and legislators.  Could we be the best in our </a:t>
            </a:r>
            <a:r>
              <a:rPr b="1" i="0" lang="en-US" sz="2000" u="none" cap="none" strike="noStrike">
                <a:solidFill>
                  <a:srgbClr val="FF0000"/>
                </a:solidFill>
                <a:latin typeface="Arial"/>
                <a:ea typeface="Arial"/>
                <a:cs typeface="Arial"/>
                <a:sym typeface="Arial"/>
              </a:rPr>
              <a:t>primary competitive market</a:t>
            </a:r>
            <a:r>
              <a:rPr b="0" i="0" lang="en-US" sz="2000" u="none" cap="none" strike="noStrike">
                <a:solidFill>
                  <a:srgbClr val="800000"/>
                </a:solidFill>
                <a:latin typeface="Arial"/>
                <a:ea typeface="Arial"/>
                <a:cs typeface="Arial"/>
                <a:sym typeface="Arial"/>
              </a:rPr>
              <a:t>?!</a:t>
            </a:r>
          </a:p>
          <a:p>
            <a:pPr indent="0" lvl="0" marL="0" marR="0" rtl="0" algn="l">
              <a:spcBef>
                <a:spcPts val="1800"/>
              </a:spcBef>
              <a:spcAft>
                <a:spcPts val="0"/>
              </a:spcAft>
              <a:buSzPct val="25000"/>
              <a:buNone/>
            </a:pPr>
            <a:r>
              <a:rPr b="0" i="0" lang="en-US" sz="2000" u="none" cap="none" strike="noStrike">
                <a:solidFill>
                  <a:srgbClr val="800000"/>
                </a:solidFill>
                <a:latin typeface="Arial"/>
                <a:ea typeface="Arial"/>
                <a:cs typeface="Arial"/>
                <a:sym typeface="Arial"/>
              </a:rPr>
              <a:t>2) CEAS moved beyond ‘spires’ of excellence in education, to a rising tide that elevates teaching in ALL of our classes, </a:t>
            </a:r>
            <a:r>
              <a:rPr b="0" i="1" lang="en-US" sz="2000" u="sng" cap="none" strike="noStrike">
                <a:solidFill>
                  <a:srgbClr val="800000"/>
                </a:solidFill>
                <a:latin typeface="Arial"/>
                <a:ea typeface="Arial"/>
                <a:cs typeface="Arial"/>
                <a:sym typeface="Arial"/>
              </a:rPr>
              <a:t>by enacting for the first time pro-active and assessment-driven </a:t>
            </a:r>
            <a:r>
              <a:rPr b="1" i="1" lang="en-US" sz="2000" u="sng" cap="none" strike="noStrike">
                <a:solidFill>
                  <a:srgbClr val="FF0000"/>
                </a:solidFill>
                <a:latin typeface="Arial"/>
                <a:ea typeface="Arial"/>
                <a:cs typeface="Arial"/>
                <a:sym typeface="Arial"/>
              </a:rPr>
              <a:t>faculty development</a:t>
            </a:r>
            <a:r>
              <a:rPr b="0" i="1" lang="en-US" sz="2000" u="sng" cap="none" strike="noStrike">
                <a:solidFill>
                  <a:srgbClr val="800000"/>
                </a:solidFill>
                <a:latin typeface="Arial"/>
                <a:ea typeface="Arial"/>
                <a:cs typeface="Arial"/>
                <a:sym typeface="Arial"/>
              </a:rPr>
              <a:t> for all our educators</a:t>
            </a:r>
            <a:r>
              <a:rPr b="0" i="0" lang="en-US" sz="2000" u="none" cap="none" strike="noStrike">
                <a:solidFill>
                  <a:srgbClr val="800000"/>
                </a:solidFill>
                <a:latin typeface="Arial"/>
                <a:ea typeface="Arial"/>
                <a:cs typeface="Arial"/>
                <a:sym typeface="Arial"/>
              </a:rPr>
              <a:t>?</a:t>
            </a:r>
          </a:p>
          <a:p>
            <a:pPr indent="0" lvl="0" marL="0" marR="0" rtl="0" algn="l">
              <a:spcBef>
                <a:spcPts val="1800"/>
              </a:spcBef>
              <a:spcAft>
                <a:spcPts val="0"/>
              </a:spcAft>
              <a:buSzPct val="25000"/>
              <a:buNone/>
            </a:pPr>
            <a:r>
              <a:rPr b="0" i="0" lang="en-US" sz="2000" u="none" cap="none" strike="noStrike">
                <a:solidFill>
                  <a:srgbClr val="800000"/>
                </a:solidFill>
                <a:latin typeface="Arial"/>
                <a:ea typeface="Arial"/>
                <a:cs typeface="Arial"/>
                <a:sym typeface="Arial"/>
              </a:rPr>
              <a:t>3) CEAS Faculty and students educated </a:t>
            </a:r>
            <a:r>
              <a:rPr b="1" i="1" lang="en-US" sz="2000" u="sng" cap="none" strike="noStrike">
                <a:solidFill>
                  <a:srgbClr val="FF0000"/>
                </a:solidFill>
                <a:latin typeface="Arial"/>
                <a:ea typeface="Arial"/>
                <a:cs typeface="Arial"/>
                <a:sym typeface="Arial"/>
              </a:rPr>
              <a:t>non-engineering students</a:t>
            </a:r>
            <a:r>
              <a:rPr b="1" i="0" lang="en-US" sz="2000" u="none" cap="none" strike="noStrike">
                <a:solidFill>
                  <a:srgbClr val="FF0000"/>
                </a:solidFill>
                <a:latin typeface="Arial"/>
                <a:ea typeface="Arial"/>
                <a:cs typeface="Arial"/>
                <a:sym typeface="Arial"/>
              </a:rPr>
              <a:t> to be technologically literate citizens</a:t>
            </a:r>
            <a:r>
              <a:rPr b="0" i="0" lang="en-US" sz="2000" u="none" cap="none" strike="noStrike">
                <a:solidFill>
                  <a:srgbClr val="800000"/>
                </a:solidFill>
                <a:latin typeface="Arial"/>
                <a:ea typeface="Arial"/>
                <a:cs typeface="Arial"/>
                <a:sym typeface="Arial"/>
              </a:rPr>
              <a:t> by offering courses on the ‘frontiers of technology’, ‘creating a working prototype,’ ‘modern manufacturing,’ ‘grand technological challenges,’ or ‘technology ethics and policy?’</a:t>
            </a:r>
          </a:p>
          <a:p>
            <a:pPr indent="0" lvl="0" marL="0" marR="0" rtl="0" algn="l">
              <a:spcBef>
                <a:spcPts val="1800"/>
              </a:spcBef>
              <a:spcAft>
                <a:spcPts val="1800"/>
              </a:spcAft>
              <a:buNone/>
            </a:pPr>
            <a:r>
              <a:t/>
            </a:r>
            <a:endParaRPr b="0" i="0" sz="2000" u="none" cap="none" strike="noStrike">
              <a:solidFill>
                <a:srgbClr val="800000"/>
              </a:solidFill>
              <a:latin typeface="Arial"/>
              <a:ea typeface="Arial"/>
              <a:cs typeface="Arial"/>
              <a:sym typeface="Arial"/>
            </a:endParaRPr>
          </a:p>
        </p:txBody>
      </p:sp>
      <p:sp>
        <p:nvSpPr>
          <p:cNvPr id="198" name="Shape 198"/>
          <p:cNvSpPr txBox="1"/>
          <p:nvPr/>
        </p:nvSpPr>
        <p:spPr>
          <a:xfrm>
            <a:off x="7402399" y="6055985"/>
            <a:ext cx="184666"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99" name="Shape 199"/>
          <p:cNvSpPr txBox="1"/>
          <p:nvPr/>
        </p:nvSpPr>
        <p:spPr>
          <a:xfrm>
            <a:off x="6833711" y="6311871"/>
            <a:ext cx="184666"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idx="1" type="body"/>
          </p:nvPr>
        </p:nvSpPr>
        <p:spPr>
          <a:xfrm>
            <a:off x="457200" y="685800"/>
            <a:ext cx="8229600" cy="52577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99615"/>
              <a:buFont typeface="Arial"/>
              <a:buChar char="•"/>
            </a:pPr>
            <a:r>
              <a:rPr b="1" i="0" lang="en-US" sz="2590" u="none" cap="none" strike="noStrike">
                <a:solidFill>
                  <a:schemeClr val="dk1"/>
                </a:solidFill>
                <a:latin typeface="Arial"/>
                <a:ea typeface="Arial"/>
                <a:cs typeface="Arial"/>
                <a:sym typeface="Arial"/>
              </a:rPr>
              <a:t>Peer Assist Program: </a:t>
            </a:r>
          </a:p>
          <a:p>
            <a:pPr indent="-285750" lvl="1" marL="742950" marR="0" rtl="0" algn="l">
              <a:lnSpc>
                <a:spcPct val="90000"/>
              </a:lnSpc>
              <a:spcBef>
                <a:spcPts val="444"/>
              </a:spcBef>
              <a:spcAft>
                <a:spcPts val="0"/>
              </a:spcAft>
              <a:buClr>
                <a:schemeClr val="dk1"/>
              </a:buClr>
              <a:buSzPct val="100909"/>
              <a:buFont typeface="Arial"/>
              <a:buChar char="–"/>
            </a:pPr>
            <a:r>
              <a:rPr b="0" i="0" lang="en-US" sz="2220" u="none" cap="none" strike="noStrike">
                <a:solidFill>
                  <a:schemeClr val="dk1"/>
                </a:solidFill>
                <a:latin typeface="Arial"/>
                <a:ea typeface="Arial"/>
                <a:cs typeface="Arial"/>
                <a:sym typeface="Arial"/>
              </a:rPr>
              <a:t>help newly hired faculty get on track to be effective educators</a:t>
            </a:r>
          </a:p>
          <a:p>
            <a:pPr indent="-342900" lvl="0" marL="342900" marR="0" rtl="0" algn="l">
              <a:lnSpc>
                <a:spcPct val="90000"/>
              </a:lnSpc>
              <a:spcBef>
                <a:spcPts val="518"/>
              </a:spcBef>
              <a:spcAft>
                <a:spcPts val="0"/>
              </a:spcAft>
              <a:buClr>
                <a:schemeClr val="dk1"/>
              </a:buClr>
              <a:buSzPct val="99615"/>
              <a:buFont typeface="Arial"/>
              <a:buChar char="•"/>
            </a:pPr>
            <a:r>
              <a:rPr b="1" i="0" lang="en-US" sz="2590" u="none" cap="none" strike="noStrike">
                <a:solidFill>
                  <a:schemeClr val="dk1"/>
                </a:solidFill>
                <a:latin typeface="Arial"/>
                <a:ea typeface="Arial"/>
                <a:cs typeface="Arial"/>
                <a:sym typeface="Arial"/>
              </a:rPr>
              <a:t>Midterm Feedback Survey:</a:t>
            </a:r>
            <a:r>
              <a:rPr b="0" i="0" lang="en-US" sz="2590" u="none" cap="none" strike="noStrike">
                <a:solidFill>
                  <a:schemeClr val="dk1"/>
                </a:solidFill>
                <a:latin typeface="Arial"/>
                <a:ea typeface="Arial"/>
                <a:cs typeface="Arial"/>
                <a:sym typeface="Arial"/>
              </a:rPr>
              <a:t> </a:t>
            </a:r>
          </a:p>
          <a:p>
            <a:pPr indent="-285750" lvl="1" marL="742950" marR="0" rtl="0" algn="l">
              <a:lnSpc>
                <a:spcPct val="90000"/>
              </a:lnSpc>
              <a:spcBef>
                <a:spcPts val="444"/>
              </a:spcBef>
              <a:spcAft>
                <a:spcPts val="0"/>
              </a:spcAft>
              <a:buClr>
                <a:schemeClr val="dk1"/>
              </a:buClr>
              <a:buSzPct val="100909"/>
              <a:buFont typeface="Arial"/>
              <a:buChar char="–"/>
            </a:pPr>
            <a:r>
              <a:rPr b="0" i="0" lang="en-US" sz="2220" u="none" cap="none" strike="noStrike">
                <a:solidFill>
                  <a:schemeClr val="dk1"/>
                </a:solidFill>
                <a:latin typeface="Arial"/>
                <a:ea typeface="Arial"/>
                <a:cs typeface="Arial"/>
                <a:sym typeface="Arial"/>
              </a:rPr>
              <a:t>provide feedback on the course in the middle of the term to allow for adjustments in content and delivery</a:t>
            </a:r>
          </a:p>
          <a:p>
            <a:pPr indent="-342900" lvl="0" marL="342900" marR="0" rtl="0" algn="l">
              <a:lnSpc>
                <a:spcPct val="90000"/>
              </a:lnSpc>
              <a:spcBef>
                <a:spcPts val="518"/>
              </a:spcBef>
              <a:spcAft>
                <a:spcPts val="0"/>
              </a:spcAft>
              <a:buClr>
                <a:schemeClr val="dk1"/>
              </a:buClr>
              <a:buSzPct val="99615"/>
              <a:buFont typeface="Arial"/>
              <a:buChar char="•"/>
            </a:pPr>
            <a:r>
              <a:rPr b="1" i="0" lang="en-US" sz="2590" u="none" cap="none" strike="noStrike">
                <a:solidFill>
                  <a:schemeClr val="dk1"/>
                </a:solidFill>
                <a:latin typeface="Arial"/>
                <a:ea typeface="Arial"/>
                <a:cs typeface="Arial"/>
                <a:sym typeface="Arial"/>
              </a:rPr>
              <a:t>EECS Co-op Feedback Course: </a:t>
            </a:r>
          </a:p>
          <a:p>
            <a:pPr indent="-285750" lvl="1" marL="742950" marR="0" rtl="0" algn="l">
              <a:lnSpc>
                <a:spcPct val="90000"/>
              </a:lnSpc>
              <a:spcBef>
                <a:spcPts val="444"/>
              </a:spcBef>
              <a:spcAft>
                <a:spcPts val="0"/>
              </a:spcAft>
              <a:buClr>
                <a:schemeClr val="dk1"/>
              </a:buClr>
              <a:buSzPct val="100909"/>
              <a:buFont typeface="Arial"/>
              <a:buChar char="–"/>
            </a:pPr>
            <a:r>
              <a:rPr b="0" i="0" lang="en-US" sz="2220" u="none" cap="none" strike="noStrike">
                <a:solidFill>
                  <a:schemeClr val="dk1"/>
                </a:solidFill>
                <a:latin typeface="Arial"/>
                <a:ea typeface="Arial"/>
                <a:cs typeface="Arial"/>
                <a:sym typeface="Arial"/>
              </a:rPr>
              <a:t>course designed to provide feedback on courses/program based on co-op experiences</a:t>
            </a:r>
          </a:p>
          <a:p>
            <a:pPr indent="-342900" lvl="0" marL="342900" marR="0" rtl="0" algn="l">
              <a:lnSpc>
                <a:spcPct val="90000"/>
              </a:lnSpc>
              <a:spcBef>
                <a:spcPts val="518"/>
              </a:spcBef>
              <a:spcAft>
                <a:spcPts val="0"/>
              </a:spcAft>
              <a:buClr>
                <a:schemeClr val="dk1"/>
              </a:buClr>
              <a:buSzPct val="99615"/>
              <a:buFont typeface="Arial"/>
              <a:buChar char="•"/>
            </a:pPr>
            <a:r>
              <a:rPr b="1" i="0" lang="en-US" sz="2590" u="none" cap="none" strike="noStrike">
                <a:solidFill>
                  <a:schemeClr val="dk1"/>
                </a:solidFill>
                <a:latin typeface="Arial"/>
                <a:ea typeface="Arial"/>
                <a:cs typeface="Arial"/>
                <a:sym typeface="Arial"/>
              </a:rPr>
              <a:t>Two New Courses in Development:</a:t>
            </a:r>
          </a:p>
          <a:p>
            <a:pPr indent="-285750" lvl="1" marL="742950" marR="0" rtl="0" algn="l">
              <a:lnSpc>
                <a:spcPct val="90000"/>
              </a:lnSpc>
              <a:spcBef>
                <a:spcPts val="444"/>
              </a:spcBef>
              <a:spcAft>
                <a:spcPts val="0"/>
              </a:spcAft>
              <a:buClr>
                <a:schemeClr val="dk1"/>
              </a:buClr>
              <a:buSzPct val="100909"/>
              <a:buFont typeface="Arial"/>
              <a:buChar char="–"/>
            </a:pPr>
            <a:r>
              <a:rPr b="0" i="0" lang="en-US" sz="2220" u="sng" cap="none" strike="noStrike">
                <a:solidFill>
                  <a:schemeClr val="dk1"/>
                </a:solidFill>
                <a:latin typeface="Arial"/>
                <a:ea typeface="Arial"/>
                <a:cs typeface="Arial"/>
                <a:sym typeface="Arial"/>
              </a:rPr>
              <a:t>Summer Honors Experience</a:t>
            </a:r>
            <a:r>
              <a:rPr b="0" i="0" lang="en-US" sz="2220" u="none" cap="none" strike="noStrike">
                <a:solidFill>
                  <a:schemeClr val="dk1"/>
                </a:solidFill>
                <a:latin typeface="Arial"/>
                <a:ea typeface="Arial"/>
                <a:cs typeface="Arial"/>
                <a:sym typeface="Arial"/>
              </a:rPr>
              <a:t>: design content modules</a:t>
            </a:r>
          </a:p>
          <a:p>
            <a:pPr indent="-285750" lvl="1" marL="742950" marR="0" rtl="0" algn="l">
              <a:lnSpc>
                <a:spcPct val="90000"/>
              </a:lnSpc>
              <a:spcBef>
                <a:spcPts val="444"/>
              </a:spcBef>
              <a:spcAft>
                <a:spcPts val="0"/>
              </a:spcAft>
              <a:buClr>
                <a:schemeClr val="dk1"/>
              </a:buClr>
              <a:buSzPct val="100909"/>
              <a:buFont typeface="Arial"/>
              <a:buChar char="–"/>
            </a:pPr>
            <a:r>
              <a:rPr b="0" i="0" lang="en-US" sz="2220" u="sng" cap="none" strike="noStrike">
                <a:solidFill>
                  <a:schemeClr val="dk1"/>
                </a:solidFill>
                <a:latin typeface="Arial"/>
                <a:ea typeface="Arial"/>
                <a:cs typeface="Arial"/>
                <a:sym typeface="Arial"/>
              </a:rPr>
              <a:t>Engineering for non-Engineers</a:t>
            </a:r>
            <a:r>
              <a:rPr b="0" i="0" lang="en-US" sz="2220" u="none" cap="none" strike="noStrike">
                <a:solidFill>
                  <a:schemeClr val="dk1"/>
                </a:solidFill>
                <a:latin typeface="Arial"/>
                <a:ea typeface="Arial"/>
                <a:cs typeface="Arial"/>
                <a:sym typeface="Arial"/>
              </a:rPr>
              <a:t>: course taught by engineering students to non-engineers on various technology topics</a:t>
            </a:r>
          </a:p>
        </p:txBody>
      </p:sp>
      <p:sp>
        <p:nvSpPr>
          <p:cNvPr id="205" name="Shape 205"/>
          <p:cNvSpPr/>
          <p:nvPr/>
        </p:nvSpPr>
        <p:spPr>
          <a:xfrm>
            <a:off x="903695" y="0"/>
            <a:ext cx="7776937" cy="523219"/>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2800" u="none" cap="none" strike="noStrike">
                <a:solidFill>
                  <a:schemeClr val="dk2"/>
                </a:solidFill>
                <a:latin typeface="Arial"/>
                <a:ea typeface="Arial"/>
                <a:cs typeface="Arial"/>
                <a:sym typeface="Arial"/>
              </a:rPr>
              <a:t>Pilot Programs for 2014-2015 Academic Year</a:t>
            </a:r>
          </a:p>
        </p:txBody>
      </p:sp>
      <p:sp>
        <p:nvSpPr>
          <p:cNvPr id="206" name="Shape 206"/>
          <p:cNvSpPr/>
          <p:nvPr/>
        </p:nvSpPr>
        <p:spPr>
          <a:xfrm>
            <a:off x="152400" y="0"/>
            <a:ext cx="609599" cy="523219"/>
          </a:xfrm>
          <a:prstGeom prst="rect">
            <a:avLst/>
          </a:prstGeom>
          <a:solidFill>
            <a:schemeClr val="lt1"/>
          </a:solidFill>
          <a:ln>
            <a:noFill/>
          </a:ln>
        </p:spPr>
        <p:txBody>
          <a:bodyPr anchorCtr="0" anchor="t" bIns="45700" lIns="91425" rIns="91425" tIns="45700">
            <a:noAutofit/>
          </a:bodyPr>
          <a:lstStyle/>
          <a:p>
            <a:pPr indent="0" lvl="0" marL="0" marR="0" rtl="0" algn="ctr">
              <a:spcBef>
                <a:spcPts val="0"/>
              </a:spcBef>
              <a:spcAft>
                <a:spcPts val="0"/>
              </a:spcAft>
              <a:buSzPct val="25000"/>
              <a:buNone/>
            </a:pPr>
            <a:fld id="{00000000-1234-1234-1234-123412341234}" type="slidenum">
              <a:rPr b="1" i="0" lang="en-US" sz="2800" u="none" cap="none" strike="noStrike">
                <a:solidFill>
                  <a:schemeClr val="dk1"/>
                </a:solidFill>
                <a:latin typeface="Arial"/>
                <a:ea typeface="Arial"/>
                <a:cs typeface="Arial"/>
                <a:sym typeface="Arial"/>
              </a:rPr>
              <a:t>‹#›</a:t>
            </a:fld>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idx="1" type="body"/>
          </p:nvPr>
        </p:nvSpPr>
        <p:spPr>
          <a:xfrm>
            <a:off x="457200" y="685800"/>
            <a:ext cx="8229600" cy="5105399"/>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99615"/>
              <a:buFont typeface="Arial"/>
              <a:buChar char="•"/>
            </a:pPr>
            <a:r>
              <a:rPr b="1" i="0" lang="en-US" sz="2590" u="none" cap="none" strike="noStrike">
                <a:solidFill>
                  <a:schemeClr val="dk1"/>
                </a:solidFill>
                <a:latin typeface="Arial"/>
                <a:ea typeface="Arial"/>
                <a:cs typeface="Arial"/>
                <a:sym typeface="Arial"/>
              </a:rPr>
              <a:t>Redesign/Expand Peer Assist Program: </a:t>
            </a:r>
          </a:p>
          <a:p>
            <a:pPr indent="-285750" lvl="1" marL="742950" marR="0" rtl="0" algn="l">
              <a:lnSpc>
                <a:spcPct val="80000"/>
              </a:lnSpc>
              <a:spcBef>
                <a:spcPts val="444"/>
              </a:spcBef>
              <a:spcAft>
                <a:spcPts val="0"/>
              </a:spcAft>
              <a:buClr>
                <a:schemeClr val="dk1"/>
              </a:buClr>
              <a:buSzPct val="100909"/>
              <a:buFont typeface="Arial"/>
              <a:buChar char="–"/>
            </a:pPr>
            <a:r>
              <a:rPr b="0" i="0" lang="en-US" sz="2220" u="none" cap="none" strike="noStrike">
                <a:solidFill>
                  <a:schemeClr val="dk1"/>
                </a:solidFill>
                <a:latin typeface="Arial"/>
                <a:ea typeface="Arial"/>
                <a:cs typeface="Arial"/>
                <a:sym typeface="Arial"/>
              </a:rPr>
              <a:t>improve processes and continue to help new faculty</a:t>
            </a:r>
          </a:p>
          <a:p>
            <a:pPr indent="-285750" lvl="1" marL="742950" marR="0" rtl="0" algn="l">
              <a:lnSpc>
                <a:spcPct val="80000"/>
              </a:lnSpc>
              <a:spcBef>
                <a:spcPts val="444"/>
              </a:spcBef>
              <a:spcAft>
                <a:spcPts val="0"/>
              </a:spcAft>
              <a:buClr>
                <a:schemeClr val="dk1"/>
              </a:buClr>
              <a:buSzPct val="100909"/>
              <a:buFont typeface="Arial"/>
              <a:buChar char="–"/>
            </a:pPr>
            <a:r>
              <a:rPr b="0" i="0" lang="en-US" sz="2220" u="none" cap="none" strike="noStrike">
                <a:solidFill>
                  <a:schemeClr val="dk1"/>
                </a:solidFill>
                <a:latin typeface="Arial"/>
                <a:ea typeface="Arial"/>
                <a:cs typeface="Arial"/>
                <a:sym typeface="Arial"/>
              </a:rPr>
              <a:t>expand to help established faculty</a:t>
            </a:r>
          </a:p>
          <a:p>
            <a:pPr indent="-342900" lvl="0" marL="342900" marR="0" rtl="0" algn="l">
              <a:lnSpc>
                <a:spcPct val="80000"/>
              </a:lnSpc>
              <a:spcBef>
                <a:spcPts val="518"/>
              </a:spcBef>
              <a:spcAft>
                <a:spcPts val="0"/>
              </a:spcAft>
              <a:buClr>
                <a:schemeClr val="dk1"/>
              </a:buClr>
              <a:buSzPct val="99615"/>
              <a:buFont typeface="Arial"/>
              <a:buChar char="•"/>
            </a:pPr>
            <a:r>
              <a:rPr b="1" i="0" lang="en-US" sz="2590" u="none" cap="none" strike="noStrike">
                <a:solidFill>
                  <a:schemeClr val="dk1"/>
                </a:solidFill>
                <a:latin typeface="Arial"/>
                <a:ea typeface="Arial"/>
                <a:cs typeface="Arial"/>
                <a:sym typeface="Arial"/>
              </a:rPr>
              <a:t>Better Engagement with Engineering Tribunal</a:t>
            </a:r>
          </a:p>
          <a:p>
            <a:pPr indent="-285750" lvl="1" marL="742950" marR="0" rtl="0" algn="l">
              <a:lnSpc>
                <a:spcPct val="80000"/>
              </a:lnSpc>
              <a:spcBef>
                <a:spcPts val="444"/>
              </a:spcBef>
              <a:spcAft>
                <a:spcPts val="0"/>
              </a:spcAft>
              <a:buClr>
                <a:schemeClr val="dk1"/>
              </a:buClr>
              <a:buSzPct val="100909"/>
              <a:buFont typeface="Arial"/>
              <a:buChar char="–"/>
            </a:pPr>
            <a:r>
              <a:rPr b="0" i="0" lang="en-US" sz="2220" u="none" cap="none" strike="noStrike">
                <a:solidFill>
                  <a:schemeClr val="dk1"/>
                </a:solidFill>
                <a:latin typeface="Arial"/>
                <a:ea typeface="Arial"/>
                <a:cs typeface="Arial"/>
                <a:sym typeface="Arial"/>
              </a:rPr>
              <a:t>find ways to work with Engineering Tribunal to make the student voice heard in improving undergraduate engineering education</a:t>
            </a:r>
          </a:p>
          <a:p>
            <a:pPr indent="-342900" lvl="0" marL="342900" marR="0" rtl="0" algn="l">
              <a:lnSpc>
                <a:spcPct val="80000"/>
              </a:lnSpc>
              <a:spcBef>
                <a:spcPts val="518"/>
              </a:spcBef>
              <a:spcAft>
                <a:spcPts val="0"/>
              </a:spcAft>
              <a:buClr>
                <a:schemeClr val="dk1"/>
              </a:buClr>
              <a:buSzPct val="99615"/>
              <a:buFont typeface="Arial"/>
              <a:buChar char="•"/>
            </a:pPr>
            <a:r>
              <a:rPr b="1" i="0" lang="en-US" sz="2590" u="none" cap="none" strike="noStrike">
                <a:solidFill>
                  <a:schemeClr val="dk1"/>
                </a:solidFill>
                <a:latin typeface="Arial"/>
                <a:ea typeface="Arial"/>
                <a:cs typeface="Arial"/>
                <a:sym typeface="Arial"/>
              </a:rPr>
              <a:t>Expansion of Co-op Feedback Course: </a:t>
            </a:r>
          </a:p>
          <a:p>
            <a:pPr indent="-285750" lvl="1" marL="742950" marR="0" rtl="0" algn="l">
              <a:lnSpc>
                <a:spcPct val="80000"/>
              </a:lnSpc>
              <a:spcBef>
                <a:spcPts val="444"/>
              </a:spcBef>
              <a:spcAft>
                <a:spcPts val="0"/>
              </a:spcAft>
              <a:buClr>
                <a:schemeClr val="dk1"/>
              </a:buClr>
              <a:buSzPct val="100909"/>
              <a:buFont typeface="Arial"/>
              <a:buChar char="–"/>
            </a:pPr>
            <a:r>
              <a:rPr b="0" i="0" lang="en-US" sz="2220" u="none" cap="none" strike="noStrike">
                <a:solidFill>
                  <a:schemeClr val="dk1"/>
                </a:solidFill>
                <a:latin typeface="Arial"/>
                <a:ea typeface="Arial"/>
                <a:cs typeface="Arial"/>
                <a:sym typeface="Arial"/>
              </a:rPr>
              <a:t>adopt/adapt PD2050 course from EECS to other departments</a:t>
            </a:r>
          </a:p>
          <a:p>
            <a:pPr indent="-342900" lvl="0" marL="342900" marR="0" rtl="0" algn="l">
              <a:lnSpc>
                <a:spcPct val="80000"/>
              </a:lnSpc>
              <a:spcBef>
                <a:spcPts val="518"/>
              </a:spcBef>
              <a:spcAft>
                <a:spcPts val="0"/>
              </a:spcAft>
              <a:buClr>
                <a:schemeClr val="dk1"/>
              </a:buClr>
              <a:buSzPct val="99615"/>
              <a:buFont typeface="Arial"/>
              <a:buChar char="•"/>
            </a:pPr>
            <a:r>
              <a:rPr b="1" i="0" lang="en-US" sz="2590" u="none" cap="none" strike="noStrike">
                <a:solidFill>
                  <a:schemeClr val="dk1"/>
                </a:solidFill>
                <a:latin typeface="Arial"/>
                <a:ea typeface="Arial"/>
                <a:cs typeface="Arial"/>
                <a:sym typeface="Arial"/>
              </a:rPr>
              <a:t>Expansion of Engineering Honors Seminars:</a:t>
            </a:r>
          </a:p>
          <a:p>
            <a:pPr indent="-285750" lvl="1" marL="742950" marR="0" rtl="0" algn="l">
              <a:lnSpc>
                <a:spcPct val="80000"/>
              </a:lnSpc>
              <a:spcBef>
                <a:spcPts val="444"/>
              </a:spcBef>
              <a:spcAft>
                <a:spcPts val="0"/>
              </a:spcAft>
              <a:buClr>
                <a:schemeClr val="dk1"/>
              </a:buClr>
              <a:buSzPct val="100909"/>
              <a:buFont typeface="Arial"/>
              <a:buChar char="–"/>
            </a:pPr>
            <a:r>
              <a:rPr b="0" i="0" lang="en-US" sz="2220" u="none" cap="none" strike="noStrike">
                <a:solidFill>
                  <a:schemeClr val="dk1"/>
                </a:solidFill>
                <a:latin typeface="Arial"/>
                <a:ea typeface="Arial"/>
                <a:cs typeface="Arial"/>
                <a:sym typeface="Arial"/>
              </a:rPr>
              <a:t>Engineers currently make up 1/3 of the students in the honors program</a:t>
            </a:r>
          </a:p>
          <a:p>
            <a:pPr indent="-285750" lvl="1" marL="742950" marR="0" rtl="0" algn="l">
              <a:lnSpc>
                <a:spcPct val="80000"/>
              </a:lnSpc>
              <a:spcBef>
                <a:spcPts val="444"/>
              </a:spcBef>
              <a:spcAft>
                <a:spcPts val="0"/>
              </a:spcAft>
              <a:buClr>
                <a:schemeClr val="dk1"/>
              </a:buClr>
              <a:buSzPct val="100909"/>
              <a:buFont typeface="Arial"/>
              <a:buChar char="–"/>
            </a:pPr>
            <a:r>
              <a:rPr b="0" i="0" lang="en-US" sz="2220" u="none" cap="none" strike="noStrike">
                <a:solidFill>
                  <a:schemeClr val="dk1"/>
                </a:solidFill>
                <a:latin typeface="Arial"/>
                <a:ea typeface="Arial"/>
                <a:cs typeface="Arial"/>
                <a:sym typeface="Arial"/>
              </a:rPr>
              <a:t>CEAS offers very few honors seminars/experiences</a:t>
            </a:r>
          </a:p>
        </p:txBody>
      </p:sp>
      <p:sp>
        <p:nvSpPr>
          <p:cNvPr id="212" name="Shape 212"/>
          <p:cNvSpPr/>
          <p:nvPr/>
        </p:nvSpPr>
        <p:spPr>
          <a:xfrm>
            <a:off x="903695" y="0"/>
            <a:ext cx="6882461" cy="523219"/>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2800" u="none" cap="none" strike="noStrike">
                <a:solidFill>
                  <a:schemeClr val="dk2"/>
                </a:solidFill>
                <a:latin typeface="Arial"/>
                <a:ea typeface="Arial"/>
                <a:cs typeface="Arial"/>
                <a:sym typeface="Arial"/>
              </a:rPr>
              <a:t>Initiatives for 2015-2016 Academic Year</a:t>
            </a:r>
          </a:p>
        </p:txBody>
      </p:sp>
      <p:sp>
        <p:nvSpPr>
          <p:cNvPr id="213" name="Shape 213"/>
          <p:cNvSpPr/>
          <p:nvPr/>
        </p:nvSpPr>
        <p:spPr>
          <a:xfrm>
            <a:off x="152400" y="0"/>
            <a:ext cx="609599" cy="523219"/>
          </a:xfrm>
          <a:prstGeom prst="rect">
            <a:avLst/>
          </a:prstGeom>
          <a:solidFill>
            <a:schemeClr val="lt1"/>
          </a:solidFill>
          <a:ln>
            <a:noFill/>
          </a:ln>
        </p:spPr>
        <p:txBody>
          <a:bodyPr anchorCtr="0" anchor="t" bIns="45700" lIns="91425" rIns="91425" tIns="45700">
            <a:noAutofit/>
          </a:bodyPr>
          <a:lstStyle/>
          <a:p>
            <a:pPr indent="0" lvl="0" marL="0" marR="0" rtl="0" algn="ctr">
              <a:spcBef>
                <a:spcPts val="0"/>
              </a:spcBef>
              <a:spcAft>
                <a:spcPts val="0"/>
              </a:spcAft>
              <a:buSzPct val="25000"/>
              <a:buNone/>
            </a:pPr>
            <a:fld id="{00000000-1234-1234-1234-123412341234}" type="slidenum">
              <a:rPr b="1" i="0" lang="en-US" sz="2800" u="none" cap="none" strike="noStrike">
                <a:solidFill>
                  <a:schemeClr val="dk1"/>
                </a:solidFill>
                <a:latin typeface="Arial"/>
                <a:ea typeface="Arial"/>
                <a:cs typeface="Arial"/>
                <a:sym typeface="Arial"/>
              </a:rPr>
              <a:t>‹#›</a:t>
            </a:fld>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idx="1" type="body"/>
          </p:nvPr>
        </p:nvSpPr>
        <p:spPr>
          <a:xfrm>
            <a:off x="457200" y="685800"/>
            <a:ext cx="8229600" cy="52577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Have an open discussion about the strengths and weaknesses of CEAS</a:t>
            </a:r>
          </a:p>
          <a:p>
            <a:pPr indent="-285750" lvl="1" marL="742950" marR="0" rtl="0" algn="l">
              <a:lnSpc>
                <a:spcPct val="90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What are the overall strengths you see of CEAS?</a:t>
            </a:r>
          </a:p>
          <a:p>
            <a:pPr indent="-285750" lvl="1" marL="742950" marR="0" rtl="0" algn="l">
              <a:lnSpc>
                <a:spcPct val="90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What overall areas do you see for improvement in CEAS?</a:t>
            </a:r>
          </a:p>
          <a:p>
            <a:pPr indent="-285750" lvl="1" marL="742950" marR="0" rtl="0" algn="l">
              <a:lnSpc>
                <a:spcPct val="90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What specific issues have you experienced that ASSET might be able to help address?</a:t>
            </a:r>
          </a:p>
          <a:p>
            <a:pPr indent="-285750" lvl="1" marL="742950" marR="0" rtl="0" algn="l">
              <a:lnSpc>
                <a:spcPct val="90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What are your visions for what CEAS should be?</a:t>
            </a:r>
          </a:p>
          <a:p>
            <a:pPr indent="-342900" lvl="0" marL="342900" marR="0" rtl="0" algn="l">
              <a:lnSpc>
                <a:spcPct val="90000"/>
              </a:lnSpc>
              <a:spcBef>
                <a:spcPts val="480"/>
              </a:spcBef>
              <a:spcAft>
                <a:spcPts val="0"/>
              </a:spcAft>
              <a:buClr>
                <a:schemeClr val="dk1"/>
              </a:buClr>
              <a:buSzPct val="100000"/>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lnSpc>
                <a:spcPct val="9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Identify ways that Tribunal and ASSET can partner to enact changes in undergraduate CEAS education</a:t>
            </a:r>
          </a:p>
          <a:p>
            <a:pPr indent="-285750" lvl="1" marL="742950" marR="0" rtl="0" algn="l">
              <a:lnSpc>
                <a:spcPct val="90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What avenues for feedback currently exist?  How well do they work?  How can they be improved?</a:t>
            </a:r>
          </a:p>
          <a:p>
            <a:pPr indent="-285750" lvl="1" marL="742950" marR="0" rtl="0" algn="l">
              <a:lnSpc>
                <a:spcPct val="90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What role would you like to see Tribunal take in defining curriculum?</a:t>
            </a:r>
          </a:p>
          <a:p>
            <a:pPr indent="-285750" lvl="1" marL="742950" marR="0" rtl="0" algn="l">
              <a:lnSpc>
                <a:spcPct val="90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What support can ASSET provide?</a:t>
            </a:r>
          </a:p>
        </p:txBody>
      </p:sp>
      <p:sp>
        <p:nvSpPr>
          <p:cNvPr id="219" name="Shape 219"/>
          <p:cNvSpPr/>
          <p:nvPr/>
        </p:nvSpPr>
        <p:spPr>
          <a:xfrm>
            <a:off x="903695" y="0"/>
            <a:ext cx="2912912" cy="523219"/>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2800" u="none" cap="none" strike="noStrike">
                <a:solidFill>
                  <a:schemeClr val="dk2"/>
                </a:solidFill>
                <a:latin typeface="Arial"/>
                <a:ea typeface="Arial"/>
                <a:cs typeface="Arial"/>
                <a:sym typeface="Arial"/>
              </a:rPr>
              <a:t>Why We’re Here</a:t>
            </a:r>
          </a:p>
        </p:txBody>
      </p:sp>
      <p:sp>
        <p:nvSpPr>
          <p:cNvPr id="220" name="Shape 220"/>
          <p:cNvSpPr/>
          <p:nvPr/>
        </p:nvSpPr>
        <p:spPr>
          <a:xfrm>
            <a:off x="152400" y="0"/>
            <a:ext cx="609599" cy="523219"/>
          </a:xfrm>
          <a:prstGeom prst="rect">
            <a:avLst/>
          </a:prstGeom>
          <a:solidFill>
            <a:schemeClr val="lt1"/>
          </a:solidFill>
          <a:ln>
            <a:noFill/>
          </a:ln>
        </p:spPr>
        <p:txBody>
          <a:bodyPr anchorCtr="0" anchor="t" bIns="45700" lIns="91425" rIns="91425" tIns="45700">
            <a:noAutofit/>
          </a:bodyPr>
          <a:lstStyle/>
          <a:p>
            <a:pPr indent="0" lvl="0" marL="0" marR="0" rtl="0" algn="ctr">
              <a:spcBef>
                <a:spcPts val="0"/>
              </a:spcBef>
              <a:spcAft>
                <a:spcPts val="0"/>
              </a:spcAft>
              <a:buSzPct val="25000"/>
              <a:buNone/>
            </a:pPr>
            <a:fld id="{00000000-1234-1234-1234-123412341234}" type="slidenum">
              <a:rPr b="1" i="0" lang="en-US" sz="2800" u="none" cap="none" strike="noStrike">
                <a:solidFill>
                  <a:schemeClr val="dk1"/>
                </a:solidFill>
                <a:latin typeface="Arial"/>
                <a:ea typeface="Arial"/>
                <a:cs typeface="Arial"/>
                <a:sym typeface="Arial"/>
              </a:rPr>
              <a:t>‹#›</a:t>
            </a:fld>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990600" y="2514600"/>
            <a:ext cx="7696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6000" u="none" cap="none" strike="noStrike">
                <a:solidFill>
                  <a:schemeClr val="dk2"/>
                </a:solidFill>
                <a:latin typeface="PT Sans"/>
                <a:ea typeface="PT Sans"/>
                <a:cs typeface="PT Sans"/>
                <a:sym typeface="PT Sans"/>
              </a:rPr>
              <a:t>Officer Reports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txBox="1"/>
          <p:nvPr>
            <p:ph type="title"/>
          </p:nvPr>
        </p:nvSpPr>
        <p:spPr>
          <a:xfrm>
            <a:off x="1295400" y="368158"/>
            <a:ext cx="7696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lang="en-US" sz="4400">
                <a:solidFill>
                  <a:schemeClr val="dk2"/>
                </a:solidFill>
                <a:latin typeface="PT Sans"/>
                <a:ea typeface="PT Sans"/>
                <a:cs typeface="PT Sans"/>
                <a:sym typeface="PT Sans"/>
              </a:rPr>
              <a:t>Senators</a:t>
            </a:r>
          </a:p>
        </p:txBody>
      </p:sp>
      <p:sp>
        <p:nvSpPr>
          <p:cNvPr id="309" name="Shape 309"/>
          <p:cNvSpPr txBox="1"/>
          <p:nvPr>
            <p:ph idx="1" type="body"/>
          </p:nvPr>
        </p:nvSpPr>
        <p:spPr>
          <a:xfrm>
            <a:off x="1295400" y="1189452"/>
            <a:ext cx="7696199" cy="3551099"/>
          </a:xfrm>
          <a:prstGeom prst="rect">
            <a:avLst/>
          </a:prstGeom>
          <a:noFill/>
          <a:ln>
            <a:noFill/>
          </a:ln>
        </p:spPr>
        <p:txBody>
          <a:bodyPr anchorCtr="0" anchor="t" bIns="45700" lIns="91425" rIns="91425" tIns="45700">
            <a:noAutofit/>
          </a:bodyPr>
          <a:lstStyle/>
          <a:p>
            <a:pPr indent="-419100" lvl="0" marL="457200" rtl="0">
              <a:spcBef>
                <a:spcPts val="0"/>
              </a:spcBef>
              <a:buSzPct val="100000"/>
              <a:buFont typeface="PT Sans"/>
            </a:pPr>
            <a:r>
              <a:rPr lang="en-US" sz="3000">
                <a:solidFill>
                  <a:schemeClr val="dk1"/>
                </a:solidFill>
                <a:latin typeface="PT Sans"/>
                <a:ea typeface="PT Sans"/>
                <a:cs typeface="PT Sans"/>
                <a:sym typeface="PT Sans"/>
              </a:rPr>
              <a:t>Liaison between Student Government and CEAS Tribunal</a:t>
            </a:r>
          </a:p>
          <a:p>
            <a:pPr indent="0" lvl="0" marL="0" rtl="0">
              <a:spcBef>
                <a:spcPts val="0"/>
              </a:spcBef>
              <a:buNone/>
            </a:pPr>
            <a:r>
              <a:t/>
            </a:r>
            <a:endParaRPr sz="600">
              <a:solidFill>
                <a:schemeClr val="dk1"/>
              </a:solidFill>
              <a:latin typeface="PT Sans"/>
              <a:ea typeface="PT Sans"/>
              <a:cs typeface="PT Sans"/>
              <a:sym typeface="PT Sans"/>
            </a:endParaRPr>
          </a:p>
          <a:p>
            <a:pPr indent="-419100" lvl="0" marL="457200" rtl="0">
              <a:spcBef>
                <a:spcPts val="0"/>
              </a:spcBef>
              <a:buSzPct val="100000"/>
              <a:buFont typeface="PT Sans"/>
            </a:pPr>
            <a:r>
              <a:rPr lang="en-US" sz="3000">
                <a:solidFill>
                  <a:schemeClr val="dk1"/>
                </a:solidFill>
                <a:latin typeface="PT Sans"/>
                <a:ea typeface="PT Sans"/>
                <a:cs typeface="PT Sans"/>
                <a:sym typeface="PT Sans"/>
              </a:rPr>
              <a:t>Varun Nagarajan - nagaravn@mail.uc.edu </a:t>
            </a:r>
          </a:p>
          <a:p>
            <a:pPr indent="-69850" lvl="0" marL="457200" rtl="0">
              <a:spcBef>
                <a:spcPts val="0"/>
              </a:spcBef>
              <a:buClr>
                <a:schemeClr val="dk1"/>
              </a:buClr>
              <a:buSzPct val="36666"/>
              <a:buFont typeface="Arial"/>
              <a:buNone/>
            </a:pPr>
            <a:r>
              <a:rPr lang="en-US" sz="3000">
                <a:solidFill>
                  <a:schemeClr val="dk1"/>
                </a:solidFill>
                <a:latin typeface="PT Sans"/>
                <a:ea typeface="PT Sans"/>
                <a:cs typeface="PT Sans"/>
                <a:sym typeface="PT Sans"/>
              </a:rPr>
              <a:t>Office Hours:</a:t>
            </a:r>
          </a:p>
          <a:p>
            <a:pPr indent="-419100" lvl="1" marL="914400" rtl="0">
              <a:spcBef>
                <a:spcPts val="640"/>
              </a:spcBef>
              <a:buSzPct val="100000"/>
              <a:buFont typeface="PT Sans"/>
            </a:pPr>
            <a:r>
              <a:rPr lang="en-US" sz="3000">
                <a:latin typeface="PT Sans"/>
                <a:ea typeface="PT Sans"/>
                <a:cs typeface="PT Sans"/>
                <a:sym typeface="PT Sans"/>
              </a:rPr>
              <a:t>Wednesdays 4:30PM-5:30PM</a:t>
            </a:r>
          </a:p>
          <a:p>
            <a:pPr indent="-419100" lvl="1" marL="914400" rtl="0">
              <a:spcBef>
                <a:spcPts val="640"/>
              </a:spcBef>
              <a:buSzPct val="100000"/>
              <a:buFont typeface="PT Sans"/>
            </a:pPr>
            <a:r>
              <a:rPr lang="en-US" sz="3000">
                <a:latin typeface="PT Sans"/>
                <a:ea typeface="PT Sans"/>
                <a:cs typeface="PT Sans"/>
                <a:sym typeface="PT Sans"/>
              </a:rPr>
              <a:t>Baldwin 650</a:t>
            </a:r>
          </a:p>
          <a:p>
            <a:pPr indent="0" lvl="0" marL="457200" rtl="0">
              <a:spcBef>
                <a:spcPts val="640"/>
              </a:spcBef>
              <a:buNone/>
            </a:pPr>
            <a:r>
              <a:t/>
            </a:r>
            <a:endParaRPr sz="600">
              <a:latin typeface="PT Sans"/>
              <a:ea typeface="PT Sans"/>
              <a:cs typeface="PT Sans"/>
              <a:sym typeface="PT Sans"/>
            </a:endParaRPr>
          </a:p>
          <a:p>
            <a:pPr indent="-419100" lvl="0" marL="457200" rtl="0">
              <a:spcBef>
                <a:spcPts val="0"/>
              </a:spcBef>
              <a:buSzPct val="100000"/>
              <a:buFont typeface="PT Sans"/>
            </a:pPr>
            <a:r>
              <a:rPr lang="en-US" sz="3000">
                <a:solidFill>
                  <a:schemeClr val="dk1"/>
                </a:solidFill>
                <a:latin typeface="PT Sans"/>
                <a:ea typeface="PT Sans"/>
                <a:cs typeface="PT Sans"/>
                <a:sym typeface="PT Sans"/>
              </a:rPr>
              <a:t>John Lewnard - lewnarjm@mail.uc.edu</a:t>
            </a:r>
          </a:p>
          <a:p>
            <a:pPr indent="-69850" lvl="0" marL="457200" rtl="0">
              <a:spcBef>
                <a:spcPts val="0"/>
              </a:spcBef>
              <a:buClr>
                <a:srgbClr val="000000"/>
              </a:buClr>
              <a:buSzPct val="36666"/>
              <a:buFont typeface="Arial"/>
              <a:buNone/>
            </a:pPr>
            <a:r>
              <a:rPr lang="en-US" sz="3000">
                <a:solidFill>
                  <a:schemeClr val="dk1"/>
                </a:solidFill>
                <a:latin typeface="PT Sans"/>
                <a:ea typeface="PT Sans"/>
                <a:cs typeface="PT Sans"/>
                <a:sym typeface="PT Sans"/>
              </a:rPr>
              <a:t>Office Hours:</a:t>
            </a:r>
          </a:p>
          <a:p>
            <a:pPr indent="-419100" lvl="1" marL="914400" rtl="0">
              <a:spcBef>
                <a:spcPts val="640"/>
              </a:spcBef>
              <a:buSzPct val="100000"/>
              <a:buFont typeface="PT Sans"/>
            </a:pPr>
            <a:r>
              <a:rPr lang="en-US" sz="3000">
                <a:latin typeface="PT Sans"/>
                <a:ea typeface="PT Sans"/>
                <a:cs typeface="PT Sans"/>
                <a:sym typeface="PT Sans"/>
              </a:rPr>
              <a:t>Mondays 7PM-8PM</a:t>
            </a:r>
          </a:p>
          <a:p>
            <a:pPr indent="-419100" lvl="1" marL="914400" rtl="0">
              <a:spcBef>
                <a:spcPts val="640"/>
              </a:spcBef>
              <a:buSzPct val="100000"/>
              <a:buFont typeface="PT Sans"/>
            </a:pPr>
            <a:r>
              <a:rPr lang="en-US" sz="3000">
                <a:latin typeface="PT Sans"/>
                <a:ea typeface="PT Sans"/>
                <a:cs typeface="PT Sans"/>
                <a:sym typeface="PT Sans"/>
              </a:rPr>
              <a:t>Baldwin 650</a:t>
            </a:r>
          </a:p>
        </p:txBody>
      </p:sp>
      <p:sp>
        <p:nvSpPr>
          <p:cNvPr id="310" name="Shape 310"/>
          <p:cNvSpPr txBox="1"/>
          <p:nvPr/>
        </p:nvSpPr>
        <p:spPr>
          <a:xfrm>
            <a:off x="7010389" y="129050"/>
            <a:ext cx="21335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i="0" lang="en-US" sz="1600" u="sng" cap="none" strike="noStrike">
                <a:solidFill>
                  <a:schemeClr val="dk2"/>
                </a:solidFill>
                <a:latin typeface="PT Sans"/>
                <a:ea typeface="PT Sans"/>
                <a:cs typeface="PT Sans"/>
                <a:sym typeface="PT Sans"/>
              </a:rPr>
              <a:t>Officer:</a:t>
            </a:r>
          </a:p>
          <a:p>
            <a:pPr indent="0" lvl="0" marL="0" marR="0" rtl="0" algn="l">
              <a:lnSpc>
                <a:spcPct val="100000"/>
              </a:lnSpc>
              <a:spcBef>
                <a:spcPts val="0"/>
              </a:spcBef>
              <a:spcAft>
                <a:spcPts val="0"/>
              </a:spcAft>
              <a:buClr>
                <a:srgbClr val="000000"/>
              </a:buClr>
              <a:buSzPct val="25000"/>
              <a:buFont typeface="Arial"/>
              <a:buNone/>
            </a:pPr>
            <a:r>
              <a:rPr lang="en-US" sz="1600">
                <a:solidFill>
                  <a:schemeClr val="dk2"/>
                </a:solidFill>
                <a:latin typeface="PT Sans"/>
                <a:ea typeface="PT Sans"/>
                <a:cs typeface="PT Sans"/>
                <a:sym typeface="PT Sans"/>
              </a:rPr>
              <a:t>John Lewnard</a:t>
            </a:r>
          </a:p>
          <a:p>
            <a:pPr indent="0" lvl="0" marL="0" marR="0" rtl="0" algn="l">
              <a:lnSpc>
                <a:spcPct val="100000"/>
              </a:lnSpc>
              <a:spcBef>
                <a:spcPts val="0"/>
              </a:spcBef>
              <a:spcAft>
                <a:spcPts val="0"/>
              </a:spcAft>
              <a:buClr>
                <a:srgbClr val="000000"/>
              </a:buClr>
              <a:buSzPct val="25000"/>
              <a:buFont typeface="Arial"/>
              <a:buNone/>
            </a:pPr>
            <a:r>
              <a:rPr lang="en-US" sz="1600">
                <a:solidFill>
                  <a:schemeClr val="dk2"/>
                </a:solidFill>
                <a:latin typeface="PT Sans"/>
                <a:ea typeface="PT Sans"/>
                <a:cs typeface="PT Sans"/>
                <a:sym typeface="PT Sans"/>
              </a:rPr>
              <a:t>Varun Nagarajan</a:t>
            </a:r>
          </a:p>
        </p:txBody>
      </p:sp>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