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725" r:id="rId4"/>
    <p:sldMasterId id="2147483726" r:id="rId5"/>
    <p:sldMasterId id="2147483727" r:id="rId6"/>
    <p:sldMasterId id="2147483728" r:id="rId7"/>
    <p:sldMasterId id="2147483729" r:id="rId8"/>
    <p:sldMasterId id="2147483730" r:id="rId9"/>
    <p:sldMasterId id="2147483731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</p:sldIdLst>
  <p:sldSz cy="6858000" cx="9144000"/>
  <p:notesSz cx="6858000" cy="9144000"/>
  <p:embeddedFontLst>
    <p:embeddedFont>
      <p:font typeface="Calibri"/>
      <p:regular r:id="rId41"/>
      <p:bold r:id="rId42"/>
      <p:italic r:id="rId43"/>
      <p:boldItalic r:id="rId44"/>
    </p:embeddedFont>
    <p:embeddedFont>
      <p:font typeface="PT Sans"/>
      <p:regular r:id="rId45"/>
      <p:bold r:id="rId46"/>
      <p:italic r:id="rId47"/>
      <p:boldItalic r:id="rId48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5E71A73D-9EA6-48CF-A58F-02D5AB085D9F}">
  <a:tblStyle styleId="{5E71A73D-9EA6-48CF-A58F-02D5AB085D9F}" styleName="Table_0">
    <a:wholeTbl>
      <a:tcTxStyle b="off" i="off">
        <a:font>
          <a:latin typeface="Myriad Pro"/>
          <a:ea typeface="Myriad Pro"/>
          <a:cs typeface="Myriad Pro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6400CD1A-A644-48AB-A49E-960F4A0FA073}" styleName="Table_1">
    <a:wholeTbl>
      <a:tcTxStyle b="off" i="off">
        <a:font>
          <a:latin typeface="Myriad Pro"/>
          <a:ea typeface="Myriad Pro"/>
          <a:cs typeface="Myriad Pro"/>
        </a:font>
        <a:srgbClr val="000000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9.xml"/><Relationship Id="rId20" Type="http://schemas.openxmlformats.org/officeDocument/2006/relationships/slide" Target="slides/slide9.xml"/><Relationship Id="rId42" Type="http://schemas.openxmlformats.org/officeDocument/2006/relationships/font" Target="fonts/Calibri-bold.fntdata"/><Relationship Id="rId41" Type="http://schemas.openxmlformats.org/officeDocument/2006/relationships/font" Target="fonts/Calibri-regular.fntdata"/><Relationship Id="rId22" Type="http://schemas.openxmlformats.org/officeDocument/2006/relationships/slide" Target="slides/slide11.xml"/><Relationship Id="rId44" Type="http://schemas.openxmlformats.org/officeDocument/2006/relationships/font" Target="fonts/Calibri-boldItalic.fntdata"/><Relationship Id="rId21" Type="http://schemas.openxmlformats.org/officeDocument/2006/relationships/slide" Target="slides/slide10.xml"/><Relationship Id="rId43" Type="http://schemas.openxmlformats.org/officeDocument/2006/relationships/font" Target="fonts/Calibri-italic.fntdata"/><Relationship Id="rId24" Type="http://schemas.openxmlformats.org/officeDocument/2006/relationships/slide" Target="slides/slide13.xml"/><Relationship Id="rId46" Type="http://schemas.openxmlformats.org/officeDocument/2006/relationships/font" Target="fonts/PTSans-bold.fntdata"/><Relationship Id="rId23" Type="http://schemas.openxmlformats.org/officeDocument/2006/relationships/slide" Target="slides/slide12.xml"/><Relationship Id="rId45" Type="http://schemas.openxmlformats.org/officeDocument/2006/relationships/font" Target="fonts/PTSa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5.xml"/><Relationship Id="rId48" Type="http://schemas.openxmlformats.org/officeDocument/2006/relationships/font" Target="fonts/PTSans-boldItalic.fntdata"/><Relationship Id="rId25" Type="http://schemas.openxmlformats.org/officeDocument/2006/relationships/slide" Target="slides/slide14.xml"/><Relationship Id="rId47" Type="http://schemas.openxmlformats.org/officeDocument/2006/relationships/font" Target="fonts/PTSans-italic.fntdata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8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0.xml"/><Relationship Id="rId30" Type="http://schemas.openxmlformats.org/officeDocument/2006/relationships/slide" Target="slides/slide19.xml"/><Relationship Id="rId11" Type="http://schemas.openxmlformats.org/officeDocument/2006/relationships/notesMaster" Target="notesMasters/notesMaster1.xml"/><Relationship Id="rId33" Type="http://schemas.openxmlformats.org/officeDocument/2006/relationships/slide" Target="slides/slide22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21.xml"/><Relationship Id="rId13" Type="http://schemas.openxmlformats.org/officeDocument/2006/relationships/slide" Target="slides/slide2.xml"/><Relationship Id="rId35" Type="http://schemas.openxmlformats.org/officeDocument/2006/relationships/slide" Target="slides/slide24.xml"/><Relationship Id="rId12" Type="http://schemas.openxmlformats.org/officeDocument/2006/relationships/slide" Target="slides/slide1.xml"/><Relationship Id="rId34" Type="http://schemas.openxmlformats.org/officeDocument/2006/relationships/slide" Target="slides/slide23.xml"/><Relationship Id="rId15" Type="http://schemas.openxmlformats.org/officeDocument/2006/relationships/slide" Target="slides/slide4.xml"/><Relationship Id="rId37" Type="http://schemas.openxmlformats.org/officeDocument/2006/relationships/slide" Target="slides/slide26.xml"/><Relationship Id="rId14" Type="http://schemas.openxmlformats.org/officeDocument/2006/relationships/slide" Target="slides/slide3.xml"/><Relationship Id="rId36" Type="http://schemas.openxmlformats.org/officeDocument/2006/relationships/slide" Target="slides/slide25.xml"/><Relationship Id="rId17" Type="http://schemas.openxmlformats.org/officeDocument/2006/relationships/slide" Target="slides/slide6.xml"/><Relationship Id="rId39" Type="http://schemas.openxmlformats.org/officeDocument/2006/relationships/slide" Target="slides/slide28.xml"/><Relationship Id="rId16" Type="http://schemas.openxmlformats.org/officeDocument/2006/relationships/slide" Target="slides/slide5.xml"/><Relationship Id="rId38" Type="http://schemas.openxmlformats.org/officeDocument/2006/relationships/slide" Target="slides/slide27.xml"/><Relationship Id="rId19" Type="http://schemas.openxmlformats.org/officeDocument/2006/relationships/slide" Target="slides/slide8.xml"/><Relationship Id="rId18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1" name="Shape 2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1" name="Shape 3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Meredith can’t make this meeting. Speak on her behalf.</a:t>
            </a:r>
          </a:p>
        </p:txBody>
      </p:sp>
      <p:sp>
        <p:nvSpPr>
          <p:cNvPr id="398" name="Shape 3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Tom can’t make this meeting. Speak on his behalf.</a:t>
            </a:r>
          </a:p>
        </p:txBody>
      </p:sp>
      <p:sp>
        <p:nvSpPr>
          <p:cNvPr id="486" name="Shape 4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3" name="Shape 4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Shape 49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1" name="Shape 5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8" name="Shape 5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Shape 5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8" name="Shape 678"/>
          <p:cNvSpPr/>
          <p:nvPr>
            <p:ph idx="2" type="sldImg"/>
          </p:nvPr>
        </p:nvSpPr>
        <p:spPr>
          <a:xfrm>
            <a:off x="1714753" y="685800"/>
            <a:ext cx="3429168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These guys will probably not be able to make it. Speak on their behalf.</a:t>
            </a:r>
          </a:p>
        </p:txBody>
      </p:sp>
      <p:sp>
        <p:nvSpPr>
          <p:cNvPr id="765" name="Shape 7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5" name="Shape 7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6" name="Shape 77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1" name="Shape 7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7" name="Shape 7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Shape 79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793" name="Shape 7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4" name="Shape 7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Shape 7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0" name="Shape 8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Nathan has a class conflict at this time, but is on-campus and available!</a:t>
            </a:r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914400" y="2362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12673" marL="457173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2644" marL="914344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12618" marL="1371518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12591" marL="1828691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1pPr>
            <a:lvl2pPr indent="-12673" marL="457173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2pPr>
            <a:lvl3pPr indent="-12644" marL="914344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3pPr>
            <a:lvl4pPr indent="-12618" marL="137151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4pPr>
            <a:lvl5pPr indent="-12591" marL="182869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5pPr>
            <a:lvl6pPr indent="-12562" marL="228586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6pPr>
            <a:lvl7pPr indent="-12536" marL="274303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7pPr>
            <a:lvl8pPr indent="-12508" marL="3200209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8pPr>
            <a:lvl9pPr indent="-12481" marL="365738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7315200" y="62484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3177381" y="-327816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3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1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4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3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1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4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ctrTitle"/>
          </p:nvPr>
        </p:nvSpPr>
        <p:spPr>
          <a:xfrm>
            <a:off x="914400" y="2362201"/>
            <a:ext cx="76199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12673" marL="457173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2645" marL="914345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12617" marL="1371517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12590" marL="182869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78" name="Shape 178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1pPr>
            <a:lvl2pPr indent="-12673" marL="457173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2pPr>
            <a:lvl3pPr indent="-12645" marL="914345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3pPr>
            <a:lvl4pPr indent="-12617" marL="1371517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4pPr>
            <a:lvl5pPr indent="-12590" marL="182869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5pPr>
            <a:lvl6pPr indent="-12562" marL="2285862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6pPr>
            <a:lvl7pPr indent="-12536" marL="274303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7pPr>
            <a:lvl8pPr indent="-12508" marL="320020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8pPr>
            <a:lvl9pPr indent="-12481" marL="365738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9pPr>
          </a:lstStyle>
          <a:p/>
        </p:txBody>
      </p:sp>
      <p:sp>
        <p:nvSpPr>
          <p:cNvPr id="179" name="Shape 179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0" name="Shape 180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1" name="Shape 181"/>
          <p:cNvSpPr txBox="1"/>
          <p:nvPr>
            <p:ph idx="12" type="sldNum"/>
          </p:nvPr>
        </p:nvSpPr>
        <p:spPr>
          <a:xfrm>
            <a:off x="7315200" y="6248400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1295400" y="609833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1295400" y="1935202"/>
            <a:ext cx="76961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marL="341312" rtl="0">
              <a:spcBef>
                <a:spcPts val="640"/>
              </a:spcBef>
              <a:spcAft>
                <a:spcPts val="0"/>
              </a:spcAft>
              <a:buSzPct val="100000"/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indent="-106362" marL="741362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4612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2" marL="20558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2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5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185" name="Shape 185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6" name="Shape 186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7" name="Shape 187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914400" y="1935166"/>
            <a:ext cx="39623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1" name="Shape 191"/>
          <p:cNvSpPr txBox="1"/>
          <p:nvPr>
            <p:ph idx="2" type="body"/>
          </p:nvPr>
        </p:nvSpPr>
        <p:spPr>
          <a:xfrm>
            <a:off x="5029200" y="1935166"/>
            <a:ext cx="39623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2" name="Shape 192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3" name="Shape 193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4" name="Shape 194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722312" y="4406903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5" marL="914345" rtl="0">
              <a:spcBef>
                <a:spcPts val="0"/>
              </a:spcBef>
              <a:buFont typeface="PT Sans"/>
              <a:buNone/>
              <a:defRPr/>
            </a:lvl3pPr>
            <a:lvl4pPr indent="-12617" marL="1371517" rtl="0">
              <a:spcBef>
                <a:spcPts val="0"/>
              </a:spcBef>
              <a:buFont typeface="PT Sans"/>
              <a:buNone/>
              <a:defRPr/>
            </a:lvl4pPr>
            <a:lvl5pPr indent="-12590" marL="1828690" rtl="0">
              <a:spcBef>
                <a:spcPts val="0"/>
              </a:spcBef>
              <a:buFont typeface="PT Sans"/>
              <a:buNone/>
              <a:defRPr/>
            </a:lvl5pPr>
            <a:lvl6pPr indent="-12562" marL="2285862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8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198" name="Shape 198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9" name="Shape 199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00" name="Shape 200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5" marL="914345" rtl="0">
              <a:spcBef>
                <a:spcPts val="0"/>
              </a:spcBef>
              <a:buFont typeface="PT Sans"/>
              <a:buNone/>
              <a:defRPr/>
            </a:lvl3pPr>
            <a:lvl4pPr indent="-12617" marL="1371517" rtl="0">
              <a:spcBef>
                <a:spcPts val="0"/>
              </a:spcBef>
              <a:buFont typeface="PT Sans"/>
              <a:buNone/>
              <a:defRPr/>
            </a:lvl4pPr>
            <a:lvl5pPr indent="-12590" marL="1828690" rtl="0">
              <a:spcBef>
                <a:spcPts val="0"/>
              </a:spcBef>
              <a:buFont typeface="PT Sans"/>
              <a:buNone/>
              <a:defRPr/>
            </a:lvl5pPr>
            <a:lvl6pPr indent="-12562" marL="2285862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8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204" name="Shape 204"/>
          <p:cNvSpPr txBox="1"/>
          <p:nvPr>
            <p:ph idx="2" type="body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5" name="Shape 205"/>
          <p:cNvSpPr txBox="1"/>
          <p:nvPr>
            <p:ph idx="3" type="body"/>
          </p:nvPr>
        </p:nvSpPr>
        <p:spPr>
          <a:xfrm>
            <a:off x="4645026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5" marL="914345" rtl="0">
              <a:spcBef>
                <a:spcPts val="0"/>
              </a:spcBef>
              <a:buFont typeface="PT Sans"/>
              <a:buNone/>
              <a:defRPr/>
            </a:lvl3pPr>
            <a:lvl4pPr indent="-12617" marL="1371517" rtl="0">
              <a:spcBef>
                <a:spcPts val="0"/>
              </a:spcBef>
              <a:buFont typeface="PT Sans"/>
              <a:buNone/>
              <a:defRPr/>
            </a:lvl4pPr>
            <a:lvl5pPr indent="-12590" marL="1828690" rtl="0">
              <a:spcBef>
                <a:spcPts val="0"/>
              </a:spcBef>
              <a:buFont typeface="PT Sans"/>
              <a:buNone/>
              <a:defRPr/>
            </a:lvl5pPr>
            <a:lvl6pPr indent="-12562" marL="2285862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8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206" name="Shape 206"/>
          <p:cNvSpPr txBox="1"/>
          <p:nvPr>
            <p:ph idx="4" type="body"/>
          </p:nvPr>
        </p:nvSpPr>
        <p:spPr>
          <a:xfrm>
            <a:off x="4645026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7" name="Shape 207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08" name="Shape 208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09" name="Shape 209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12" name="Shape 212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3" name="Shape 213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4" name="Shape 214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7" name="Shape 217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8" name="Shape 218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3575050" y="273052"/>
            <a:ext cx="5111699" cy="585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2" name="Shape 222"/>
          <p:cNvSpPr txBox="1"/>
          <p:nvPr>
            <p:ph idx="2" type="body"/>
          </p:nvPr>
        </p:nvSpPr>
        <p:spPr>
          <a:xfrm>
            <a:off x="457200" y="1435103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5" marL="914345" rtl="0">
              <a:spcBef>
                <a:spcPts val="0"/>
              </a:spcBef>
              <a:buFont typeface="PT Sans"/>
              <a:buNone/>
              <a:defRPr/>
            </a:lvl3pPr>
            <a:lvl4pPr indent="-12617" marL="1371517" rtl="0">
              <a:spcBef>
                <a:spcPts val="0"/>
              </a:spcBef>
              <a:buFont typeface="PT Sans"/>
              <a:buNone/>
              <a:defRPr/>
            </a:lvl4pPr>
            <a:lvl5pPr indent="-12590" marL="1828690" rtl="0">
              <a:spcBef>
                <a:spcPts val="0"/>
              </a:spcBef>
              <a:buFont typeface="PT Sans"/>
              <a:buNone/>
              <a:defRPr/>
            </a:lvl5pPr>
            <a:lvl6pPr indent="-12562" marL="2285862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8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223" name="Shape 223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4" name="Shape 224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5" name="Shape 225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3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1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4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8" name="Shape 228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5" marL="914345" rtl="0">
              <a:spcBef>
                <a:spcPts val="0"/>
              </a:spcBef>
              <a:buFont typeface="PT Sans"/>
              <a:buNone/>
              <a:defRPr/>
            </a:lvl3pPr>
            <a:lvl4pPr indent="-12617" marL="1371517" rtl="0">
              <a:spcBef>
                <a:spcPts val="0"/>
              </a:spcBef>
              <a:buFont typeface="PT Sans"/>
              <a:buNone/>
              <a:defRPr/>
            </a:lvl4pPr>
            <a:lvl5pPr indent="-12590" marL="1828690" rtl="0">
              <a:spcBef>
                <a:spcPts val="0"/>
              </a:spcBef>
              <a:buFont typeface="PT Sans"/>
              <a:buNone/>
              <a:defRPr/>
            </a:lvl5pPr>
            <a:lvl6pPr indent="-12562" marL="2285862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8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230" name="Shape 230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1" name="Shape 231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2" name="Shape 232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 rot="5400000">
            <a:off x="3177450" y="-327884"/>
            <a:ext cx="3551099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marL="341312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marL="741362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2" marL="20558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2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5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236" name="Shape 236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7" name="Shape 237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8" name="Shape 238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marL="341312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marL="741362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2" marL="20558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2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5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242" name="Shape 242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3" name="Shape 243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4" name="Shape 244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1295400" y="1935201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3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7462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14287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1112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1113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252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25221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25194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251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324" name="Shape 324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25" name="Shape 325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26" name="Shape 326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type="ctrTitle"/>
          </p:nvPr>
        </p:nvSpPr>
        <p:spPr>
          <a:xfrm>
            <a:off x="914400" y="2362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5pPr>
            <a:lvl6pPr indent="-12673" marL="457173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6pPr>
            <a:lvl7pPr indent="-12643" marL="914344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7pPr>
            <a:lvl8pPr indent="-12618" marL="1371518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8pPr>
            <a:lvl9pPr indent="-12591" marL="1828691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9pPr>
          </a:lstStyle>
          <a:p/>
        </p:txBody>
      </p:sp>
      <p:sp>
        <p:nvSpPr>
          <p:cNvPr id="329" name="Shape 329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30" name="Shape 330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31" name="Shape 331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32" name="Shape 332"/>
          <p:cNvSpPr txBox="1"/>
          <p:nvPr>
            <p:ph idx="12" type="sldNum"/>
          </p:nvPr>
        </p:nvSpPr>
        <p:spPr>
          <a:xfrm>
            <a:off x="7315200" y="6248401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9144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6" name="Shape 336"/>
          <p:cNvSpPr txBox="1"/>
          <p:nvPr>
            <p:ph idx="2" type="body"/>
          </p:nvPr>
        </p:nvSpPr>
        <p:spPr>
          <a:xfrm>
            <a:off x="50292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7" name="Shape 337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38" name="Shape 338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39" name="Shape 339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>
            <a:off x="722312" y="440690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3" marL="914344" rtl="0">
              <a:spcBef>
                <a:spcPts val="0"/>
              </a:spcBef>
              <a:buFont typeface="PT Sans"/>
              <a:buNone/>
              <a:defRPr/>
            </a:lvl3pPr>
            <a:lvl4pPr indent="-12618" marL="1371518" rtl="0">
              <a:spcBef>
                <a:spcPts val="0"/>
              </a:spcBef>
              <a:buFont typeface="PT Sans"/>
              <a:buNone/>
              <a:defRPr/>
            </a:lvl4pPr>
            <a:lvl5pPr indent="-12591" marL="1828691" rtl="0">
              <a:spcBef>
                <a:spcPts val="0"/>
              </a:spcBef>
              <a:buFont typeface="PT Sans"/>
              <a:buNone/>
              <a:defRPr/>
            </a:lvl5pPr>
            <a:lvl6pPr indent="-12562" marL="2285863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9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343" name="Shape 343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44" name="Shape 344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45" name="Shape 345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457200" y="274637"/>
            <a:ext cx="8229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3" marL="914344" rtl="0">
              <a:spcBef>
                <a:spcPts val="0"/>
              </a:spcBef>
              <a:buFont typeface="PT Sans"/>
              <a:buNone/>
              <a:defRPr/>
            </a:lvl3pPr>
            <a:lvl4pPr indent="-12618" marL="1371518" rtl="0">
              <a:spcBef>
                <a:spcPts val="0"/>
              </a:spcBef>
              <a:buFont typeface="PT Sans"/>
              <a:buNone/>
              <a:defRPr/>
            </a:lvl4pPr>
            <a:lvl5pPr indent="-12591" marL="1828691" rtl="0">
              <a:spcBef>
                <a:spcPts val="0"/>
              </a:spcBef>
              <a:buFont typeface="PT Sans"/>
              <a:buNone/>
              <a:defRPr/>
            </a:lvl5pPr>
            <a:lvl6pPr indent="-12562" marL="2285863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9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349" name="Shape 349"/>
          <p:cNvSpPr txBox="1"/>
          <p:nvPr>
            <p:ph idx="2" type="body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0" name="Shape 350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3" marL="914344" rtl="0">
              <a:spcBef>
                <a:spcPts val="0"/>
              </a:spcBef>
              <a:buFont typeface="PT Sans"/>
              <a:buNone/>
              <a:defRPr/>
            </a:lvl3pPr>
            <a:lvl4pPr indent="-12618" marL="1371518" rtl="0">
              <a:spcBef>
                <a:spcPts val="0"/>
              </a:spcBef>
              <a:buFont typeface="PT Sans"/>
              <a:buNone/>
              <a:defRPr/>
            </a:lvl4pPr>
            <a:lvl5pPr indent="-12591" marL="1828691" rtl="0">
              <a:spcBef>
                <a:spcPts val="0"/>
              </a:spcBef>
              <a:buFont typeface="PT Sans"/>
              <a:buNone/>
              <a:defRPr/>
            </a:lvl5pPr>
            <a:lvl6pPr indent="-12562" marL="2285863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9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351" name="Shape 351"/>
          <p:cNvSpPr txBox="1"/>
          <p:nvPr>
            <p:ph idx="4" type="body"/>
          </p:nvPr>
        </p:nvSpPr>
        <p:spPr>
          <a:xfrm>
            <a:off x="4645025" y="2174875"/>
            <a:ext cx="4041774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2" name="Shape 352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53" name="Shape 353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54" name="Shape 354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57" name="Shape 357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58" name="Shape 358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59" name="Shape 359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62" name="Shape 362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63" name="Shape 363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9144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50292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type="title"/>
          </p:nvPr>
        </p:nvSpPr>
        <p:spPr>
          <a:xfrm>
            <a:off x="457200" y="273051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3575049" y="273052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7" name="Shape 367"/>
          <p:cNvSpPr txBox="1"/>
          <p:nvPr>
            <p:ph idx="2" type="body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3" marL="914344" rtl="0">
              <a:spcBef>
                <a:spcPts val="0"/>
              </a:spcBef>
              <a:buFont typeface="PT Sans"/>
              <a:buNone/>
              <a:defRPr/>
            </a:lvl3pPr>
            <a:lvl4pPr indent="-12618" marL="1371518" rtl="0">
              <a:spcBef>
                <a:spcPts val="0"/>
              </a:spcBef>
              <a:buFont typeface="PT Sans"/>
              <a:buNone/>
              <a:defRPr/>
            </a:lvl4pPr>
            <a:lvl5pPr indent="-12591" marL="1828691" rtl="0">
              <a:spcBef>
                <a:spcPts val="0"/>
              </a:spcBef>
              <a:buFont typeface="PT Sans"/>
              <a:buNone/>
              <a:defRPr/>
            </a:lvl5pPr>
            <a:lvl6pPr indent="-12562" marL="2285863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9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368" name="Shape 368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69" name="Shape 369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70" name="Shape 370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type="title"/>
          </p:nvPr>
        </p:nvSpPr>
        <p:spPr>
          <a:xfrm>
            <a:off x="1792288" y="4800601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3" name="Shape 37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3" marL="914344" rtl="0">
              <a:spcBef>
                <a:spcPts val="0"/>
              </a:spcBef>
              <a:buFont typeface="PT Sans"/>
              <a:buNone/>
              <a:defRPr/>
            </a:lvl3pPr>
            <a:lvl4pPr indent="-12618" marL="1371518" rtl="0">
              <a:spcBef>
                <a:spcPts val="0"/>
              </a:spcBef>
              <a:buFont typeface="PT Sans"/>
              <a:buNone/>
              <a:defRPr/>
            </a:lvl4pPr>
            <a:lvl5pPr indent="-12591" marL="1828691" rtl="0">
              <a:spcBef>
                <a:spcPts val="0"/>
              </a:spcBef>
              <a:buFont typeface="PT Sans"/>
              <a:buNone/>
              <a:defRPr/>
            </a:lvl5pPr>
            <a:lvl6pPr indent="-12562" marL="2285863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9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375" name="Shape 375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76" name="Shape 376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77" name="Shape 377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80" name="Shape 380"/>
          <p:cNvSpPr txBox="1"/>
          <p:nvPr>
            <p:ph idx="1" type="body"/>
          </p:nvPr>
        </p:nvSpPr>
        <p:spPr>
          <a:xfrm rot="5400000">
            <a:off x="3177380" y="-327816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3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7462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14287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1112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1113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252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25221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25194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251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381" name="Shape 381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82" name="Shape 382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83" name="Shape 383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type="title"/>
          </p:nvPr>
        </p:nvSpPr>
        <p:spPr>
          <a:xfrm rot="5400000">
            <a:off x="5543550" y="2038349"/>
            <a:ext cx="4876798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86" name="Shape 386"/>
          <p:cNvSpPr txBox="1"/>
          <p:nvPr>
            <p:ph idx="1" type="body"/>
          </p:nvPr>
        </p:nvSpPr>
        <p:spPr>
          <a:xfrm rot="5400000">
            <a:off x="1428751" y="95248"/>
            <a:ext cx="4876798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3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7462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14287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1112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1113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252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25221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25194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251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387" name="Shape 387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88" name="Shape 388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89" name="Shape 389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type="title"/>
          </p:nvPr>
        </p:nvSpPr>
        <p:spPr>
          <a:xfrm>
            <a:off x="1295400" y="609833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5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7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x="1295400" y="1935202"/>
            <a:ext cx="76961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marL="341312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marL="741362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2" marL="20558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2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5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11" name="Shape 411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12" name="Shape 412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13" name="Shape 413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type="ctrTitle"/>
          </p:nvPr>
        </p:nvSpPr>
        <p:spPr>
          <a:xfrm>
            <a:off x="914400" y="2362201"/>
            <a:ext cx="76199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marL="457173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5" marL="914345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7" marL="1371517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0" marL="182869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6" name="Shape 416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17" name="Shape 417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18" name="Shape 418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19" name="Shape 419"/>
          <p:cNvSpPr txBox="1"/>
          <p:nvPr>
            <p:ph idx="12" type="sldNum"/>
          </p:nvPr>
        </p:nvSpPr>
        <p:spPr>
          <a:xfrm>
            <a:off x="7315200" y="6248400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>
            <p:ph type="title"/>
          </p:nvPr>
        </p:nvSpPr>
        <p:spPr>
          <a:xfrm>
            <a:off x="722312" y="4406903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4000" cap="none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2" name="Shape 422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sz="2000"/>
            </a:lvl1pPr>
            <a:lvl2pPr indent="-12673" marL="457173" rtl="0">
              <a:spcBef>
                <a:spcPts val="0"/>
              </a:spcBef>
              <a:buFont typeface="PT Sans"/>
              <a:buNone/>
              <a:defRPr sz="1800"/>
            </a:lvl2pPr>
            <a:lvl3pPr indent="-12645" marL="914345" rtl="0">
              <a:spcBef>
                <a:spcPts val="0"/>
              </a:spcBef>
              <a:buFont typeface="PT Sans"/>
              <a:buNone/>
              <a:defRPr sz="1600"/>
            </a:lvl3pPr>
            <a:lvl4pPr indent="-12617" marL="1371517" rtl="0">
              <a:spcBef>
                <a:spcPts val="0"/>
              </a:spcBef>
              <a:buFont typeface="PT Sans"/>
              <a:buNone/>
              <a:defRPr sz="1400"/>
            </a:lvl4pPr>
            <a:lvl5pPr indent="-12590" marL="1828690" rtl="0">
              <a:spcBef>
                <a:spcPts val="0"/>
              </a:spcBef>
              <a:buFont typeface="PT Sans"/>
              <a:buNone/>
              <a:defRPr sz="1400"/>
            </a:lvl5pPr>
            <a:lvl6pPr indent="-12562" marL="2285862" rtl="0">
              <a:spcBef>
                <a:spcPts val="0"/>
              </a:spcBef>
              <a:buFont typeface="PT Sans"/>
              <a:buNone/>
              <a:defRPr sz="1400"/>
            </a:lvl6pPr>
            <a:lvl7pPr indent="-12536" marL="2743036" rtl="0">
              <a:spcBef>
                <a:spcPts val="0"/>
              </a:spcBef>
              <a:buFont typeface="PT Sans"/>
              <a:buNone/>
              <a:defRPr sz="1400"/>
            </a:lvl7pPr>
            <a:lvl8pPr indent="-12508" marL="3200208" rtl="0">
              <a:spcBef>
                <a:spcPts val="0"/>
              </a:spcBef>
              <a:buFont typeface="PT Sans"/>
              <a:buNone/>
              <a:defRPr sz="1400"/>
            </a:lvl8pPr>
            <a:lvl9pPr indent="-12481" marL="3657381" rtl="0">
              <a:spcBef>
                <a:spcPts val="0"/>
              </a:spcBef>
              <a:buFont typeface="PT Sans"/>
              <a:buNone/>
              <a:defRPr sz="1400"/>
            </a:lvl9pPr>
          </a:lstStyle>
          <a:p/>
        </p:txBody>
      </p:sp>
      <p:sp>
        <p:nvSpPr>
          <p:cNvPr id="423" name="Shape 423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24" name="Shape 424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25" name="Shape 425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5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7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8" name="Shape 428"/>
          <p:cNvSpPr txBox="1"/>
          <p:nvPr>
            <p:ph idx="1" type="body"/>
          </p:nvPr>
        </p:nvSpPr>
        <p:spPr>
          <a:xfrm>
            <a:off x="914400" y="1935166"/>
            <a:ext cx="39623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429" name="Shape 429"/>
          <p:cNvSpPr txBox="1"/>
          <p:nvPr>
            <p:ph idx="2" type="body"/>
          </p:nvPr>
        </p:nvSpPr>
        <p:spPr>
          <a:xfrm>
            <a:off x="5029200" y="1935166"/>
            <a:ext cx="39623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430" name="Shape 430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31" name="Shape 431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32" name="Shape 432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b="1" sz="2400"/>
            </a:lvl1pPr>
            <a:lvl2pPr indent="-12673" marL="457173" rtl="0">
              <a:spcBef>
                <a:spcPts val="0"/>
              </a:spcBef>
              <a:buFont typeface="PT Sans"/>
              <a:buNone/>
              <a:defRPr b="1" sz="2000"/>
            </a:lvl2pPr>
            <a:lvl3pPr indent="-12645" marL="914345" rtl="0">
              <a:spcBef>
                <a:spcPts val="0"/>
              </a:spcBef>
              <a:buFont typeface="PT Sans"/>
              <a:buNone/>
              <a:defRPr b="1" sz="1800"/>
            </a:lvl3pPr>
            <a:lvl4pPr indent="-12617" marL="1371517" rtl="0">
              <a:spcBef>
                <a:spcPts val="0"/>
              </a:spcBef>
              <a:buFont typeface="PT Sans"/>
              <a:buNone/>
              <a:defRPr b="1" sz="1600"/>
            </a:lvl4pPr>
            <a:lvl5pPr indent="-12590" marL="1828690" rtl="0">
              <a:spcBef>
                <a:spcPts val="0"/>
              </a:spcBef>
              <a:buFont typeface="PT Sans"/>
              <a:buNone/>
              <a:defRPr b="1" sz="1600"/>
            </a:lvl5pPr>
            <a:lvl6pPr indent="-12562" marL="2285862" rtl="0">
              <a:spcBef>
                <a:spcPts val="0"/>
              </a:spcBef>
              <a:buFont typeface="PT Sans"/>
              <a:buNone/>
              <a:defRPr b="1" sz="1600"/>
            </a:lvl6pPr>
            <a:lvl7pPr indent="-12536" marL="2743036" rtl="0">
              <a:spcBef>
                <a:spcPts val="0"/>
              </a:spcBef>
              <a:buFont typeface="PT Sans"/>
              <a:buNone/>
              <a:defRPr b="1" sz="1600"/>
            </a:lvl7pPr>
            <a:lvl8pPr indent="-12508" marL="3200208" rtl="0">
              <a:spcBef>
                <a:spcPts val="0"/>
              </a:spcBef>
              <a:buFont typeface="PT Sans"/>
              <a:buNone/>
              <a:defRPr b="1" sz="1600"/>
            </a:lvl8pPr>
            <a:lvl9pPr indent="-12481" marL="3657381" rtl="0">
              <a:spcBef>
                <a:spcPts val="0"/>
              </a:spcBef>
              <a:buFont typeface="PT Sans"/>
              <a:buNone/>
              <a:defRPr b="1" sz="1600"/>
            </a:lvl9pPr>
          </a:lstStyle>
          <a:p/>
        </p:txBody>
      </p:sp>
      <p:sp>
        <p:nvSpPr>
          <p:cNvPr id="436" name="Shape 436"/>
          <p:cNvSpPr txBox="1"/>
          <p:nvPr>
            <p:ph idx="2" type="body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437" name="Shape 437"/>
          <p:cNvSpPr txBox="1"/>
          <p:nvPr>
            <p:ph idx="3" type="body"/>
          </p:nvPr>
        </p:nvSpPr>
        <p:spPr>
          <a:xfrm>
            <a:off x="4645026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b="1" sz="2400"/>
            </a:lvl1pPr>
            <a:lvl2pPr indent="-12673" marL="457173" rtl="0">
              <a:spcBef>
                <a:spcPts val="0"/>
              </a:spcBef>
              <a:buFont typeface="PT Sans"/>
              <a:buNone/>
              <a:defRPr b="1" sz="2000"/>
            </a:lvl2pPr>
            <a:lvl3pPr indent="-12645" marL="914345" rtl="0">
              <a:spcBef>
                <a:spcPts val="0"/>
              </a:spcBef>
              <a:buFont typeface="PT Sans"/>
              <a:buNone/>
              <a:defRPr b="1" sz="1800"/>
            </a:lvl3pPr>
            <a:lvl4pPr indent="-12617" marL="1371517" rtl="0">
              <a:spcBef>
                <a:spcPts val="0"/>
              </a:spcBef>
              <a:buFont typeface="PT Sans"/>
              <a:buNone/>
              <a:defRPr b="1" sz="1600"/>
            </a:lvl4pPr>
            <a:lvl5pPr indent="-12590" marL="1828690" rtl="0">
              <a:spcBef>
                <a:spcPts val="0"/>
              </a:spcBef>
              <a:buFont typeface="PT Sans"/>
              <a:buNone/>
              <a:defRPr b="1" sz="1600"/>
            </a:lvl5pPr>
            <a:lvl6pPr indent="-12562" marL="2285862" rtl="0">
              <a:spcBef>
                <a:spcPts val="0"/>
              </a:spcBef>
              <a:buFont typeface="PT Sans"/>
              <a:buNone/>
              <a:defRPr b="1" sz="1600"/>
            </a:lvl6pPr>
            <a:lvl7pPr indent="-12536" marL="2743036" rtl="0">
              <a:spcBef>
                <a:spcPts val="0"/>
              </a:spcBef>
              <a:buFont typeface="PT Sans"/>
              <a:buNone/>
              <a:defRPr b="1" sz="1600"/>
            </a:lvl7pPr>
            <a:lvl8pPr indent="-12508" marL="3200208" rtl="0">
              <a:spcBef>
                <a:spcPts val="0"/>
              </a:spcBef>
              <a:buFont typeface="PT Sans"/>
              <a:buNone/>
              <a:defRPr b="1" sz="1600"/>
            </a:lvl8pPr>
            <a:lvl9pPr indent="-12481" marL="3657381" rtl="0">
              <a:spcBef>
                <a:spcPts val="0"/>
              </a:spcBef>
              <a:buFont typeface="PT Sans"/>
              <a:buNone/>
              <a:defRPr b="1" sz="1600"/>
            </a:lvl9pPr>
          </a:lstStyle>
          <a:p/>
        </p:txBody>
      </p:sp>
      <p:sp>
        <p:nvSpPr>
          <p:cNvPr id="438" name="Shape 438"/>
          <p:cNvSpPr txBox="1"/>
          <p:nvPr>
            <p:ph idx="4" type="body"/>
          </p:nvPr>
        </p:nvSpPr>
        <p:spPr>
          <a:xfrm>
            <a:off x="4645026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439" name="Shape 439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40" name="Shape 440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41" name="Shape 441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5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7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4" name="Shape 44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45" name="Shape 445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46" name="Shape 446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722312" y="440690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4" marL="914344" rtl="0">
              <a:spcBef>
                <a:spcPts val="0"/>
              </a:spcBef>
              <a:buFont typeface="PT Sans"/>
              <a:buNone/>
              <a:defRPr/>
            </a:lvl3pPr>
            <a:lvl4pPr indent="-12618" marL="1371518" rtl="0">
              <a:spcBef>
                <a:spcPts val="0"/>
              </a:spcBef>
              <a:buFont typeface="PT Sans"/>
              <a:buNone/>
              <a:defRPr/>
            </a:lvl4pPr>
            <a:lvl5pPr indent="-12591" marL="1828691" rtl="0">
              <a:spcBef>
                <a:spcPts val="0"/>
              </a:spcBef>
              <a:buFont typeface="PT Sans"/>
              <a:buNone/>
              <a:defRPr/>
            </a:lvl5pPr>
            <a:lvl6pPr indent="-12562" marL="2285863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9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49" name="Shape 449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50" name="Shape 450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/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3" name="Shape 453"/>
          <p:cNvSpPr txBox="1"/>
          <p:nvPr>
            <p:ph idx="1" type="body"/>
          </p:nvPr>
        </p:nvSpPr>
        <p:spPr>
          <a:xfrm>
            <a:off x="3575050" y="273052"/>
            <a:ext cx="5111699" cy="585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454" name="Shape 454"/>
          <p:cNvSpPr txBox="1"/>
          <p:nvPr>
            <p:ph idx="2" type="body"/>
          </p:nvPr>
        </p:nvSpPr>
        <p:spPr>
          <a:xfrm>
            <a:off x="457200" y="1435103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sz="1400"/>
            </a:lvl1pPr>
            <a:lvl2pPr indent="-12673" marL="457173" rtl="0">
              <a:spcBef>
                <a:spcPts val="0"/>
              </a:spcBef>
              <a:buFont typeface="PT Sans"/>
              <a:buNone/>
              <a:defRPr sz="1200"/>
            </a:lvl2pPr>
            <a:lvl3pPr indent="-12645" marL="914345" rtl="0">
              <a:spcBef>
                <a:spcPts val="0"/>
              </a:spcBef>
              <a:buFont typeface="PT Sans"/>
              <a:buNone/>
              <a:defRPr sz="1000"/>
            </a:lvl3pPr>
            <a:lvl4pPr indent="-12617" marL="1371517" rtl="0">
              <a:spcBef>
                <a:spcPts val="0"/>
              </a:spcBef>
              <a:buFont typeface="PT Sans"/>
              <a:buNone/>
              <a:defRPr sz="900"/>
            </a:lvl4pPr>
            <a:lvl5pPr indent="-12590" marL="1828690" rtl="0">
              <a:spcBef>
                <a:spcPts val="0"/>
              </a:spcBef>
              <a:buFont typeface="PT Sans"/>
              <a:buNone/>
              <a:defRPr sz="900"/>
            </a:lvl5pPr>
            <a:lvl6pPr indent="-12562" marL="2285862" rtl="0">
              <a:spcBef>
                <a:spcPts val="0"/>
              </a:spcBef>
              <a:buFont typeface="PT Sans"/>
              <a:buNone/>
              <a:defRPr sz="900"/>
            </a:lvl6pPr>
            <a:lvl7pPr indent="-12536" marL="2743036" rtl="0">
              <a:spcBef>
                <a:spcPts val="0"/>
              </a:spcBef>
              <a:buFont typeface="PT Sans"/>
              <a:buNone/>
              <a:defRPr sz="900"/>
            </a:lvl7pPr>
            <a:lvl8pPr indent="-12508" marL="3200208" rtl="0">
              <a:spcBef>
                <a:spcPts val="0"/>
              </a:spcBef>
              <a:buFont typeface="PT Sans"/>
              <a:buNone/>
              <a:defRPr sz="900"/>
            </a:lvl8pPr>
            <a:lvl9pPr indent="-12481" marL="3657381" rtl="0">
              <a:spcBef>
                <a:spcPts val="0"/>
              </a:spcBef>
              <a:buFont typeface="PT Sans"/>
              <a:buNone/>
              <a:defRPr sz="900"/>
            </a:lvl9pPr>
          </a:lstStyle>
          <a:p/>
        </p:txBody>
      </p:sp>
      <p:sp>
        <p:nvSpPr>
          <p:cNvPr id="455" name="Shape 455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56" name="Shape 456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57" name="Shape 457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/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0" name="Shape 460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61" name="Shape 461"/>
          <p:cNvSpPr txBox="1"/>
          <p:nvPr>
            <p:ph idx="1" type="body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sz="1400"/>
            </a:lvl1pPr>
            <a:lvl2pPr indent="-12673" marL="457173" rtl="0">
              <a:spcBef>
                <a:spcPts val="0"/>
              </a:spcBef>
              <a:buFont typeface="PT Sans"/>
              <a:buNone/>
              <a:defRPr sz="1200"/>
            </a:lvl2pPr>
            <a:lvl3pPr indent="-12645" marL="914345" rtl="0">
              <a:spcBef>
                <a:spcPts val="0"/>
              </a:spcBef>
              <a:buFont typeface="PT Sans"/>
              <a:buNone/>
              <a:defRPr sz="1000"/>
            </a:lvl3pPr>
            <a:lvl4pPr indent="-12617" marL="1371517" rtl="0">
              <a:spcBef>
                <a:spcPts val="0"/>
              </a:spcBef>
              <a:buFont typeface="PT Sans"/>
              <a:buNone/>
              <a:defRPr sz="900"/>
            </a:lvl4pPr>
            <a:lvl5pPr indent="-12590" marL="1828690" rtl="0">
              <a:spcBef>
                <a:spcPts val="0"/>
              </a:spcBef>
              <a:buFont typeface="PT Sans"/>
              <a:buNone/>
              <a:defRPr sz="900"/>
            </a:lvl5pPr>
            <a:lvl6pPr indent="-12562" marL="2285862" rtl="0">
              <a:spcBef>
                <a:spcPts val="0"/>
              </a:spcBef>
              <a:buFont typeface="PT Sans"/>
              <a:buNone/>
              <a:defRPr sz="900"/>
            </a:lvl6pPr>
            <a:lvl7pPr indent="-12536" marL="2743036" rtl="0">
              <a:spcBef>
                <a:spcPts val="0"/>
              </a:spcBef>
              <a:buFont typeface="PT Sans"/>
              <a:buNone/>
              <a:defRPr sz="900"/>
            </a:lvl7pPr>
            <a:lvl8pPr indent="-12508" marL="3200208" rtl="0">
              <a:spcBef>
                <a:spcPts val="0"/>
              </a:spcBef>
              <a:buFont typeface="PT Sans"/>
              <a:buNone/>
              <a:defRPr sz="900"/>
            </a:lvl8pPr>
            <a:lvl9pPr indent="-12481" marL="3657381" rtl="0">
              <a:spcBef>
                <a:spcPts val="0"/>
              </a:spcBef>
              <a:buFont typeface="PT Sans"/>
              <a:buNone/>
              <a:defRPr sz="900"/>
            </a:lvl9pPr>
          </a:lstStyle>
          <a:p/>
        </p:txBody>
      </p:sp>
      <p:sp>
        <p:nvSpPr>
          <p:cNvPr id="462" name="Shape 462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63" name="Shape 463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64" name="Shape 464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5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7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7" name="Shape 467"/>
          <p:cNvSpPr txBox="1"/>
          <p:nvPr>
            <p:ph idx="1" type="body"/>
          </p:nvPr>
        </p:nvSpPr>
        <p:spPr>
          <a:xfrm rot="5400000">
            <a:off x="3177450" y="-327884"/>
            <a:ext cx="3551099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marL="341312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marL="741362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2" marL="20558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2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5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68" name="Shape 468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69" name="Shape 469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70" name="Shape 470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/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5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7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3" name="Shape 473"/>
          <p:cNvSpPr txBox="1"/>
          <p:nvPr>
            <p:ph idx="1" type="body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marL="341312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marL="741362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2" marL="20558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2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5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74" name="Shape 47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75" name="Shape 475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76" name="Shape 476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0" name="Shape 520"/>
          <p:cNvSpPr txBox="1"/>
          <p:nvPr>
            <p:ph idx="1" type="body"/>
          </p:nvPr>
        </p:nvSpPr>
        <p:spPr>
          <a:xfrm>
            <a:off x="914400" y="1935164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521" name="Shape 521"/>
          <p:cNvSpPr txBox="1"/>
          <p:nvPr>
            <p:ph idx="2" type="body"/>
          </p:nvPr>
        </p:nvSpPr>
        <p:spPr>
          <a:xfrm>
            <a:off x="5029200" y="1935164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522" name="Shape 522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23" name="Shape 523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24" name="Shape 524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/>
          <p:nvPr>
            <p:ph type="ctrTitle"/>
          </p:nvPr>
        </p:nvSpPr>
        <p:spPr>
          <a:xfrm>
            <a:off x="914400" y="2362200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T Sans"/>
              <a:buNone/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marL="457173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3" marL="914344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marL="1371518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marL="1828691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7" name="Shape 527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28" name="Shape 52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29" name="Shape 52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30" name="Shape 530"/>
          <p:cNvSpPr txBox="1"/>
          <p:nvPr>
            <p:ph idx="12" type="sldNum"/>
          </p:nvPr>
        </p:nvSpPr>
        <p:spPr>
          <a:xfrm>
            <a:off x="7315200" y="62484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3" name="Shape 533"/>
          <p:cNvSpPr txBox="1"/>
          <p:nvPr>
            <p:ph idx="1" type="body"/>
          </p:nvPr>
        </p:nvSpPr>
        <p:spPr>
          <a:xfrm>
            <a:off x="1295400" y="1935200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5086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71437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77787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26987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26986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12849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12878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12905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12932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34" name="Shape 53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35" name="Shape 53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36" name="Shape 53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/>
          <p:nvPr>
            <p:ph type="title"/>
          </p:nvPr>
        </p:nvSpPr>
        <p:spPr>
          <a:xfrm>
            <a:off x="722312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4000" cap="none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9" name="Shape 539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sz="2000"/>
            </a:lvl1pPr>
            <a:lvl2pPr indent="-12673" marL="457173" rtl="0">
              <a:spcBef>
                <a:spcPts val="0"/>
              </a:spcBef>
              <a:buFont typeface="PT Sans"/>
              <a:buNone/>
              <a:defRPr sz="1800"/>
            </a:lvl2pPr>
            <a:lvl3pPr indent="-12643" marL="914344" rtl="0">
              <a:spcBef>
                <a:spcPts val="0"/>
              </a:spcBef>
              <a:buFont typeface="PT Sans"/>
              <a:buNone/>
              <a:defRPr sz="1600"/>
            </a:lvl3pPr>
            <a:lvl4pPr indent="-12618" marL="1371518" rtl="0">
              <a:spcBef>
                <a:spcPts val="0"/>
              </a:spcBef>
              <a:buFont typeface="PT Sans"/>
              <a:buNone/>
              <a:defRPr sz="1400"/>
            </a:lvl4pPr>
            <a:lvl5pPr indent="-12591" marL="1828691" rtl="0">
              <a:spcBef>
                <a:spcPts val="0"/>
              </a:spcBef>
              <a:buFont typeface="PT Sans"/>
              <a:buNone/>
              <a:defRPr sz="1400"/>
            </a:lvl5pPr>
            <a:lvl6pPr indent="-12562" marL="2285863" rtl="0">
              <a:spcBef>
                <a:spcPts val="0"/>
              </a:spcBef>
              <a:buFont typeface="PT Sans"/>
              <a:buNone/>
              <a:defRPr sz="1400"/>
            </a:lvl6pPr>
            <a:lvl7pPr indent="-12536" marL="2743036" rtl="0">
              <a:spcBef>
                <a:spcPts val="0"/>
              </a:spcBef>
              <a:buFont typeface="PT Sans"/>
              <a:buNone/>
              <a:defRPr sz="1400"/>
            </a:lvl7pPr>
            <a:lvl8pPr indent="-12508" marL="3200209" rtl="0">
              <a:spcBef>
                <a:spcPts val="0"/>
              </a:spcBef>
              <a:buFont typeface="PT Sans"/>
              <a:buNone/>
              <a:defRPr sz="1400"/>
            </a:lvl8pPr>
            <a:lvl9pPr indent="-12481" marL="3657381" rtl="0">
              <a:spcBef>
                <a:spcPts val="0"/>
              </a:spcBef>
              <a:buFont typeface="PT Sans"/>
              <a:buNone/>
              <a:defRPr sz="1400"/>
            </a:lvl9pPr>
          </a:lstStyle>
          <a:p/>
        </p:txBody>
      </p:sp>
      <p:sp>
        <p:nvSpPr>
          <p:cNvPr id="540" name="Shape 540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41" name="Shape 541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42" name="Shape 542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5" name="Shape 545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b="1" sz="2400"/>
            </a:lvl1pPr>
            <a:lvl2pPr indent="-12673" marL="457173" rtl="0">
              <a:spcBef>
                <a:spcPts val="0"/>
              </a:spcBef>
              <a:buFont typeface="PT Sans"/>
              <a:buNone/>
              <a:defRPr b="1" sz="2000"/>
            </a:lvl2pPr>
            <a:lvl3pPr indent="-12643" marL="914344" rtl="0">
              <a:spcBef>
                <a:spcPts val="0"/>
              </a:spcBef>
              <a:buFont typeface="PT Sans"/>
              <a:buNone/>
              <a:defRPr b="1" sz="1800"/>
            </a:lvl3pPr>
            <a:lvl4pPr indent="-12618" marL="1371518" rtl="0">
              <a:spcBef>
                <a:spcPts val="0"/>
              </a:spcBef>
              <a:buFont typeface="PT Sans"/>
              <a:buNone/>
              <a:defRPr b="1" sz="1600"/>
            </a:lvl4pPr>
            <a:lvl5pPr indent="-12591" marL="1828691" rtl="0">
              <a:spcBef>
                <a:spcPts val="0"/>
              </a:spcBef>
              <a:buFont typeface="PT Sans"/>
              <a:buNone/>
              <a:defRPr b="1" sz="1600"/>
            </a:lvl5pPr>
            <a:lvl6pPr indent="-12562" marL="2285863" rtl="0">
              <a:spcBef>
                <a:spcPts val="0"/>
              </a:spcBef>
              <a:buFont typeface="PT Sans"/>
              <a:buNone/>
              <a:defRPr b="1" sz="1600"/>
            </a:lvl6pPr>
            <a:lvl7pPr indent="-12536" marL="2743036" rtl="0">
              <a:spcBef>
                <a:spcPts val="0"/>
              </a:spcBef>
              <a:buFont typeface="PT Sans"/>
              <a:buNone/>
              <a:defRPr b="1" sz="1600"/>
            </a:lvl7pPr>
            <a:lvl8pPr indent="-12508" marL="3200209" rtl="0">
              <a:spcBef>
                <a:spcPts val="0"/>
              </a:spcBef>
              <a:buFont typeface="PT Sans"/>
              <a:buNone/>
              <a:defRPr b="1" sz="1600"/>
            </a:lvl8pPr>
            <a:lvl9pPr indent="-12481" marL="3657381" rtl="0">
              <a:spcBef>
                <a:spcPts val="0"/>
              </a:spcBef>
              <a:buFont typeface="PT Sans"/>
              <a:buNone/>
              <a:defRPr b="1" sz="1600"/>
            </a:lvl9pPr>
          </a:lstStyle>
          <a:p/>
        </p:txBody>
      </p:sp>
      <p:sp>
        <p:nvSpPr>
          <p:cNvPr id="546" name="Shape 546"/>
          <p:cNvSpPr txBox="1"/>
          <p:nvPr>
            <p:ph idx="2" type="body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547" name="Shape 547"/>
          <p:cNvSpPr txBox="1"/>
          <p:nvPr>
            <p:ph idx="3" type="body"/>
          </p:nvPr>
        </p:nvSpPr>
        <p:spPr>
          <a:xfrm>
            <a:off x="4645026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b="1" sz="2400"/>
            </a:lvl1pPr>
            <a:lvl2pPr indent="-12673" marL="457173" rtl="0">
              <a:spcBef>
                <a:spcPts val="0"/>
              </a:spcBef>
              <a:buFont typeface="PT Sans"/>
              <a:buNone/>
              <a:defRPr b="1" sz="2000"/>
            </a:lvl2pPr>
            <a:lvl3pPr indent="-12643" marL="914344" rtl="0">
              <a:spcBef>
                <a:spcPts val="0"/>
              </a:spcBef>
              <a:buFont typeface="PT Sans"/>
              <a:buNone/>
              <a:defRPr b="1" sz="1800"/>
            </a:lvl3pPr>
            <a:lvl4pPr indent="-12618" marL="1371518" rtl="0">
              <a:spcBef>
                <a:spcPts val="0"/>
              </a:spcBef>
              <a:buFont typeface="PT Sans"/>
              <a:buNone/>
              <a:defRPr b="1" sz="1600"/>
            </a:lvl4pPr>
            <a:lvl5pPr indent="-12591" marL="1828691" rtl="0">
              <a:spcBef>
                <a:spcPts val="0"/>
              </a:spcBef>
              <a:buFont typeface="PT Sans"/>
              <a:buNone/>
              <a:defRPr b="1" sz="1600"/>
            </a:lvl5pPr>
            <a:lvl6pPr indent="-12562" marL="2285863" rtl="0">
              <a:spcBef>
                <a:spcPts val="0"/>
              </a:spcBef>
              <a:buFont typeface="PT Sans"/>
              <a:buNone/>
              <a:defRPr b="1" sz="1600"/>
            </a:lvl6pPr>
            <a:lvl7pPr indent="-12536" marL="2743036" rtl="0">
              <a:spcBef>
                <a:spcPts val="0"/>
              </a:spcBef>
              <a:buFont typeface="PT Sans"/>
              <a:buNone/>
              <a:defRPr b="1" sz="1600"/>
            </a:lvl7pPr>
            <a:lvl8pPr indent="-12508" marL="3200209" rtl="0">
              <a:spcBef>
                <a:spcPts val="0"/>
              </a:spcBef>
              <a:buFont typeface="PT Sans"/>
              <a:buNone/>
              <a:defRPr b="1" sz="1600"/>
            </a:lvl8pPr>
            <a:lvl9pPr indent="-12481" marL="3657381" rtl="0">
              <a:spcBef>
                <a:spcPts val="0"/>
              </a:spcBef>
              <a:buFont typeface="PT Sans"/>
              <a:buNone/>
              <a:defRPr b="1" sz="1600"/>
            </a:lvl9pPr>
          </a:lstStyle>
          <a:p/>
        </p:txBody>
      </p:sp>
      <p:sp>
        <p:nvSpPr>
          <p:cNvPr id="548" name="Shape 548"/>
          <p:cNvSpPr txBox="1"/>
          <p:nvPr>
            <p:ph idx="4" type="body"/>
          </p:nvPr>
        </p:nvSpPr>
        <p:spPr>
          <a:xfrm>
            <a:off x="4645026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549" name="Shape 54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50" name="Shape 55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51" name="Shape 55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4" marL="914344" rtl="0">
              <a:spcBef>
                <a:spcPts val="0"/>
              </a:spcBef>
              <a:buFont typeface="PT Sans"/>
              <a:buNone/>
              <a:defRPr/>
            </a:lvl3pPr>
            <a:lvl4pPr indent="-12618" marL="1371518" rtl="0">
              <a:spcBef>
                <a:spcPts val="0"/>
              </a:spcBef>
              <a:buFont typeface="PT Sans"/>
              <a:buNone/>
              <a:defRPr/>
            </a:lvl4pPr>
            <a:lvl5pPr indent="-12591" marL="1828691" rtl="0">
              <a:spcBef>
                <a:spcPts val="0"/>
              </a:spcBef>
              <a:buFont typeface="PT Sans"/>
              <a:buNone/>
              <a:defRPr/>
            </a:lvl5pPr>
            <a:lvl6pPr indent="-12562" marL="2285863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9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3" type="body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4" marL="914344" rtl="0">
              <a:spcBef>
                <a:spcPts val="0"/>
              </a:spcBef>
              <a:buFont typeface="PT Sans"/>
              <a:buNone/>
              <a:defRPr/>
            </a:lvl3pPr>
            <a:lvl4pPr indent="-12618" marL="1371518" rtl="0">
              <a:spcBef>
                <a:spcPts val="0"/>
              </a:spcBef>
              <a:buFont typeface="PT Sans"/>
              <a:buNone/>
              <a:defRPr/>
            </a:lvl4pPr>
            <a:lvl5pPr indent="-12591" marL="1828691" rtl="0">
              <a:spcBef>
                <a:spcPts val="0"/>
              </a:spcBef>
              <a:buFont typeface="PT Sans"/>
              <a:buNone/>
              <a:defRPr/>
            </a:lvl5pPr>
            <a:lvl6pPr indent="-12562" marL="2285863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9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4" type="body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4" name="Shape 55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55" name="Shape 55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56" name="Shape 55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59" name="Shape 55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60" name="Shape 56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 txBox="1"/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3" name="Shape 563"/>
          <p:cNvSpPr txBox="1"/>
          <p:nvPr>
            <p:ph idx="1" type="body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564" name="Shape 56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sz="1400"/>
            </a:lvl1pPr>
            <a:lvl2pPr indent="-12673" marL="457173" rtl="0">
              <a:spcBef>
                <a:spcPts val="0"/>
              </a:spcBef>
              <a:buFont typeface="PT Sans"/>
              <a:buNone/>
              <a:defRPr sz="1200"/>
            </a:lvl2pPr>
            <a:lvl3pPr indent="-12643" marL="914344" rtl="0">
              <a:spcBef>
                <a:spcPts val="0"/>
              </a:spcBef>
              <a:buFont typeface="PT Sans"/>
              <a:buNone/>
              <a:defRPr sz="1000"/>
            </a:lvl3pPr>
            <a:lvl4pPr indent="-12618" marL="1371518" rtl="0">
              <a:spcBef>
                <a:spcPts val="0"/>
              </a:spcBef>
              <a:buFont typeface="PT Sans"/>
              <a:buNone/>
              <a:defRPr sz="900"/>
            </a:lvl4pPr>
            <a:lvl5pPr indent="-12591" marL="1828691" rtl="0">
              <a:spcBef>
                <a:spcPts val="0"/>
              </a:spcBef>
              <a:buFont typeface="PT Sans"/>
              <a:buNone/>
              <a:defRPr sz="900"/>
            </a:lvl5pPr>
            <a:lvl6pPr indent="-12562" marL="2285863" rtl="0">
              <a:spcBef>
                <a:spcPts val="0"/>
              </a:spcBef>
              <a:buFont typeface="PT Sans"/>
              <a:buNone/>
              <a:defRPr sz="900"/>
            </a:lvl6pPr>
            <a:lvl7pPr indent="-12536" marL="2743036" rtl="0">
              <a:spcBef>
                <a:spcPts val="0"/>
              </a:spcBef>
              <a:buFont typeface="PT Sans"/>
              <a:buNone/>
              <a:defRPr sz="900"/>
            </a:lvl7pPr>
            <a:lvl8pPr indent="-12508" marL="3200209" rtl="0">
              <a:spcBef>
                <a:spcPts val="0"/>
              </a:spcBef>
              <a:buFont typeface="PT Sans"/>
              <a:buNone/>
              <a:defRPr sz="900"/>
            </a:lvl8pPr>
            <a:lvl9pPr indent="-12481" marL="3657381" rtl="0">
              <a:spcBef>
                <a:spcPts val="0"/>
              </a:spcBef>
              <a:buFont typeface="PT Sans"/>
              <a:buNone/>
              <a:defRPr sz="900"/>
            </a:lvl9pPr>
          </a:lstStyle>
          <a:p/>
        </p:txBody>
      </p:sp>
      <p:sp>
        <p:nvSpPr>
          <p:cNvPr id="565" name="Shape 56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66" name="Shape 56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67" name="Shape 567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/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0" name="Shape 570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71" name="Shape 571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sz="1400"/>
            </a:lvl1pPr>
            <a:lvl2pPr indent="-12673" marL="457173" rtl="0">
              <a:spcBef>
                <a:spcPts val="0"/>
              </a:spcBef>
              <a:buFont typeface="PT Sans"/>
              <a:buNone/>
              <a:defRPr sz="1200"/>
            </a:lvl2pPr>
            <a:lvl3pPr indent="-12643" marL="914344" rtl="0">
              <a:spcBef>
                <a:spcPts val="0"/>
              </a:spcBef>
              <a:buFont typeface="PT Sans"/>
              <a:buNone/>
              <a:defRPr sz="1000"/>
            </a:lvl3pPr>
            <a:lvl4pPr indent="-12618" marL="1371518" rtl="0">
              <a:spcBef>
                <a:spcPts val="0"/>
              </a:spcBef>
              <a:buFont typeface="PT Sans"/>
              <a:buNone/>
              <a:defRPr sz="900"/>
            </a:lvl4pPr>
            <a:lvl5pPr indent="-12591" marL="1828691" rtl="0">
              <a:spcBef>
                <a:spcPts val="0"/>
              </a:spcBef>
              <a:buFont typeface="PT Sans"/>
              <a:buNone/>
              <a:defRPr sz="900"/>
            </a:lvl5pPr>
            <a:lvl6pPr indent="-12562" marL="2285863" rtl="0">
              <a:spcBef>
                <a:spcPts val="0"/>
              </a:spcBef>
              <a:buFont typeface="PT Sans"/>
              <a:buNone/>
              <a:defRPr sz="900"/>
            </a:lvl6pPr>
            <a:lvl7pPr indent="-12536" marL="2743036" rtl="0">
              <a:spcBef>
                <a:spcPts val="0"/>
              </a:spcBef>
              <a:buFont typeface="PT Sans"/>
              <a:buNone/>
              <a:defRPr sz="900"/>
            </a:lvl7pPr>
            <a:lvl8pPr indent="-12508" marL="3200209" rtl="0">
              <a:spcBef>
                <a:spcPts val="0"/>
              </a:spcBef>
              <a:buFont typeface="PT Sans"/>
              <a:buNone/>
              <a:defRPr sz="900"/>
            </a:lvl8pPr>
            <a:lvl9pPr indent="-12481" marL="3657381" rtl="0">
              <a:spcBef>
                <a:spcPts val="0"/>
              </a:spcBef>
              <a:buFont typeface="PT Sans"/>
              <a:buNone/>
              <a:defRPr sz="900"/>
            </a:lvl9pPr>
          </a:lstStyle>
          <a:p/>
        </p:txBody>
      </p:sp>
      <p:sp>
        <p:nvSpPr>
          <p:cNvPr id="572" name="Shape 572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73" name="Shape 573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74" name="Shape 574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7" name="Shape 577"/>
          <p:cNvSpPr txBox="1"/>
          <p:nvPr>
            <p:ph idx="1" type="body"/>
          </p:nvPr>
        </p:nvSpPr>
        <p:spPr>
          <a:xfrm rot="5400000">
            <a:off x="3177380" y="-327818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5086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71437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77787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26987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26986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12849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12878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12905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12932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78" name="Shape 57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79" name="Shape 57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80" name="Shape 58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/>
          <p:nvPr>
            <p:ph type="title"/>
          </p:nvPr>
        </p:nvSpPr>
        <p:spPr>
          <a:xfrm rot="5400000">
            <a:off x="5543550" y="2038349"/>
            <a:ext cx="4876798" cy="20192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3" name="Shape 583"/>
          <p:cNvSpPr txBox="1"/>
          <p:nvPr>
            <p:ph idx="1" type="body"/>
          </p:nvPr>
        </p:nvSpPr>
        <p:spPr>
          <a:xfrm rot="5400000">
            <a:off x="1428749" y="95248"/>
            <a:ext cx="4876798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5086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71437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77787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26987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26986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12849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12878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12905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12932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84" name="Shape 58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85" name="Shape 58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86" name="Shape 58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5" name="Shape 605"/>
          <p:cNvSpPr txBox="1"/>
          <p:nvPr>
            <p:ph idx="1" type="body"/>
          </p:nvPr>
        </p:nvSpPr>
        <p:spPr>
          <a:xfrm>
            <a:off x="1295400" y="1935201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06" name="Shape 606"/>
          <p:cNvSpPr txBox="1"/>
          <p:nvPr>
            <p:ph idx="10" type="dt"/>
          </p:nvPr>
        </p:nvSpPr>
        <p:spPr>
          <a:xfrm>
            <a:off x="2819400" y="6245225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07" name="Shape 607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08" name="Shape 608"/>
          <p:cNvSpPr txBox="1"/>
          <p:nvPr>
            <p:ph idx="12" type="sldNum"/>
          </p:nvPr>
        </p:nvSpPr>
        <p:spPr>
          <a:xfrm>
            <a:off x="7239000" y="6245225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 txBox="1"/>
          <p:nvPr>
            <p:ph type="ctrTitle"/>
          </p:nvPr>
        </p:nvSpPr>
        <p:spPr>
          <a:xfrm>
            <a:off x="914400" y="2362200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marL="457173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marL="914344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marL="1371518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marL="1828691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1" name="Shape 611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12" name="Shape 612"/>
          <p:cNvSpPr txBox="1"/>
          <p:nvPr>
            <p:ph idx="10" type="dt"/>
          </p:nvPr>
        </p:nvSpPr>
        <p:spPr>
          <a:xfrm>
            <a:off x="2819400" y="6245225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13" name="Shape 613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14" name="Shape 614"/>
          <p:cNvSpPr txBox="1"/>
          <p:nvPr>
            <p:ph idx="12" type="sldNum"/>
          </p:nvPr>
        </p:nvSpPr>
        <p:spPr>
          <a:xfrm>
            <a:off x="7315200" y="6248400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/>
          <p:nvPr>
            <p:ph type="title"/>
          </p:nvPr>
        </p:nvSpPr>
        <p:spPr>
          <a:xfrm>
            <a:off x="722312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4000" cap="none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7" name="Shape 617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sz="2000"/>
            </a:lvl1pPr>
            <a:lvl2pPr indent="-12673" marL="457173" rtl="0">
              <a:spcBef>
                <a:spcPts val="0"/>
              </a:spcBef>
              <a:buFont typeface="PT Sans"/>
              <a:buNone/>
              <a:defRPr sz="1800"/>
            </a:lvl2pPr>
            <a:lvl3pPr indent="-12644" marL="914344" rtl="0">
              <a:spcBef>
                <a:spcPts val="0"/>
              </a:spcBef>
              <a:buFont typeface="PT Sans"/>
              <a:buNone/>
              <a:defRPr sz="1600"/>
            </a:lvl3pPr>
            <a:lvl4pPr indent="-12618" marL="1371518" rtl="0">
              <a:spcBef>
                <a:spcPts val="0"/>
              </a:spcBef>
              <a:buFont typeface="PT Sans"/>
              <a:buNone/>
              <a:defRPr sz="1400"/>
            </a:lvl4pPr>
            <a:lvl5pPr indent="-12591" marL="1828691" rtl="0">
              <a:spcBef>
                <a:spcPts val="0"/>
              </a:spcBef>
              <a:buFont typeface="PT Sans"/>
              <a:buNone/>
              <a:defRPr sz="1400"/>
            </a:lvl5pPr>
            <a:lvl6pPr indent="-12562" marL="2285863" rtl="0">
              <a:spcBef>
                <a:spcPts val="0"/>
              </a:spcBef>
              <a:buFont typeface="PT Sans"/>
              <a:buNone/>
              <a:defRPr sz="1400"/>
            </a:lvl6pPr>
            <a:lvl7pPr indent="-12536" marL="2743036" rtl="0">
              <a:spcBef>
                <a:spcPts val="0"/>
              </a:spcBef>
              <a:buFont typeface="PT Sans"/>
              <a:buNone/>
              <a:defRPr sz="1400"/>
            </a:lvl7pPr>
            <a:lvl8pPr indent="-12508" marL="3200209" rtl="0">
              <a:spcBef>
                <a:spcPts val="0"/>
              </a:spcBef>
              <a:buFont typeface="PT Sans"/>
              <a:buNone/>
              <a:defRPr sz="1400"/>
            </a:lvl8pPr>
            <a:lvl9pPr indent="-12481" marL="3657381" rtl="0">
              <a:spcBef>
                <a:spcPts val="0"/>
              </a:spcBef>
              <a:buFont typeface="PT Sans"/>
              <a:buNone/>
              <a:defRPr sz="1400"/>
            </a:lvl9pPr>
          </a:lstStyle>
          <a:p/>
        </p:txBody>
      </p:sp>
      <p:sp>
        <p:nvSpPr>
          <p:cNvPr id="618" name="Shape 618"/>
          <p:cNvSpPr txBox="1"/>
          <p:nvPr>
            <p:ph idx="10" type="dt"/>
          </p:nvPr>
        </p:nvSpPr>
        <p:spPr>
          <a:xfrm>
            <a:off x="2819400" y="6245225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19" name="Shape 61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20" name="Shape 620"/>
          <p:cNvSpPr txBox="1"/>
          <p:nvPr>
            <p:ph idx="12" type="sldNum"/>
          </p:nvPr>
        </p:nvSpPr>
        <p:spPr>
          <a:xfrm>
            <a:off x="7239000" y="6245225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3" name="Shape 623"/>
          <p:cNvSpPr txBox="1"/>
          <p:nvPr>
            <p:ph idx="1" type="body"/>
          </p:nvPr>
        </p:nvSpPr>
        <p:spPr>
          <a:xfrm>
            <a:off x="914400" y="1935165"/>
            <a:ext cx="3962400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624" name="Shape 624"/>
          <p:cNvSpPr txBox="1"/>
          <p:nvPr>
            <p:ph idx="2" type="body"/>
          </p:nvPr>
        </p:nvSpPr>
        <p:spPr>
          <a:xfrm>
            <a:off x="5029200" y="1935165"/>
            <a:ext cx="3962400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625" name="Shape 625"/>
          <p:cNvSpPr txBox="1"/>
          <p:nvPr>
            <p:ph idx="10" type="dt"/>
          </p:nvPr>
        </p:nvSpPr>
        <p:spPr>
          <a:xfrm>
            <a:off x="2819400" y="6245225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26" name="Shape 62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27" name="Shape 627"/>
          <p:cNvSpPr txBox="1"/>
          <p:nvPr>
            <p:ph idx="12" type="sldNum"/>
          </p:nvPr>
        </p:nvSpPr>
        <p:spPr>
          <a:xfrm>
            <a:off x="7239000" y="6245225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/>
          <p:nvPr>
            <p:ph type="title"/>
          </p:nvPr>
        </p:nvSpPr>
        <p:spPr>
          <a:xfrm>
            <a:off x="457200" y="274637"/>
            <a:ext cx="8229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0" name="Shape 630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b="1" sz="2400"/>
            </a:lvl1pPr>
            <a:lvl2pPr indent="-12673" marL="457173" rtl="0">
              <a:spcBef>
                <a:spcPts val="0"/>
              </a:spcBef>
              <a:buFont typeface="PT Sans"/>
              <a:buNone/>
              <a:defRPr b="1" sz="2000"/>
            </a:lvl2pPr>
            <a:lvl3pPr indent="-12644" marL="914344" rtl="0">
              <a:spcBef>
                <a:spcPts val="0"/>
              </a:spcBef>
              <a:buFont typeface="PT Sans"/>
              <a:buNone/>
              <a:defRPr b="1" sz="1800"/>
            </a:lvl3pPr>
            <a:lvl4pPr indent="-12618" marL="1371518" rtl="0">
              <a:spcBef>
                <a:spcPts val="0"/>
              </a:spcBef>
              <a:buFont typeface="PT Sans"/>
              <a:buNone/>
              <a:defRPr b="1" sz="1600"/>
            </a:lvl4pPr>
            <a:lvl5pPr indent="-12591" marL="1828691" rtl="0">
              <a:spcBef>
                <a:spcPts val="0"/>
              </a:spcBef>
              <a:buFont typeface="PT Sans"/>
              <a:buNone/>
              <a:defRPr b="1" sz="1600"/>
            </a:lvl5pPr>
            <a:lvl6pPr indent="-12562" marL="2285863" rtl="0">
              <a:spcBef>
                <a:spcPts val="0"/>
              </a:spcBef>
              <a:buFont typeface="PT Sans"/>
              <a:buNone/>
              <a:defRPr b="1" sz="1600"/>
            </a:lvl6pPr>
            <a:lvl7pPr indent="-12536" marL="2743036" rtl="0">
              <a:spcBef>
                <a:spcPts val="0"/>
              </a:spcBef>
              <a:buFont typeface="PT Sans"/>
              <a:buNone/>
              <a:defRPr b="1" sz="1600"/>
            </a:lvl7pPr>
            <a:lvl8pPr indent="-12508" marL="3200209" rtl="0">
              <a:spcBef>
                <a:spcPts val="0"/>
              </a:spcBef>
              <a:buFont typeface="PT Sans"/>
              <a:buNone/>
              <a:defRPr b="1" sz="1600"/>
            </a:lvl8pPr>
            <a:lvl9pPr indent="-12481" marL="3657381" rtl="0">
              <a:spcBef>
                <a:spcPts val="0"/>
              </a:spcBef>
              <a:buFont typeface="PT Sans"/>
              <a:buNone/>
              <a:defRPr b="1" sz="1600"/>
            </a:lvl9pPr>
          </a:lstStyle>
          <a:p/>
        </p:txBody>
      </p:sp>
      <p:sp>
        <p:nvSpPr>
          <p:cNvPr id="631" name="Shape 631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632" name="Shape 632"/>
          <p:cNvSpPr txBox="1"/>
          <p:nvPr>
            <p:ph idx="3" type="body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b="1" sz="2400"/>
            </a:lvl1pPr>
            <a:lvl2pPr indent="-12673" marL="457173" rtl="0">
              <a:spcBef>
                <a:spcPts val="0"/>
              </a:spcBef>
              <a:buFont typeface="PT Sans"/>
              <a:buNone/>
              <a:defRPr b="1" sz="2000"/>
            </a:lvl2pPr>
            <a:lvl3pPr indent="-12644" marL="914344" rtl="0">
              <a:spcBef>
                <a:spcPts val="0"/>
              </a:spcBef>
              <a:buFont typeface="PT Sans"/>
              <a:buNone/>
              <a:defRPr b="1" sz="1800"/>
            </a:lvl3pPr>
            <a:lvl4pPr indent="-12618" marL="1371518" rtl="0">
              <a:spcBef>
                <a:spcPts val="0"/>
              </a:spcBef>
              <a:buFont typeface="PT Sans"/>
              <a:buNone/>
              <a:defRPr b="1" sz="1600"/>
            </a:lvl4pPr>
            <a:lvl5pPr indent="-12591" marL="1828691" rtl="0">
              <a:spcBef>
                <a:spcPts val="0"/>
              </a:spcBef>
              <a:buFont typeface="PT Sans"/>
              <a:buNone/>
              <a:defRPr b="1" sz="1600"/>
            </a:lvl5pPr>
            <a:lvl6pPr indent="-12562" marL="2285863" rtl="0">
              <a:spcBef>
                <a:spcPts val="0"/>
              </a:spcBef>
              <a:buFont typeface="PT Sans"/>
              <a:buNone/>
              <a:defRPr b="1" sz="1600"/>
            </a:lvl6pPr>
            <a:lvl7pPr indent="-12536" marL="2743036" rtl="0">
              <a:spcBef>
                <a:spcPts val="0"/>
              </a:spcBef>
              <a:buFont typeface="PT Sans"/>
              <a:buNone/>
              <a:defRPr b="1" sz="1600"/>
            </a:lvl7pPr>
            <a:lvl8pPr indent="-12508" marL="3200209" rtl="0">
              <a:spcBef>
                <a:spcPts val="0"/>
              </a:spcBef>
              <a:buFont typeface="PT Sans"/>
              <a:buNone/>
              <a:defRPr b="1" sz="1600"/>
            </a:lvl8pPr>
            <a:lvl9pPr indent="-12481" marL="3657381" rtl="0">
              <a:spcBef>
                <a:spcPts val="0"/>
              </a:spcBef>
              <a:buFont typeface="PT Sans"/>
              <a:buNone/>
              <a:defRPr b="1" sz="1600"/>
            </a:lvl9pPr>
          </a:lstStyle>
          <a:p/>
        </p:txBody>
      </p:sp>
      <p:sp>
        <p:nvSpPr>
          <p:cNvPr id="633" name="Shape 633"/>
          <p:cNvSpPr txBox="1"/>
          <p:nvPr>
            <p:ph idx="4" type="body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634" name="Shape 634"/>
          <p:cNvSpPr txBox="1"/>
          <p:nvPr>
            <p:ph idx="10" type="dt"/>
          </p:nvPr>
        </p:nvSpPr>
        <p:spPr>
          <a:xfrm>
            <a:off x="2819400" y="6245225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35" name="Shape 63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36" name="Shape 636"/>
          <p:cNvSpPr txBox="1"/>
          <p:nvPr>
            <p:ph idx="12" type="sldNum"/>
          </p:nvPr>
        </p:nvSpPr>
        <p:spPr>
          <a:xfrm>
            <a:off x="7239000" y="6245225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9" name="Shape 639"/>
          <p:cNvSpPr txBox="1"/>
          <p:nvPr>
            <p:ph idx="10" type="dt"/>
          </p:nvPr>
        </p:nvSpPr>
        <p:spPr>
          <a:xfrm>
            <a:off x="2819400" y="6245225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40" name="Shape 64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41" name="Shape 641"/>
          <p:cNvSpPr txBox="1"/>
          <p:nvPr>
            <p:ph idx="12" type="sldNum"/>
          </p:nvPr>
        </p:nvSpPr>
        <p:spPr>
          <a:xfrm>
            <a:off x="7239000" y="6245225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 txBox="1"/>
          <p:nvPr>
            <p:ph idx="10" type="dt"/>
          </p:nvPr>
        </p:nvSpPr>
        <p:spPr>
          <a:xfrm>
            <a:off x="2819400" y="6245225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44" name="Shape 644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45" name="Shape 645"/>
          <p:cNvSpPr txBox="1"/>
          <p:nvPr>
            <p:ph idx="12" type="sldNum"/>
          </p:nvPr>
        </p:nvSpPr>
        <p:spPr>
          <a:xfrm>
            <a:off x="7239000" y="6245225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8" name="Shape 648"/>
          <p:cNvSpPr txBox="1"/>
          <p:nvPr>
            <p:ph idx="1" type="body"/>
          </p:nvPr>
        </p:nvSpPr>
        <p:spPr>
          <a:xfrm>
            <a:off x="3575049" y="273051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649" name="Shape 649"/>
          <p:cNvSpPr txBox="1"/>
          <p:nvPr>
            <p:ph idx="2" type="body"/>
          </p:nvPr>
        </p:nvSpPr>
        <p:spPr>
          <a:xfrm>
            <a:off x="457200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sz="1400"/>
            </a:lvl1pPr>
            <a:lvl2pPr indent="-12673" marL="457173" rtl="0">
              <a:spcBef>
                <a:spcPts val="0"/>
              </a:spcBef>
              <a:buFont typeface="PT Sans"/>
              <a:buNone/>
              <a:defRPr sz="1200"/>
            </a:lvl2pPr>
            <a:lvl3pPr indent="-12644" marL="914344" rtl="0">
              <a:spcBef>
                <a:spcPts val="0"/>
              </a:spcBef>
              <a:buFont typeface="PT Sans"/>
              <a:buNone/>
              <a:defRPr sz="1000"/>
            </a:lvl3pPr>
            <a:lvl4pPr indent="-12618" marL="1371518" rtl="0">
              <a:spcBef>
                <a:spcPts val="0"/>
              </a:spcBef>
              <a:buFont typeface="PT Sans"/>
              <a:buNone/>
              <a:defRPr sz="900"/>
            </a:lvl4pPr>
            <a:lvl5pPr indent="-12591" marL="1828691" rtl="0">
              <a:spcBef>
                <a:spcPts val="0"/>
              </a:spcBef>
              <a:buFont typeface="PT Sans"/>
              <a:buNone/>
              <a:defRPr sz="900"/>
            </a:lvl5pPr>
            <a:lvl6pPr indent="-12562" marL="2285863" rtl="0">
              <a:spcBef>
                <a:spcPts val="0"/>
              </a:spcBef>
              <a:buFont typeface="PT Sans"/>
              <a:buNone/>
              <a:defRPr sz="900"/>
            </a:lvl6pPr>
            <a:lvl7pPr indent="-12536" marL="2743036" rtl="0">
              <a:spcBef>
                <a:spcPts val="0"/>
              </a:spcBef>
              <a:buFont typeface="PT Sans"/>
              <a:buNone/>
              <a:defRPr sz="900"/>
            </a:lvl7pPr>
            <a:lvl8pPr indent="-12508" marL="3200209" rtl="0">
              <a:spcBef>
                <a:spcPts val="0"/>
              </a:spcBef>
              <a:buFont typeface="PT Sans"/>
              <a:buNone/>
              <a:defRPr sz="900"/>
            </a:lvl8pPr>
            <a:lvl9pPr indent="-12481" marL="3657381" rtl="0">
              <a:spcBef>
                <a:spcPts val="0"/>
              </a:spcBef>
              <a:buFont typeface="PT Sans"/>
              <a:buNone/>
              <a:defRPr sz="900"/>
            </a:lvl9pPr>
          </a:lstStyle>
          <a:p/>
        </p:txBody>
      </p:sp>
      <p:sp>
        <p:nvSpPr>
          <p:cNvPr id="650" name="Shape 650"/>
          <p:cNvSpPr txBox="1"/>
          <p:nvPr>
            <p:ph idx="10" type="dt"/>
          </p:nvPr>
        </p:nvSpPr>
        <p:spPr>
          <a:xfrm>
            <a:off x="2819400" y="6245225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51" name="Shape 651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52" name="Shape 652"/>
          <p:cNvSpPr txBox="1"/>
          <p:nvPr>
            <p:ph idx="12" type="sldNum"/>
          </p:nvPr>
        </p:nvSpPr>
        <p:spPr>
          <a:xfrm>
            <a:off x="7239000" y="6245225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 txBox="1"/>
          <p:nvPr>
            <p:ph type="title"/>
          </p:nvPr>
        </p:nvSpPr>
        <p:spPr>
          <a:xfrm>
            <a:off x="1792287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5" name="Shape 655"/>
          <p:cNvSpPr/>
          <p:nvPr>
            <p:ph idx="2" type="pic"/>
          </p:nvPr>
        </p:nvSpPr>
        <p:spPr>
          <a:xfrm>
            <a:off x="1792287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56" name="Shape 656"/>
          <p:cNvSpPr txBox="1"/>
          <p:nvPr>
            <p:ph idx="1" type="body"/>
          </p:nvPr>
        </p:nvSpPr>
        <p:spPr>
          <a:xfrm>
            <a:off x="1792287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sz="1400"/>
            </a:lvl1pPr>
            <a:lvl2pPr indent="-12673" marL="457173" rtl="0">
              <a:spcBef>
                <a:spcPts val="0"/>
              </a:spcBef>
              <a:buFont typeface="PT Sans"/>
              <a:buNone/>
              <a:defRPr sz="1200"/>
            </a:lvl2pPr>
            <a:lvl3pPr indent="-12644" marL="914344" rtl="0">
              <a:spcBef>
                <a:spcPts val="0"/>
              </a:spcBef>
              <a:buFont typeface="PT Sans"/>
              <a:buNone/>
              <a:defRPr sz="1000"/>
            </a:lvl3pPr>
            <a:lvl4pPr indent="-12618" marL="1371518" rtl="0">
              <a:spcBef>
                <a:spcPts val="0"/>
              </a:spcBef>
              <a:buFont typeface="PT Sans"/>
              <a:buNone/>
              <a:defRPr sz="900"/>
            </a:lvl4pPr>
            <a:lvl5pPr indent="-12591" marL="1828691" rtl="0">
              <a:spcBef>
                <a:spcPts val="0"/>
              </a:spcBef>
              <a:buFont typeface="PT Sans"/>
              <a:buNone/>
              <a:defRPr sz="900"/>
            </a:lvl5pPr>
            <a:lvl6pPr indent="-12562" marL="2285863" rtl="0">
              <a:spcBef>
                <a:spcPts val="0"/>
              </a:spcBef>
              <a:buFont typeface="PT Sans"/>
              <a:buNone/>
              <a:defRPr sz="900"/>
            </a:lvl6pPr>
            <a:lvl7pPr indent="-12536" marL="2743036" rtl="0">
              <a:spcBef>
                <a:spcPts val="0"/>
              </a:spcBef>
              <a:buFont typeface="PT Sans"/>
              <a:buNone/>
              <a:defRPr sz="900"/>
            </a:lvl7pPr>
            <a:lvl8pPr indent="-12508" marL="3200209" rtl="0">
              <a:spcBef>
                <a:spcPts val="0"/>
              </a:spcBef>
              <a:buFont typeface="PT Sans"/>
              <a:buNone/>
              <a:defRPr sz="900"/>
            </a:lvl8pPr>
            <a:lvl9pPr indent="-12481" marL="3657381" rtl="0">
              <a:spcBef>
                <a:spcPts val="0"/>
              </a:spcBef>
              <a:buFont typeface="PT Sans"/>
              <a:buNone/>
              <a:defRPr sz="900"/>
            </a:lvl9pPr>
          </a:lstStyle>
          <a:p/>
        </p:txBody>
      </p:sp>
      <p:sp>
        <p:nvSpPr>
          <p:cNvPr id="657" name="Shape 657"/>
          <p:cNvSpPr txBox="1"/>
          <p:nvPr>
            <p:ph idx="10" type="dt"/>
          </p:nvPr>
        </p:nvSpPr>
        <p:spPr>
          <a:xfrm>
            <a:off x="2819400" y="6245225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58" name="Shape 658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59" name="Shape 659"/>
          <p:cNvSpPr txBox="1"/>
          <p:nvPr>
            <p:ph idx="12" type="sldNum"/>
          </p:nvPr>
        </p:nvSpPr>
        <p:spPr>
          <a:xfrm>
            <a:off x="7239000" y="6245225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2" name="Shape 662"/>
          <p:cNvSpPr txBox="1"/>
          <p:nvPr>
            <p:ph idx="1" type="body"/>
          </p:nvPr>
        </p:nvSpPr>
        <p:spPr>
          <a:xfrm rot="5400000">
            <a:off x="3177381" y="-327817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63" name="Shape 663"/>
          <p:cNvSpPr txBox="1"/>
          <p:nvPr>
            <p:ph idx="10" type="dt"/>
          </p:nvPr>
        </p:nvSpPr>
        <p:spPr>
          <a:xfrm>
            <a:off x="2819400" y="6245225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64" name="Shape 664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65" name="Shape 665"/>
          <p:cNvSpPr txBox="1"/>
          <p:nvPr>
            <p:ph idx="12" type="sldNum"/>
          </p:nvPr>
        </p:nvSpPr>
        <p:spPr>
          <a:xfrm>
            <a:off x="7239000" y="6245225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 txBox="1"/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8" name="Shape 668"/>
          <p:cNvSpPr txBox="1"/>
          <p:nvPr>
            <p:ph idx="1" type="body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69" name="Shape 669"/>
          <p:cNvSpPr txBox="1"/>
          <p:nvPr>
            <p:ph idx="10" type="dt"/>
          </p:nvPr>
        </p:nvSpPr>
        <p:spPr>
          <a:xfrm>
            <a:off x="2819400" y="6245225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70" name="Shape 67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71" name="Shape 671"/>
          <p:cNvSpPr txBox="1"/>
          <p:nvPr>
            <p:ph idx="12" type="sldNum"/>
          </p:nvPr>
        </p:nvSpPr>
        <p:spPr>
          <a:xfrm>
            <a:off x="7239000" y="6245225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 txBox="1"/>
          <p:nvPr>
            <p:ph type="title"/>
          </p:nvPr>
        </p:nvSpPr>
        <p:spPr>
          <a:xfrm>
            <a:off x="1295400" y="609833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5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7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0" name="Shape 690"/>
          <p:cNvSpPr txBox="1"/>
          <p:nvPr>
            <p:ph idx="1" type="body"/>
          </p:nvPr>
        </p:nvSpPr>
        <p:spPr>
          <a:xfrm>
            <a:off x="1295400" y="1935200"/>
            <a:ext cx="76961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marL="341312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marL="741362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2" marL="20558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2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5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91" name="Shape 691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92" name="Shape 692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93" name="Shape 693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/>
          <p:nvPr>
            <p:ph type="ctrTitle"/>
          </p:nvPr>
        </p:nvSpPr>
        <p:spPr>
          <a:xfrm>
            <a:off x="914400" y="2362200"/>
            <a:ext cx="76199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marL="457173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5" marL="914345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7" marL="1371517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0" marL="182869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6" name="Shape 696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97" name="Shape 697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98" name="Shape 698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99" name="Shape 699"/>
          <p:cNvSpPr txBox="1"/>
          <p:nvPr>
            <p:ph idx="12" type="sldNum"/>
          </p:nvPr>
        </p:nvSpPr>
        <p:spPr>
          <a:xfrm>
            <a:off x="7315200" y="6248400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 txBox="1"/>
          <p:nvPr>
            <p:ph type="title"/>
          </p:nvPr>
        </p:nvSpPr>
        <p:spPr>
          <a:xfrm>
            <a:off x="722312" y="4406901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4000" cap="none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2" name="Shape 702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sz="2000"/>
            </a:lvl1pPr>
            <a:lvl2pPr indent="-12673" marL="457173" rtl="0">
              <a:spcBef>
                <a:spcPts val="0"/>
              </a:spcBef>
              <a:buFont typeface="PT Sans"/>
              <a:buNone/>
              <a:defRPr sz="1800"/>
            </a:lvl2pPr>
            <a:lvl3pPr indent="-12645" marL="914345" rtl="0">
              <a:spcBef>
                <a:spcPts val="0"/>
              </a:spcBef>
              <a:buFont typeface="PT Sans"/>
              <a:buNone/>
              <a:defRPr sz="1600"/>
            </a:lvl3pPr>
            <a:lvl4pPr indent="-12617" marL="1371517" rtl="0">
              <a:spcBef>
                <a:spcPts val="0"/>
              </a:spcBef>
              <a:buFont typeface="PT Sans"/>
              <a:buNone/>
              <a:defRPr sz="1400"/>
            </a:lvl4pPr>
            <a:lvl5pPr indent="-12590" marL="1828690" rtl="0">
              <a:spcBef>
                <a:spcPts val="0"/>
              </a:spcBef>
              <a:buFont typeface="PT Sans"/>
              <a:buNone/>
              <a:defRPr sz="1400"/>
            </a:lvl5pPr>
            <a:lvl6pPr indent="-12562" marL="2285862" rtl="0">
              <a:spcBef>
                <a:spcPts val="0"/>
              </a:spcBef>
              <a:buFont typeface="PT Sans"/>
              <a:buNone/>
              <a:defRPr sz="1400"/>
            </a:lvl6pPr>
            <a:lvl7pPr indent="-12536" marL="2743036" rtl="0">
              <a:spcBef>
                <a:spcPts val="0"/>
              </a:spcBef>
              <a:buFont typeface="PT Sans"/>
              <a:buNone/>
              <a:defRPr sz="1400"/>
            </a:lvl7pPr>
            <a:lvl8pPr indent="-12508" marL="3200208" rtl="0">
              <a:spcBef>
                <a:spcPts val="0"/>
              </a:spcBef>
              <a:buFont typeface="PT Sans"/>
              <a:buNone/>
              <a:defRPr sz="1400"/>
            </a:lvl8pPr>
            <a:lvl9pPr indent="-12481" marL="3657381" rtl="0">
              <a:spcBef>
                <a:spcPts val="0"/>
              </a:spcBef>
              <a:buFont typeface="PT Sans"/>
              <a:buNone/>
              <a:defRPr sz="1400"/>
            </a:lvl9pPr>
          </a:lstStyle>
          <a:p/>
        </p:txBody>
      </p:sp>
      <p:sp>
        <p:nvSpPr>
          <p:cNvPr id="703" name="Shape 703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04" name="Shape 704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05" name="Shape 705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5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7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8" name="Shape 708"/>
          <p:cNvSpPr txBox="1"/>
          <p:nvPr>
            <p:ph idx="1" type="body"/>
          </p:nvPr>
        </p:nvSpPr>
        <p:spPr>
          <a:xfrm>
            <a:off x="914400" y="1935164"/>
            <a:ext cx="39623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709" name="Shape 709"/>
          <p:cNvSpPr txBox="1"/>
          <p:nvPr>
            <p:ph idx="2" type="body"/>
          </p:nvPr>
        </p:nvSpPr>
        <p:spPr>
          <a:xfrm>
            <a:off x="5029200" y="1935164"/>
            <a:ext cx="39623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710" name="Shape 710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11" name="Shape 711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12" name="Shape 712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5" name="Shape 715"/>
          <p:cNvSpPr txBox="1"/>
          <p:nvPr>
            <p:ph idx="1" type="body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b="1" sz="2400"/>
            </a:lvl1pPr>
            <a:lvl2pPr indent="-12673" marL="457173" rtl="0">
              <a:spcBef>
                <a:spcPts val="0"/>
              </a:spcBef>
              <a:buFont typeface="PT Sans"/>
              <a:buNone/>
              <a:defRPr b="1" sz="2000"/>
            </a:lvl2pPr>
            <a:lvl3pPr indent="-12645" marL="914345" rtl="0">
              <a:spcBef>
                <a:spcPts val="0"/>
              </a:spcBef>
              <a:buFont typeface="PT Sans"/>
              <a:buNone/>
              <a:defRPr b="1" sz="1800"/>
            </a:lvl3pPr>
            <a:lvl4pPr indent="-12617" marL="1371517" rtl="0">
              <a:spcBef>
                <a:spcPts val="0"/>
              </a:spcBef>
              <a:buFont typeface="PT Sans"/>
              <a:buNone/>
              <a:defRPr b="1" sz="1600"/>
            </a:lvl4pPr>
            <a:lvl5pPr indent="-12590" marL="1828690" rtl="0">
              <a:spcBef>
                <a:spcPts val="0"/>
              </a:spcBef>
              <a:buFont typeface="PT Sans"/>
              <a:buNone/>
              <a:defRPr b="1" sz="1600"/>
            </a:lvl5pPr>
            <a:lvl6pPr indent="-12562" marL="2285862" rtl="0">
              <a:spcBef>
                <a:spcPts val="0"/>
              </a:spcBef>
              <a:buFont typeface="PT Sans"/>
              <a:buNone/>
              <a:defRPr b="1" sz="1600"/>
            </a:lvl6pPr>
            <a:lvl7pPr indent="-12536" marL="2743036" rtl="0">
              <a:spcBef>
                <a:spcPts val="0"/>
              </a:spcBef>
              <a:buFont typeface="PT Sans"/>
              <a:buNone/>
              <a:defRPr b="1" sz="1600"/>
            </a:lvl7pPr>
            <a:lvl8pPr indent="-12508" marL="3200208" rtl="0">
              <a:spcBef>
                <a:spcPts val="0"/>
              </a:spcBef>
              <a:buFont typeface="PT Sans"/>
              <a:buNone/>
              <a:defRPr b="1" sz="1600"/>
            </a:lvl8pPr>
            <a:lvl9pPr indent="-12481" marL="3657381" rtl="0">
              <a:spcBef>
                <a:spcPts val="0"/>
              </a:spcBef>
              <a:buFont typeface="PT Sans"/>
              <a:buNone/>
              <a:defRPr b="1" sz="1600"/>
            </a:lvl9pPr>
          </a:lstStyle>
          <a:p/>
        </p:txBody>
      </p:sp>
      <p:sp>
        <p:nvSpPr>
          <p:cNvPr id="716" name="Shape 716"/>
          <p:cNvSpPr txBox="1"/>
          <p:nvPr>
            <p:ph idx="2" type="body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717" name="Shape 717"/>
          <p:cNvSpPr txBox="1"/>
          <p:nvPr>
            <p:ph idx="3" type="body"/>
          </p:nvPr>
        </p:nvSpPr>
        <p:spPr>
          <a:xfrm>
            <a:off x="4645026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b="1" sz="2400"/>
            </a:lvl1pPr>
            <a:lvl2pPr indent="-12673" marL="457173" rtl="0">
              <a:spcBef>
                <a:spcPts val="0"/>
              </a:spcBef>
              <a:buFont typeface="PT Sans"/>
              <a:buNone/>
              <a:defRPr b="1" sz="2000"/>
            </a:lvl2pPr>
            <a:lvl3pPr indent="-12645" marL="914345" rtl="0">
              <a:spcBef>
                <a:spcPts val="0"/>
              </a:spcBef>
              <a:buFont typeface="PT Sans"/>
              <a:buNone/>
              <a:defRPr b="1" sz="1800"/>
            </a:lvl3pPr>
            <a:lvl4pPr indent="-12617" marL="1371517" rtl="0">
              <a:spcBef>
                <a:spcPts val="0"/>
              </a:spcBef>
              <a:buFont typeface="PT Sans"/>
              <a:buNone/>
              <a:defRPr b="1" sz="1600"/>
            </a:lvl4pPr>
            <a:lvl5pPr indent="-12590" marL="1828690" rtl="0">
              <a:spcBef>
                <a:spcPts val="0"/>
              </a:spcBef>
              <a:buFont typeface="PT Sans"/>
              <a:buNone/>
              <a:defRPr b="1" sz="1600"/>
            </a:lvl5pPr>
            <a:lvl6pPr indent="-12562" marL="2285862" rtl="0">
              <a:spcBef>
                <a:spcPts val="0"/>
              </a:spcBef>
              <a:buFont typeface="PT Sans"/>
              <a:buNone/>
              <a:defRPr b="1" sz="1600"/>
            </a:lvl6pPr>
            <a:lvl7pPr indent="-12536" marL="2743036" rtl="0">
              <a:spcBef>
                <a:spcPts val="0"/>
              </a:spcBef>
              <a:buFont typeface="PT Sans"/>
              <a:buNone/>
              <a:defRPr b="1" sz="1600"/>
            </a:lvl7pPr>
            <a:lvl8pPr indent="-12508" marL="3200208" rtl="0">
              <a:spcBef>
                <a:spcPts val="0"/>
              </a:spcBef>
              <a:buFont typeface="PT Sans"/>
              <a:buNone/>
              <a:defRPr b="1" sz="1600"/>
            </a:lvl8pPr>
            <a:lvl9pPr indent="-12481" marL="3657381" rtl="0">
              <a:spcBef>
                <a:spcPts val="0"/>
              </a:spcBef>
              <a:buFont typeface="PT Sans"/>
              <a:buNone/>
              <a:defRPr b="1" sz="1600"/>
            </a:lvl9pPr>
          </a:lstStyle>
          <a:p/>
        </p:txBody>
      </p:sp>
      <p:sp>
        <p:nvSpPr>
          <p:cNvPr id="718" name="Shape 718"/>
          <p:cNvSpPr txBox="1"/>
          <p:nvPr>
            <p:ph idx="4" type="body"/>
          </p:nvPr>
        </p:nvSpPr>
        <p:spPr>
          <a:xfrm>
            <a:off x="4645026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719" name="Shape 719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20" name="Shape 720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21" name="Shape 721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5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7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4" name="Shape 72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25" name="Shape 725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26" name="Shape 726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29" name="Shape 729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30" name="Shape 730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 txBox="1"/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3" name="Shape 733"/>
          <p:cNvSpPr txBox="1"/>
          <p:nvPr>
            <p:ph idx="1" type="body"/>
          </p:nvPr>
        </p:nvSpPr>
        <p:spPr>
          <a:xfrm>
            <a:off x="3575050" y="273050"/>
            <a:ext cx="5111699" cy="585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734" name="Shape 734"/>
          <p:cNvSpPr txBox="1"/>
          <p:nvPr>
            <p:ph idx="2" type="body"/>
          </p:nvPr>
        </p:nvSpPr>
        <p:spPr>
          <a:xfrm>
            <a:off x="457200" y="1435100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sz="1400"/>
            </a:lvl1pPr>
            <a:lvl2pPr indent="-12673" marL="457173" rtl="0">
              <a:spcBef>
                <a:spcPts val="0"/>
              </a:spcBef>
              <a:buFont typeface="PT Sans"/>
              <a:buNone/>
              <a:defRPr sz="1200"/>
            </a:lvl2pPr>
            <a:lvl3pPr indent="-12645" marL="914345" rtl="0">
              <a:spcBef>
                <a:spcPts val="0"/>
              </a:spcBef>
              <a:buFont typeface="PT Sans"/>
              <a:buNone/>
              <a:defRPr sz="1000"/>
            </a:lvl3pPr>
            <a:lvl4pPr indent="-12617" marL="1371517" rtl="0">
              <a:spcBef>
                <a:spcPts val="0"/>
              </a:spcBef>
              <a:buFont typeface="PT Sans"/>
              <a:buNone/>
              <a:defRPr sz="900"/>
            </a:lvl4pPr>
            <a:lvl5pPr indent="-12590" marL="1828690" rtl="0">
              <a:spcBef>
                <a:spcPts val="0"/>
              </a:spcBef>
              <a:buFont typeface="PT Sans"/>
              <a:buNone/>
              <a:defRPr sz="900"/>
            </a:lvl5pPr>
            <a:lvl6pPr indent="-12562" marL="2285862" rtl="0">
              <a:spcBef>
                <a:spcPts val="0"/>
              </a:spcBef>
              <a:buFont typeface="PT Sans"/>
              <a:buNone/>
              <a:defRPr sz="900"/>
            </a:lvl6pPr>
            <a:lvl7pPr indent="-12536" marL="2743036" rtl="0">
              <a:spcBef>
                <a:spcPts val="0"/>
              </a:spcBef>
              <a:buFont typeface="PT Sans"/>
              <a:buNone/>
              <a:defRPr sz="900"/>
            </a:lvl7pPr>
            <a:lvl8pPr indent="-12508" marL="3200208" rtl="0">
              <a:spcBef>
                <a:spcPts val="0"/>
              </a:spcBef>
              <a:buFont typeface="PT Sans"/>
              <a:buNone/>
              <a:defRPr sz="900"/>
            </a:lvl8pPr>
            <a:lvl9pPr indent="-12481" marL="3657381" rtl="0">
              <a:spcBef>
                <a:spcPts val="0"/>
              </a:spcBef>
              <a:buFont typeface="PT Sans"/>
              <a:buNone/>
              <a:defRPr sz="900"/>
            </a:lvl9pPr>
          </a:lstStyle>
          <a:p/>
        </p:txBody>
      </p:sp>
      <p:sp>
        <p:nvSpPr>
          <p:cNvPr id="735" name="Shape 735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36" name="Shape 736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37" name="Shape 737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 txBox="1"/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0" name="Shape 740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41" name="Shape 741"/>
          <p:cNvSpPr txBox="1"/>
          <p:nvPr>
            <p:ph idx="1" type="body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sz="1400"/>
            </a:lvl1pPr>
            <a:lvl2pPr indent="-12673" marL="457173" rtl="0">
              <a:spcBef>
                <a:spcPts val="0"/>
              </a:spcBef>
              <a:buFont typeface="PT Sans"/>
              <a:buNone/>
              <a:defRPr sz="1200"/>
            </a:lvl2pPr>
            <a:lvl3pPr indent="-12645" marL="914345" rtl="0">
              <a:spcBef>
                <a:spcPts val="0"/>
              </a:spcBef>
              <a:buFont typeface="PT Sans"/>
              <a:buNone/>
              <a:defRPr sz="1000"/>
            </a:lvl3pPr>
            <a:lvl4pPr indent="-12617" marL="1371517" rtl="0">
              <a:spcBef>
                <a:spcPts val="0"/>
              </a:spcBef>
              <a:buFont typeface="PT Sans"/>
              <a:buNone/>
              <a:defRPr sz="900"/>
            </a:lvl4pPr>
            <a:lvl5pPr indent="-12590" marL="1828690" rtl="0">
              <a:spcBef>
                <a:spcPts val="0"/>
              </a:spcBef>
              <a:buFont typeface="PT Sans"/>
              <a:buNone/>
              <a:defRPr sz="900"/>
            </a:lvl5pPr>
            <a:lvl6pPr indent="-12562" marL="2285862" rtl="0">
              <a:spcBef>
                <a:spcPts val="0"/>
              </a:spcBef>
              <a:buFont typeface="PT Sans"/>
              <a:buNone/>
              <a:defRPr sz="900"/>
            </a:lvl6pPr>
            <a:lvl7pPr indent="-12536" marL="2743036" rtl="0">
              <a:spcBef>
                <a:spcPts val="0"/>
              </a:spcBef>
              <a:buFont typeface="PT Sans"/>
              <a:buNone/>
              <a:defRPr sz="900"/>
            </a:lvl7pPr>
            <a:lvl8pPr indent="-12508" marL="3200208" rtl="0">
              <a:spcBef>
                <a:spcPts val="0"/>
              </a:spcBef>
              <a:buFont typeface="PT Sans"/>
              <a:buNone/>
              <a:defRPr sz="900"/>
            </a:lvl8pPr>
            <a:lvl9pPr indent="-12481" marL="3657381" rtl="0">
              <a:spcBef>
                <a:spcPts val="0"/>
              </a:spcBef>
              <a:buFont typeface="PT Sans"/>
              <a:buNone/>
              <a:defRPr sz="900"/>
            </a:lvl9pPr>
          </a:lstStyle>
          <a:p/>
        </p:txBody>
      </p:sp>
      <p:sp>
        <p:nvSpPr>
          <p:cNvPr id="742" name="Shape 742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43" name="Shape 743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44" name="Shape 744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5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7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7" name="Shape 747"/>
          <p:cNvSpPr txBox="1"/>
          <p:nvPr>
            <p:ph idx="1" type="body"/>
          </p:nvPr>
        </p:nvSpPr>
        <p:spPr>
          <a:xfrm rot="5400000">
            <a:off x="3177450" y="-327886"/>
            <a:ext cx="3551099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marL="341312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marL="741362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2" marL="20558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2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5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48" name="Shape 748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49" name="Shape 749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50" name="Shape 750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 txBox="1"/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5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7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3" name="Shape 753"/>
          <p:cNvSpPr txBox="1"/>
          <p:nvPr>
            <p:ph idx="1" type="body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marL="341312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marL="741362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2" marL="20558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2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5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54" name="Shape 75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55" name="Shape 755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56" name="Shape 756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575050" y="273052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4" marL="914344" rtl="0">
              <a:spcBef>
                <a:spcPts val="0"/>
              </a:spcBef>
              <a:buFont typeface="PT Sans"/>
              <a:buNone/>
              <a:defRPr/>
            </a:lvl3pPr>
            <a:lvl4pPr indent="-12618" marL="1371518" rtl="0">
              <a:spcBef>
                <a:spcPts val="0"/>
              </a:spcBef>
              <a:buFont typeface="PT Sans"/>
              <a:buNone/>
              <a:defRPr/>
            </a:lvl4pPr>
            <a:lvl5pPr indent="-12591" marL="1828691" rtl="0">
              <a:spcBef>
                <a:spcPts val="0"/>
              </a:spcBef>
              <a:buFont typeface="PT Sans"/>
              <a:buNone/>
              <a:defRPr/>
            </a:lvl5pPr>
            <a:lvl6pPr indent="-12562" marL="2285863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9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4" marL="914344" rtl="0">
              <a:spcBef>
                <a:spcPts val="0"/>
              </a:spcBef>
              <a:buFont typeface="PT Sans"/>
              <a:buNone/>
              <a:defRPr/>
            </a:lvl3pPr>
            <a:lvl4pPr indent="-12618" marL="1371518" rtl="0">
              <a:spcBef>
                <a:spcPts val="0"/>
              </a:spcBef>
              <a:buFont typeface="PT Sans"/>
              <a:buNone/>
              <a:defRPr/>
            </a:lvl4pPr>
            <a:lvl5pPr indent="-12591" marL="1828691" rtl="0">
              <a:spcBef>
                <a:spcPts val="0"/>
              </a:spcBef>
              <a:buFont typeface="PT Sans"/>
              <a:buNone/>
              <a:defRPr/>
            </a:lvl5pPr>
            <a:lvl6pPr indent="-12562" marL="2285863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9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00.png"/><Relationship Id="rId2" Type="http://schemas.openxmlformats.org/officeDocument/2006/relationships/image" Target="../media/image01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00.png"/><Relationship Id="rId2" Type="http://schemas.openxmlformats.org/officeDocument/2006/relationships/image" Target="../media/image01.jp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6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" Type="http://schemas.openxmlformats.org/officeDocument/2006/relationships/image" Target="../media/image00.png"/><Relationship Id="rId2" Type="http://schemas.openxmlformats.org/officeDocument/2006/relationships/image" Target="../media/image01.jpg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7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3.xml"/><Relationship Id="rId1" Type="http://schemas.openxmlformats.org/officeDocument/2006/relationships/image" Target="../media/image00.png"/><Relationship Id="rId2" Type="http://schemas.openxmlformats.org/officeDocument/2006/relationships/image" Target="../media/image01.jpg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" Type="http://schemas.openxmlformats.org/officeDocument/2006/relationships/image" Target="../media/image00.png"/><Relationship Id="rId2" Type="http://schemas.openxmlformats.org/officeDocument/2006/relationships/image" Target="../media/image01.jpg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8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5.xml"/><Relationship Id="rId1" Type="http://schemas.openxmlformats.org/officeDocument/2006/relationships/image" Target="../media/image00.png"/><Relationship Id="rId2" Type="http://schemas.openxmlformats.org/officeDocument/2006/relationships/image" Target="../media/image01.jpg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76.xml"/><Relationship Id="rId1" Type="http://schemas.openxmlformats.org/officeDocument/2006/relationships/image" Target="../media/image00.png"/><Relationship Id="rId2" Type="http://schemas.openxmlformats.org/officeDocument/2006/relationships/image" Target="../media/image01.jpg"/><Relationship Id="rId3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1.xml"/><Relationship Id="rId8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873125" y="5770564"/>
            <a:ext cx="1933574" cy="892174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2" name="Shape 12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12673" marL="457173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2644" marL="914344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12618" marL="1371518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12591" marL="1828691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914400" y="1935165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3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1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4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499" cy="38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/>
          <p:nvPr/>
        </p:nvSpPr>
        <p:spPr>
          <a:xfrm>
            <a:off x="873125" y="5770564"/>
            <a:ext cx="1933500" cy="892199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71" name="Shape 171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12673" marL="457173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2645" marL="914345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12617" marL="1371517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12590" marL="182869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914400" y="1935165"/>
            <a:ext cx="80771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marL="341312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marL="74136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marL="11414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marL="15986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2" marL="20558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2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5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173" name="Shape 173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4" name="Shape 174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5" marL="914345" marR="0" rtl="0" algn="l">
              <a:spcBef>
                <a:spcPts val="0"/>
              </a:spcBef>
              <a:defRPr/>
            </a:lvl3pPr>
            <a:lvl4pPr indent="-12617" marL="1371517" marR="0" rtl="0" algn="l">
              <a:spcBef>
                <a:spcPts val="0"/>
              </a:spcBef>
              <a:defRPr/>
            </a:lvl4pPr>
            <a:lvl5pPr indent="-12590" marL="1828690" marR="0" rtl="0" algn="l">
              <a:spcBef>
                <a:spcPts val="0"/>
              </a:spcBef>
              <a:defRPr/>
            </a:lvl5pPr>
            <a:lvl6pPr indent="-12562" marL="2285862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8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5" name="Shape 175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Shape 3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461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/>
          <p:nvPr/>
        </p:nvSpPr>
        <p:spPr>
          <a:xfrm>
            <a:off x="873125" y="5770564"/>
            <a:ext cx="1933574" cy="892173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  <a:rtl val="0"/>
            </a:endParaRPr>
          </a:p>
        </p:txBody>
      </p:sp>
      <p:sp>
        <p:nvSpPr>
          <p:cNvPr id="316" name="Shape 316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5pPr>
            <a:lvl6pPr indent="-12673" marL="457173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6pPr>
            <a:lvl7pPr indent="-12643" marL="914344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7pPr>
            <a:lvl8pPr indent="-12618" marL="1371518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8pPr>
            <a:lvl9pPr indent="-12591" marL="1828691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9pPr>
          </a:lstStyle>
          <a:p/>
        </p:txBody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914400" y="1935165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3" marL="341313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7462" marL="741363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14287" marL="114141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1112" marL="15986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1113" marL="20558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25250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25221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25194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25167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18" name="Shape 318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19" name="Shape 319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20" name="Shape 320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Shape 40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499" cy="38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Shape 4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Shape 402"/>
          <p:cNvSpPr/>
          <p:nvPr/>
        </p:nvSpPr>
        <p:spPr>
          <a:xfrm>
            <a:off x="873125" y="5770564"/>
            <a:ext cx="1933500" cy="892199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03" name="Shape 403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marL="457173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5" marL="914345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7" marL="1371517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0" marL="182869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4" name="Shape 404"/>
          <p:cNvSpPr txBox="1"/>
          <p:nvPr>
            <p:ph idx="1" type="body"/>
          </p:nvPr>
        </p:nvSpPr>
        <p:spPr>
          <a:xfrm>
            <a:off x="914400" y="1935165"/>
            <a:ext cx="80771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marL="341312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b="0" baseline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marL="74136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b="0" baseline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marL="11414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b="0" baseline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marL="15986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2" marL="20558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2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5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05" name="Shape 405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06" name="Shape 406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07" name="Shape 407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Shape 5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0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Shape 5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Shape 512"/>
          <p:cNvSpPr/>
          <p:nvPr/>
        </p:nvSpPr>
        <p:spPr>
          <a:xfrm>
            <a:off x="873125" y="5770562"/>
            <a:ext cx="1933574" cy="892173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  <a:rtl val="0"/>
            </a:endParaRPr>
          </a:p>
        </p:txBody>
      </p:sp>
      <p:sp>
        <p:nvSpPr>
          <p:cNvPr id="513" name="Shape 513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T Sans"/>
              <a:buNone/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marL="457173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3" marL="914344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marL="1371518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marL="1828691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4" name="Shape 514"/>
          <p:cNvSpPr txBox="1"/>
          <p:nvPr>
            <p:ph idx="1" type="body"/>
          </p:nvPr>
        </p:nvSpPr>
        <p:spPr>
          <a:xfrm>
            <a:off x="914400" y="1935163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5086" marL="341313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b="0" baseline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71437" marL="741363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b="0" baseline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77787" marL="114141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b="0" baseline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26987" marL="15986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26986" marL="20558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12849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12878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12905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12932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15" name="Shape 51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16" name="Shape 51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517" name="Shape 517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Shape 59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463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Shape 5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Shape 597"/>
          <p:cNvSpPr/>
          <p:nvPr/>
        </p:nvSpPr>
        <p:spPr>
          <a:xfrm>
            <a:off x="873125" y="5770564"/>
            <a:ext cx="1933574" cy="892174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98" name="Shape 598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marL="457173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marL="914344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marL="1371518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marL="1828691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9" name="Shape 599"/>
          <p:cNvSpPr txBox="1"/>
          <p:nvPr>
            <p:ph idx="1" type="body"/>
          </p:nvPr>
        </p:nvSpPr>
        <p:spPr>
          <a:xfrm>
            <a:off x="914400" y="1935164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b="0" baseline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b="0" baseline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b="0" baseline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00" name="Shape 600"/>
          <p:cNvSpPr txBox="1"/>
          <p:nvPr>
            <p:ph idx="10" type="dt"/>
          </p:nvPr>
        </p:nvSpPr>
        <p:spPr>
          <a:xfrm>
            <a:off x="2819400" y="6245225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01" name="Shape 601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02" name="Shape 602"/>
          <p:cNvSpPr txBox="1"/>
          <p:nvPr>
            <p:ph idx="12" type="sldNum"/>
          </p:nvPr>
        </p:nvSpPr>
        <p:spPr>
          <a:xfrm>
            <a:off x="7239000" y="6245225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Shape 68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0"/>
            <a:ext cx="2176499" cy="38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Shape 682"/>
          <p:cNvSpPr/>
          <p:nvPr/>
        </p:nvSpPr>
        <p:spPr>
          <a:xfrm>
            <a:off x="873125" y="5770562"/>
            <a:ext cx="1933500" cy="892199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83" name="Shape 683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marL="457173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5" marL="914345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7" marL="1371517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0" marL="182869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4" name="Shape 684"/>
          <p:cNvSpPr txBox="1"/>
          <p:nvPr>
            <p:ph idx="1" type="body"/>
          </p:nvPr>
        </p:nvSpPr>
        <p:spPr>
          <a:xfrm>
            <a:off x="914400" y="1935163"/>
            <a:ext cx="80771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marL="341312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b="0" baseline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marL="74136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b="0" baseline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marL="11414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b="0" baseline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marL="15986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2" marL="20558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2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5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85" name="Shape 685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86" name="Shape 686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87" name="Shape 687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uc.edu/elearn" TargetMode="External"/><Relationship Id="rId4" Type="http://schemas.openxmlformats.org/officeDocument/2006/relationships/hyperlink" Target="http://www.insidethesenateroom.com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8.png"/><Relationship Id="rId4" Type="http://schemas.openxmlformats.org/officeDocument/2006/relationships/image" Target="../media/image0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jpg"/><Relationship Id="rId4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2.jpg"/><Relationship Id="rId6" Type="http://schemas.openxmlformats.org/officeDocument/2006/relationships/image" Target="../media/image2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ctrTitle"/>
          </p:nvPr>
        </p:nvSpPr>
        <p:spPr>
          <a:xfrm>
            <a:off x="520700" y="1524000"/>
            <a:ext cx="86232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Engineering and Applied </a:t>
            </a:r>
            <a:br>
              <a:rPr b="1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b="1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Science Tribunal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533400" y="4000500"/>
            <a:ext cx="86105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September 21, 2015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533400" y="2971800"/>
            <a:ext cx="86105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General Meeting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1295400" y="609833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Associate Vice President</a:t>
            </a:r>
          </a:p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1295400" y="1935202"/>
            <a:ext cx="76961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chemeClr val="dk1"/>
              </a:buClr>
              <a:buFont typeface="PT Sans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>
              <a:lnSpc>
                <a:spcPct val="120000"/>
              </a:lnSpc>
              <a:spcBef>
                <a:spcPts val="0"/>
              </a:spcBef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Office Hours:</a:t>
            </a:r>
          </a:p>
          <a:p>
            <a:pPr indent="-228600" lvl="1" marL="914400" rtl="0">
              <a:lnSpc>
                <a:spcPct val="120000"/>
              </a:lnSpc>
              <a:spcBef>
                <a:spcPts val="0"/>
              </a:spcBef>
              <a:buSzPct val="100000"/>
              <a:buFont typeface="Courier New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Monday 6:30-7:30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SzPct val="100000"/>
              <a:buFont typeface="Courier New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Baldwin 650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6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hamitnt@mail.uc.edu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7162800" y="152401"/>
            <a:ext cx="2286000" cy="64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Nathan Hamit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1295400" y="609833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Treasurer </a:t>
            </a:r>
          </a:p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1295400" y="1935202"/>
            <a:ext cx="76961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chemeClr val="dk1"/>
              </a:buClr>
              <a:buFont typeface="PT Sans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>
              <a:lnSpc>
                <a:spcPct val="120000"/>
              </a:lnSpc>
              <a:spcBef>
                <a:spcPts val="0"/>
              </a:spcBef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Office Hours:</a:t>
            </a:r>
          </a:p>
          <a:p>
            <a:pPr indent="-228600" lvl="1" marL="914400" rtl="0">
              <a:lnSpc>
                <a:spcPct val="120000"/>
              </a:lnSpc>
              <a:spcBef>
                <a:spcPts val="0"/>
              </a:spcBef>
              <a:buSzPct val="100000"/>
              <a:buFont typeface="Courier New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Monday 6:30-7:30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SzPct val="100000"/>
              <a:buFont typeface="Courier New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Baldwin 650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6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innigemd@mail.uc.edu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7010389" y="64525"/>
            <a:ext cx="2133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6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16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Max Inniger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1295375" y="463608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Secretary</a:t>
            </a:r>
          </a:p>
        </p:txBody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1295375" y="1257550"/>
            <a:ext cx="7696199" cy="39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800"/>
              </a:spcBef>
              <a:buSzPct val="100000"/>
              <a:buFont typeface="PT Sans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Office Hours:</a:t>
            </a:r>
          </a:p>
          <a:p>
            <a:pPr indent="-228600" lvl="1" marL="914400" rtl="0">
              <a:lnSpc>
                <a:spcPct val="115000"/>
              </a:lnSpc>
              <a:spcBef>
                <a:spcPts val="700"/>
              </a:spcBef>
              <a:buSzPct val="100000"/>
              <a:buFont typeface="PT Sans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Thursdays 6:30PM-7:30PM</a:t>
            </a:r>
          </a:p>
          <a:p>
            <a:pPr indent="-228600" lvl="1" marL="914400" rtl="0">
              <a:lnSpc>
                <a:spcPct val="115000"/>
              </a:lnSpc>
              <a:spcBef>
                <a:spcPts val="700"/>
              </a:spcBef>
              <a:buSzPct val="100000"/>
              <a:buFont typeface="PT Sans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Baldwin 650</a:t>
            </a:r>
          </a:p>
          <a:p>
            <a:pPr indent="0" lvl="0" marL="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>
              <a:spcBef>
                <a:spcPts val="0"/>
              </a:spcBef>
              <a:buSzPct val="100000"/>
              <a:buFont typeface="PT Sans"/>
            </a:pPr>
            <a:r>
              <a:rPr lang="en-US"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Please sign in at the back of the room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28600" lvl="0" marL="457200" rtl="0">
              <a:spcBef>
                <a:spcPts val="0"/>
              </a:spcBef>
              <a:buSzPct val="100000"/>
              <a:buFont typeface="PT Sans"/>
            </a:pPr>
            <a:r>
              <a:rPr lang="en-US"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Must attend and sign in at minimum of 4 meetings each semester to having voting rights</a:t>
            </a:r>
          </a:p>
          <a:p>
            <a:pPr indent="0" lvl="0" marL="0" rtl="0">
              <a:lnSpc>
                <a:spcPct val="115000"/>
              </a:lnSpc>
              <a:spcBef>
                <a:spcPts val="700"/>
              </a:spcBef>
              <a:buNone/>
            </a:pPr>
            <a:r>
              <a:t/>
            </a:r>
            <a:endParaRPr sz="6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>
              <a:lnSpc>
                <a:spcPct val="115000"/>
              </a:lnSpc>
              <a:spcBef>
                <a:spcPts val="700"/>
              </a:spcBef>
              <a:buSzPct val="100000"/>
              <a:buFont typeface="PT Sans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Go to the following link for meeting minutes and slides:</a:t>
            </a:r>
          </a:p>
          <a:p>
            <a:pPr indent="-228600" lvl="1" marL="914400" rtl="0">
              <a:lnSpc>
                <a:spcPct val="115000"/>
              </a:lnSpc>
              <a:spcBef>
                <a:spcPts val="700"/>
              </a:spcBef>
              <a:buSzPct val="100000"/>
              <a:buFont typeface="PT Sans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https://tribunal.uc.edu/meeting-minutes</a:t>
            </a:r>
          </a:p>
          <a:p>
            <a:pPr indent="0" lvl="0" marL="457200" rtl="0">
              <a:lnSpc>
                <a:spcPct val="115000"/>
              </a:lnSpc>
              <a:spcBef>
                <a:spcPts val="700"/>
              </a:spcBef>
              <a:buNone/>
            </a:pPr>
            <a:r>
              <a:t/>
            </a:r>
            <a:endParaRPr sz="6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>
              <a:lnSpc>
                <a:spcPct val="115000"/>
              </a:lnSpc>
              <a:spcBef>
                <a:spcPts val="700"/>
              </a:spcBef>
              <a:buSzPct val="100000"/>
              <a:buFont typeface="Arial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king2sd@mail.uc.edu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7008564" y="0"/>
            <a:ext cx="2133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6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Spencer King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1295400" y="368158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Senators</a:t>
            </a:r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1295400" y="1189452"/>
            <a:ext cx="76961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  <a:buFont typeface="PT Sans"/>
            </a:pPr>
            <a:r>
              <a:rPr lang="en-US" sz="3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Liaison between Student Government and CEAS Tribunal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28600" lvl="0" marL="457200" rtl="0">
              <a:spcBef>
                <a:spcPts val="0"/>
              </a:spcBef>
              <a:buSzPct val="100000"/>
              <a:buFont typeface="PT Sans"/>
            </a:pPr>
            <a:r>
              <a:rPr lang="en-US" sz="3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Varun Nagarajan - nagaravn@mail.uc.edu </a:t>
            </a:r>
          </a:p>
          <a:p>
            <a:pPr indent="0" lvl="0" marL="45720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 Hours:</a:t>
            </a:r>
          </a:p>
          <a:p>
            <a:pPr indent="-228600" lvl="1" marL="914400" rtl="0">
              <a:spcBef>
                <a:spcPts val="640"/>
              </a:spcBef>
              <a:buSzPct val="100000"/>
              <a:buFont typeface="PT Sans"/>
            </a:pPr>
            <a:r>
              <a:rPr lang="en-US" sz="3000">
                <a:latin typeface="PT Sans"/>
                <a:ea typeface="PT Sans"/>
                <a:cs typeface="PT Sans"/>
                <a:sym typeface="PT Sans"/>
              </a:rPr>
              <a:t>Wednesdays 4:30PM-5:30PM</a:t>
            </a:r>
          </a:p>
          <a:p>
            <a:pPr indent="-228600" lvl="1" marL="914400" rtl="0">
              <a:spcBef>
                <a:spcPts val="640"/>
              </a:spcBef>
              <a:buSzPct val="100000"/>
              <a:buFont typeface="PT Sans"/>
            </a:pPr>
            <a:r>
              <a:rPr lang="en-US" sz="3000">
                <a:latin typeface="PT Sans"/>
                <a:ea typeface="PT Sans"/>
                <a:cs typeface="PT Sans"/>
                <a:sym typeface="PT Sans"/>
              </a:rPr>
              <a:t>Baldwin 650</a:t>
            </a:r>
          </a:p>
          <a:p>
            <a:pPr indent="0" lvl="0" marL="457200" rtl="0">
              <a:spcBef>
                <a:spcPts val="640"/>
              </a:spcBef>
              <a:buNone/>
            </a:pPr>
            <a:r>
              <a:t/>
            </a:r>
            <a:endParaRPr sz="600">
              <a:latin typeface="PT Sans"/>
              <a:ea typeface="PT Sans"/>
              <a:cs typeface="PT Sans"/>
              <a:sym typeface="PT Sans"/>
            </a:endParaRPr>
          </a:p>
          <a:p>
            <a:pPr indent="-228600" lvl="0" marL="457200" rtl="0">
              <a:spcBef>
                <a:spcPts val="0"/>
              </a:spcBef>
              <a:buSzPct val="100000"/>
              <a:buFont typeface="PT Sans"/>
            </a:pPr>
            <a:r>
              <a:rPr lang="en-US" sz="3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John Lewnard - lewnarjm@mail.uc.edu</a:t>
            </a:r>
          </a:p>
          <a:p>
            <a:pPr indent="0" lvl="0" marL="457200" rt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 Hours:</a:t>
            </a:r>
          </a:p>
          <a:p>
            <a:pPr indent="-228600" lvl="1" marL="914400" rtl="0">
              <a:spcBef>
                <a:spcPts val="640"/>
              </a:spcBef>
              <a:buSzPct val="100000"/>
              <a:buFont typeface="PT Sans"/>
            </a:pPr>
            <a:r>
              <a:rPr lang="en-US" sz="3000">
                <a:latin typeface="PT Sans"/>
                <a:ea typeface="PT Sans"/>
                <a:cs typeface="PT Sans"/>
                <a:sym typeface="PT Sans"/>
              </a:rPr>
              <a:t>Mondays 7PM-8PM</a:t>
            </a:r>
          </a:p>
          <a:p>
            <a:pPr indent="-228600" lvl="1" marL="914400" rtl="0">
              <a:spcBef>
                <a:spcPts val="640"/>
              </a:spcBef>
              <a:buSzPct val="100000"/>
              <a:buFont typeface="PT Sans"/>
            </a:pPr>
            <a:r>
              <a:rPr lang="en-US" sz="3000">
                <a:latin typeface="PT Sans"/>
                <a:ea typeface="PT Sans"/>
                <a:cs typeface="PT Sans"/>
                <a:sym typeface="PT Sans"/>
              </a:rPr>
              <a:t>Baldwin 650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7010389" y="129050"/>
            <a:ext cx="2133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6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John Lewnard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Varun Nagarajan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x="1149175" y="624458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Senators </a:t>
            </a: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1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eport </a:t>
            </a: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(1/2</a:t>
            </a:r>
            <a:r>
              <a:rPr b="1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1205900" y="1597502"/>
            <a:ext cx="7696199" cy="3551099"/>
          </a:xfrm>
          <a:prstGeom prst="rect">
            <a:avLst/>
          </a:prstGeom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u="none">
                <a:solidFill>
                  <a:schemeClr val="dk1"/>
                </a:solidFill>
              </a:rPr>
              <a:t>E-learning</a:t>
            </a:r>
            <a:r>
              <a:rPr lang="en-US" u="none">
                <a:solidFill>
                  <a:srgbClr val="434343"/>
                </a:solidFill>
              </a:rPr>
              <a:t> survey – </a:t>
            </a:r>
            <a:r>
              <a:rPr lang="en-US" u="sng">
                <a:solidFill>
                  <a:srgbClr val="434343"/>
                </a:solidFill>
                <a:hlinkClick r:id="rId3"/>
              </a:rPr>
              <a:t>www.uc.edu/elearn</a:t>
            </a:r>
          </a:p>
          <a:p>
            <a:pPr indent="-107950" lvl="1" marL="742950" rtl="0">
              <a:spcBef>
                <a:spcPts val="0"/>
              </a:spcBef>
              <a:buClr>
                <a:srgbClr val="434343"/>
              </a:buClr>
              <a:buSzPct val="87500"/>
              <a:buFont typeface="Arial"/>
            </a:pPr>
            <a:r>
              <a:rPr baseline="0" lang="en-US">
                <a:solidFill>
                  <a:srgbClr val="434343"/>
                </a:solidFill>
              </a:rPr>
              <a:t>$50 gift card</a:t>
            </a:r>
          </a:p>
          <a:p>
            <a:pPr indent="-139700" lvl="0" marL="342900" rtl="0">
              <a:spcBef>
                <a:spcPts val="640"/>
              </a:spcBef>
              <a:buClr>
                <a:srgbClr val="000000"/>
              </a:buClr>
              <a:buSzPct val="100000"/>
              <a:buFont typeface="Arial"/>
            </a:pPr>
            <a:r>
              <a:rPr lang="en-US">
                <a:hlinkClick r:id="rId4"/>
              </a:rPr>
              <a:t>www.insidethesenateroom.com</a:t>
            </a:r>
          </a:p>
          <a:p>
            <a:pPr lvl="0" marL="342900" rtl="0">
              <a:lnSpc>
                <a:spcPct val="115000"/>
              </a:lnSpc>
              <a:spcBef>
                <a:spcPts val="800"/>
              </a:spcBef>
            </a:pPr>
            <a:r>
              <a:rPr lang="en-US" u="sng">
                <a:solidFill>
                  <a:schemeClr val="dk1"/>
                </a:solidFill>
              </a:rPr>
              <a:t>Clean Up Cincy</a:t>
            </a:r>
          </a:p>
          <a:p>
            <a:pPr lvl="1" marL="742950" rtl="0">
              <a:lnSpc>
                <a:spcPct val="115000"/>
              </a:lnSpc>
              <a:spcBef>
                <a:spcPts val="700"/>
              </a:spcBef>
            </a:pPr>
            <a:r>
              <a:rPr b="1" lang="en-US" sz="2800" u="sng">
                <a:solidFill>
                  <a:schemeClr val="dk1"/>
                </a:solidFill>
              </a:rPr>
              <a:t>Saturday, October 3 2015</a:t>
            </a:r>
          </a:p>
          <a:p>
            <a:pPr lvl="1" marL="742950" rtl="0">
              <a:lnSpc>
                <a:spcPct val="115000"/>
              </a:lnSpc>
              <a:spcBef>
                <a:spcPts val="700"/>
              </a:spcBef>
            </a:pPr>
            <a:r>
              <a:rPr b="1" lang="en-US" sz="2800" u="sng">
                <a:solidFill>
                  <a:schemeClr val="dk1"/>
                </a:solidFill>
              </a:rPr>
              <a:t>8:30 AM ~ 2:30 PM</a:t>
            </a:r>
          </a:p>
          <a:p>
            <a:pPr lvl="0" marL="342900" rtl="0">
              <a:lnSpc>
                <a:spcPct val="115000"/>
              </a:lnSpc>
              <a:spcBef>
                <a:spcPts val="800"/>
              </a:spcBef>
            </a:pPr>
            <a:r>
              <a:rPr lang="en-US">
                <a:solidFill>
                  <a:schemeClr val="dk1"/>
                </a:solidFill>
              </a:rPr>
              <a:t>UBSA (United black students association) privilege walk</a:t>
            </a:r>
          </a:p>
          <a:p>
            <a:pPr lvl="1" marL="742950" rtl="0">
              <a:lnSpc>
                <a:spcPct val="115000"/>
              </a:lnSpc>
              <a:spcBef>
                <a:spcPts val="700"/>
              </a:spcBef>
            </a:pPr>
            <a:r>
              <a:rPr lang="en-US" sz="2800">
                <a:solidFill>
                  <a:schemeClr val="dk1"/>
                </a:solidFill>
              </a:rPr>
              <a:t>4-6 pm at TUC great hall on September 22nd</a:t>
            </a:r>
          </a:p>
          <a:p>
            <a:pPr indent="-139700" lvl="0" marL="342900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u="none">
              <a:solidFill>
                <a:schemeClr val="dk1"/>
              </a:solidFill>
            </a:endParaRPr>
          </a:p>
        </p:txBody>
      </p:sp>
      <p:sp>
        <p:nvSpPr>
          <p:cNvPr id="295" name="Shape 295"/>
          <p:cNvSpPr txBox="1"/>
          <p:nvPr/>
        </p:nvSpPr>
        <p:spPr>
          <a:xfrm>
            <a:off x="7492914" y="0"/>
            <a:ext cx="2133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6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John Lewnard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Varun Nagarajan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1523" y="1417637"/>
            <a:ext cx="2966700" cy="525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2498" r="2498" t="0"/>
          <a:stretch/>
        </p:blipFill>
        <p:spPr>
          <a:xfrm>
            <a:off x="4580775" y="2576274"/>
            <a:ext cx="4294799" cy="236189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>
            <p:ph type="title"/>
          </p:nvPr>
        </p:nvSpPr>
        <p:spPr>
          <a:xfrm>
            <a:off x="1001725" y="274658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Senators report (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7419839" y="0"/>
            <a:ext cx="2133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6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John Lewnard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Varun Nagarajan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x="990600" y="2514600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6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Committee Reports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type="title"/>
          </p:nvPr>
        </p:nvSpPr>
        <p:spPr>
          <a:xfrm>
            <a:off x="2114550" y="434333"/>
            <a:ext cx="5772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baseline="0" i="0" lang="en-US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Public Affairs</a:t>
            </a:r>
          </a:p>
        </p:txBody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x="1208775" y="1233325"/>
            <a:ext cx="66776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31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Be the first to hear about upcoming events:</a:t>
            </a:r>
          </a:p>
          <a:p>
            <a:pPr indent="-463550" lvl="1" marL="8826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Follow us on Twitter @UCTribunal</a:t>
            </a:r>
          </a:p>
          <a:p>
            <a:pPr indent="-463550" lvl="1" marL="8826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Like our Facebook page The UC Engineering and Applied Science Tribunal</a:t>
            </a:r>
          </a:p>
          <a:p>
            <a:pPr indent="-431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To get involved contact </a:t>
            </a:r>
            <a:r>
              <a:rPr b="0" baseline="0" i="0" lang="en-US" sz="2800" u="none" cap="none" strike="noStrik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meadsmc@mail.uc.edu</a:t>
            </a:r>
          </a:p>
          <a:p>
            <a:pPr indent="-431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To rent a Baldwin table go to tribunal.uc.edu/socc/table-reservation</a:t>
            </a:r>
          </a:p>
          <a:p>
            <a:pPr indent="-1381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  <a:rtl val="0"/>
            </a:endParaRPr>
          </a:p>
        </p:txBody>
      </p:sp>
      <p:sp>
        <p:nvSpPr>
          <p:cNvPr id="393" name="Shape 393"/>
          <p:cNvSpPr txBox="1"/>
          <p:nvPr/>
        </p:nvSpPr>
        <p:spPr>
          <a:xfrm>
            <a:off x="7434150" y="-73125"/>
            <a:ext cx="18059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600" u="sng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Committee Chair:</a:t>
            </a:r>
          </a:p>
          <a:p>
            <a:pPr indent="0" lvl="0" marL="0" marR="0" rtl="0" algn="l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aseline="0" i="0" lang="en-US" sz="16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Meredith Meads</a:t>
            </a:r>
          </a:p>
        </p:txBody>
      </p:sp>
      <p:pic>
        <p:nvPicPr>
          <p:cNvPr id="394" name="Shape 3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8461" y="2178434"/>
            <a:ext cx="1097399" cy="109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Shape 3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88442" y="4071815"/>
            <a:ext cx="1033500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/>
          <p:nvPr>
            <p:ph type="title"/>
          </p:nvPr>
        </p:nvSpPr>
        <p:spPr>
          <a:xfrm>
            <a:off x="1295400" y="609833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Special Events</a:t>
            </a:r>
          </a:p>
        </p:txBody>
      </p:sp>
      <p:sp>
        <p:nvSpPr>
          <p:cNvPr id="479" name="Shape 479"/>
          <p:cNvSpPr txBox="1"/>
          <p:nvPr/>
        </p:nvSpPr>
        <p:spPr>
          <a:xfrm>
            <a:off x="7315200" y="152401"/>
            <a:ext cx="2286000" cy="64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Chair: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Tom Burns</a:t>
            </a:r>
          </a:p>
        </p:txBody>
      </p:sp>
      <p:sp>
        <p:nvSpPr>
          <p:cNvPr id="480" name="Shape 480"/>
          <p:cNvSpPr txBox="1"/>
          <p:nvPr>
            <p:ph idx="1" type="body"/>
          </p:nvPr>
        </p:nvSpPr>
        <p:spPr>
          <a:xfrm>
            <a:off x="990550" y="1600200"/>
            <a:ext cx="7696199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2" lvl="0" marL="34131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Homecoming Tailgate:</a:t>
            </a:r>
          </a:p>
          <a:p>
            <a:pPr indent="-227012" lvl="2" marL="11414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October 24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</a:t>
            </a:r>
            <a:r>
              <a:rPr b="0" baseline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on the Grid</a:t>
            </a:r>
          </a:p>
          <a:p>
            <a:pPr indent="-227012" lvl="2" marL="11414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Exact Location TBA</a:t>
            </a:r>
          </a:p>
          <a:p>
            <a:pPr indent="-341312" lvl="0" marL="34131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Ultimate Frisbee Team</a:t>
            </a:r>
          </a:p>
          <a:p>
            <a:pPr indent="-227012" lvl="2" marL="11414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Sign up on IMLeagues.com</a:t>
            </a:r>
          </a:p>
          <a:p>
            <a:pPr indent="-227012" lvl="2" marL="11414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Look for EAS Tribunal</a:t>
            </a:r>
          </a:p>
          <a:p>
            <a:pPr indent="-100012" lvl="2" marL="11414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20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1312" lvl="0" marL="34131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Tribunal Video Game Night!</a:t>
            </a:r>
          </a:p>
          <a:p>
            <a:pPr indent="-227012" lvl="2" marL="11414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Thursday September 24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</a:t>
            </a:r>
            <a:r>
              <a:rPr b="0" baseline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</a:p>
          <a:p>
            <a:pPr indent="-227012" lvl="2" marL="11414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Swift 808 7-9pm</a:t>
            </a:r>
          </a:p>
          <a:p>
            <a:pPr indent="-74612" lvl="2" marL="11414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74612" lvl="2" marL="11414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481" name="Shape 4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2775" y="5432975"/>
            <a:ext cx="1990800" cy="124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Shape 4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1482" y="4522800"/>
            <a:ext cx="2137799" cy="16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Shape 4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47346" y="1877862"/>
            <a:ext cx="3744300" cy="124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/>
          <p:nvPr>
            <p:ph type="title"/>
          </p:nvPr>
        </p:nvSpPr>
        <p:spPr>
          <a:xfrm>
            <a:off x="457200" y="592095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Innovation Committee</a:t>
            </a:r>
          </a:p>
        </p:txBody>
      </p:sp>
      <p:sp>
        <p:nvSpPr>
          <p:cNvPr id="489" name="Shape 489"/>
          <p:cNvSpPr txBox="1"/>
          <p:nvPr>
            <p:ph idx="1" type="body"/>
          </p:nvPr>
        </p:nvSpPr>
        <p:spPr>
          <a:xfrm>
            <a:off x="1295400" y="1735094"/>
            <a:ext cx="76961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Responsible for initiating projects and ideas to better the college and support CEAS students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Currently looking for students to join the committee!  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demjanes@mail.uc.edu</a:t>
            </a:r>
          </a:p>
        </p:txBody>
      </p:sp>
      <p:sp>
        <p:nvSpPr>
          <p:cNvPr id="490" name="Shape 490"/>
          <p:cNvSpPr txBox="1"/>
          <p:nvPr/>
        </p:nvSpPr>
        <p:spPr>
          <a:xfrm>
            <a:off x="7010389" y="0"/>
            <a:ext cx="2133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1600" u="sng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Committee Chair</a:t>
            </a:r>
            <a:r>
              <a:rPr b="1" baseline="0" i="0" lang="en-US" sz="16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Myriad Pro"/>
                <a:ea typeface="Myriad Pro"/>
                <a:cs typeface="Myriad Pro"/>
                <a:sym typeface="Myriad Pro"/>
              </a:rPr>
              <a:t>Emily Demjanenko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Agenda: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3000">
                <a:solidFill>
                  <a:schemeClr val="dk1"/>
                </a:solidFill>
              </a:rPr>
              <a:t>Officer Reports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3000">
                <a:solidFill>
                  <a:schemeClr val="dk1"/>
                </a:solidFill>
              </a:rPr>
              <a:t>Committee Reports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3000">
                <a:solidFill>
                  <a:schemeClr val="dk1"/>
                </a:solidFill>
              </a:rPr>
              <a:t>Raffle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/>
          <p:nvPr>
            <p:ph type="title"/>
          </p:nvPr>
        </p:nvSpPr>
        <p:spPr>
          <a:xfrm>
            <a:off x="914400" y="457200"/>
            <a:ext cx="80771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Recognition</a:t>
            </a:r>
          </a:p>
        </p:txBody>
      </p:sp>
      <p:sp>
        <p:nvSpPr>
          <p:cNvPr id="497" name="Shape 497"/>
          <p:cNvSpPr txBox="1"/>
          <p:nvPr>
            <p:ph idx="1" type="body"/>
          </p:nvPr>
        </p:nvSpPr>
        <p:spPr>
          <a:xfrm>
            <a:off x="838200" y="1752600"/>
            <a:ext cx="7696199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79412" lvl="0" marL="34131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Looking for members to vote on awards and scholarships.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Arial"/>
              <a:ea typeface="Arial"/>
              <a:cs typeface="Arial"/>
              <a:sym typeface="Arial"/>
            </a:endParaRPr>
          </a:p>
          <a:p>
            <a:pPr indent="-379412" lvl="0" marL="3413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 me at</a:t>
            </a:r>
            <a:r>
              <a:rPr b="0" baseline="0" i="0" lang="en-US" sz="30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baseline="0" i="0" lang="en-US" sz="30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wood2jt@mail.uc.edu</a:t>
            </a:r>
            <a:r>
              <a:rPr b="0" baseline="0" i="0" lang="en-US" sz="30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baseline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interested</a:t>
            </a:r>
          </a:p>
          <a:p>
            <a:pPr indent="-214312" lvl="0" marL="3413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Shape 498"/>
          <p:cNvSpPr txBox="1"/>
          <p:nvPr/>
        </p:nvSpPr>
        <p:spPr>
          <a:xfrm>
            <a:off x="7391400" y="-57417"/>
            <a:ext cx="16001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Chair:</a:t>
            </a:r>
            <a:r>
              <a:rPr b="0" baseline="0" i="0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Jared Wood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/>
          <p:nvPr>
            <p:ph type="title"/>
          </p:nvPr>
        </p:nvSpPr>
        <p:spPr>
          <a:xfrm>
            <a:off x="685800" y="1524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EWeek</a:t>
            </a:r>
          </a:p>
        </p:txBody>
      </p:sp>
      <p:sp>
        <p:nvSpPr>
          <p:cNvPr id="504" name="Shape 504"/>
          <p:cNvSpPr txBox="1"/>
          <p:nvPr>
            <p:ph idx="1" type="body"/>
          </p:nvPr>
        </p:nvSpPr>
        <p:spPr>
          <a:xfrm>
            <a:off x="1130650" y="1186875"/>
            <a:ext cx="7847700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2" lvl="0" marL="34131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1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is it?  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 nationally celebrated week to celebrate engineers  and all that we do!</a:t>
            </a:r>
          </a:p>
          <a:p>
            <a:pPr indent="-341312" lvl="0" marL="34131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1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do we do? 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Have a fun week of competition and games and end the week with a banquet</a:t>
            </a:r>
          </a:p>
          <a:p>
            <a:pPr indent="-341312" lvl="0" marL="34131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1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When is it? 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February 21-27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</a:t>
            </a:r>
          </a:p>
          <a:p>
            <a:pPr indent="-341312" lvl="0" marL="34131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1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Questions? 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Email</a:t>
            </a:r>
            <a:r>
              <a:rPr b="0" baseline="0" i="0" lang="en-US" sz="28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 uc.eweek@gmail.com</a:t>
            </a:r>
          </a:p>
          <a:p>
            <a:pPr indent="-341312" lvl="0" marL="34131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Follow us on Twitter   </a:t>
            </a:r>
            <a:r>
              <a:rPr b="0" baseline="0" i="0" lang="en-US" sz="28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@UC_Eweek</a:t>
            </a:r>
          </a:p>
          <a:p>
            <a:pPr indent="-163512" lvl="0" marL="34131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2800" u="none" cap="none" strike="noStrike">
              <a:solidFill>
                <a:srgbClr val="FF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1312" lvl="0" marL="341312" marR="0" rtl="0" algn="l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PT Sans"/>
              <a:buChar char="•"/>
            </a:pPr>
            <a:r>
              <a:rPr b="0" baseline="0" i="0" lang="en-US" sz="28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Next committee meeting : </a:t>
            </a:r>
            <a:r>
              <a:rPr b="1" lang="en-US">
                <a:solidFill>
                  <a:srgbClr val="FF0000"/>
                </a:solidFill>
              </a:rPr>
              <a:t>Tonight!</a:t>
            </a:r>
          </a:p>
        </p:txBody>
      </p:sp>
      <p:sp>
        <p:nvSpPr>
          <p:cNvPr id="505" name="Shape 505"/>
          <p:cNvSpPr txBox="1"/>
          <p:nvPr/>
        </p:nvSpPr>
        <p:spPr>
          <a:xfrm>
            <a:off x="7462345" y="47802"/>
            <a:ext cx="2286000" cy="923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sng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Chairs: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Andy Bachus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Alison Hayfer 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/>
          <p:nvPr>
            <p:ph type="title"/>
          </p:nvPr>
        </p:nvSpPr>
        <p:spPr>
          <a:xfrm>
            <a:off x="914400" y="457200"/>
            <a:ext cx="80771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T Sans"/>
              <a:buNone/>
            </a:pPr>
            <a:r>
              <a:rPr b="1" baseline="0" i="0" lang="en-US" sz="44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FELD</a:t>
            </a:r>
          </a:p>
        </p:txBody>
      </p:sp>
      <p:sp>
        <p:nvSpPr>
          <p:cNvPr id="589" name="Shape 589"/>
          <p:cNvSpPr txBox="1"/>
          <p:nvPr>
            <p:ph idx="1" type="body"/>
          </p:nvPr>
        </p:nvSpPr>
        <p:spPr>
          <a:xfrm>
            <a:off x="914400" y="1752600"/>
            <a:ext cx="8001000" cy="4267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4163" lvl="1" marL="7413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Next meeting, </a:t>
            </a:r>
            <a:r>
              <a:rPr b="1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Thursday, September 24th 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from </a:t>
            </a:r>
            <a:r>
              <a:rPr b="1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7pm-8pm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 in </a:t>
            </a:r>
            <a:r>
              <a:rPr b="1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Old Chem 605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.</a:t>
            </a:r>
          </a:p>
          <a:p>
            <a:pPr indent="-131762" lvl="1" marL="74136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  <a:rtl val="0"/>
            </a:endParaRPr>
          </a:p>
          <a:p>
            <a:pPr indent="-284163" lvl="1" marL="74136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We will be discussing Volunteering Opportunities</a:t>
            </a:r>
          </a:p>
          <a:p>
            <a:pPr indent="-284163" lvl="1" marL="74136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All are welcome</a:t>
            </a:r>
          </a:p>
          <a:p>
            <a:pPr indent="-284163" lvl="1" marL="74136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Free Food</a:t>
            </a:r>
          </a:p>
          <a:p>
            <a:pPr indent="-131762" lvl="1" marL="74136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  <a:rtl val="0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Email </a:t>
            </a:r>
            <a:r>
              <a:rPr b="0" baseline="0" i="0" lang="en-US" sz="2400" u="sng" cap="none" strike="noStrike">
                <a:solidFill>
                  <a:srgbClr val="00B0F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conwayal@mail.uc.edu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 with questions or to be added to the mailing list.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 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					</a:t>
            </a:r>
          </a:p>
        </p:txBody>
      </p:sp>
      <p:sp>
        <p:nvSpPr>
          <p:cNvPr id="590" name="Shape 590"/>
          <p:cNvSpPr txBox="1"/>
          <p:nvPr/>
        </p:nvSpPr>
        <p:spPr>
          <a:xfrm>
            <a:off x="7010400" y="0"/>
            <a:ext cx="2133598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T Sans"/>
              <a:buNone/>
            </a:pPr>
            <a:r>
              <a:rPr b="1" baseline="0" i="0" lang="en-US" sz="16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Chair: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T Sans"/>
              <a:buNone/>
            </a:pPr>
            <a:r>
              <a:rPr b="0" baseline="0" i="0" lang="en-US" sz="16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Alexis Conway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 txBox="1"/>
          <p:nvPr>
            <p:ph type="title"/>
          </p:nvPr>
        </p:nvSpPr>
        <p:spPr>
          <a:xfrm>
            <a:off x="1310025" y="302066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SOCC</a:t>
            </a:r>
          </a:p>
        </p:txBody>
      </p:sp>
      <p:sp>
        <p:nvSpPr>
          <p:cNvPr id="674" name="Shape 674"/>
          <p:cNvSpPr txBox="1"/>
          <p:nvPr>
            <p:ph idx="1" type="body"/>
          </p:nvPr>
        </p:nvSpPr>
        <p:spPr>
          <a:xfrm>
            <a:off x="1023600" y="1138000"/>
            <a:ext cx="8042399" cy="53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Student Organization Communication Committee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Members of our Committee are:</a:t>
            </a:r>
          </a:p>
          <a:p>
            <a:pPr indent="-284163" lvl="1" marL="7413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Looking to increase collaboration between CEAS student groups</a:t>
            </a:r>
          </a:p>
          <a:p>
            <a:pPr indent="-284163" lvl="1" marL="7413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Looking to increase the impact each CEAS group has on the student body</a:t>
            </a:r>
          </a:p>
          <a:p>
            <a:pPr indent="-227012" lvl="2" marL="11414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Example: Student organization attendance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First SOCC meeting: </a:t>
            </a:r>
            <a:r>
              <a:rPr b="1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September 2</a:t>
            </a:r>
            <a:r>
              <a:rPr b="1" lang="en-US" sz="2800"/>
              <a:t>9</a:t>
            </a:r>
            <a:r>
              <a:rPr b="1" baseline="30000" lang="en-US" sz="2800"/>
              <a:t>th</a:t>
            </a:r>
            <a:r>
              <a:rPr b="1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7pm</a:t>
            </a:r>
          </a:p>
          <a:p>
            <a:pPr indent="-284163" lvl="1" marL="7413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Scheduled: Presentation from UFB representative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Please email palmerha@mail.uc.edu if you are interested in holding a position within SOCC.</a:t>
            </a:r>
          </a:p>
          <a:p>
            <a:pPr indent="-1635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75" name="Shape 675"/>
          <p:cNvSpPr txBox="1"/>
          <p:nvPr/>
        </p:nvSpPr>
        <p:spPr>
          <a:xfrm>
            <a:off x="7546750" y="0"/>
            <a:ext cx="2008499" cy="36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sng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Chair: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Heath Palmer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 txBox="1"/>
          <p:nvPr>
            <p:ph type="title"/>
          </p:nvPr>
        </p:nvSpPr>
        <p:spPr>
          <a:xfrm>
            <a:off x="277825" y="970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Career Fair</a:t>
            </a:r>
          </a:p>
        </p:txBody>
      </p:sp>
      <p:sp>
        <p:nvSpPr>
          <p:cNvPr id="759" name="Shape 759"/>
          <p:cNvSpPr txBox="1"/>
          <p:nvPr>
            <p:ph idx="1" type="body"/>
          </p:nvPr>
        </p:nvSpPr>
        <p:spPr>
          <a:xfrm>
            <a:off x="1251525" y="917500"/>
            <a:ext cx="7696199" cy="5570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2" lvl="0" marL="3413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2400"/>
              <a:t>Thank you volunteers! We’re in the process of setting up the volunteer dinner.</a:t>
            </a: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188912" lvl="0" marL="3413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60" name="Shape 760"/>
          <p:cNvSpPr txBox="1"/>
          <p:nvPr/>
        </p:nvSpPr>
        <p:spPr>
          <a:xfrm>
            <a:off x="7853125" y="0"/>
            <a:ext cx="19049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6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Chairs:</a:t>
            </a:r>
            <a:r>
              <a:rPr b="0" baseline="0" i="0" lang="en-US" sz="16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Tim Kemper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Dane Sowers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Nick Stelzer</a:t>
            </a:r>
          </a:p>
        </p:txBody>
      </p:sp>
      <p:pic>
        <p:nvPicPr>
          <p:cNvPr id="761" name="Shape 761"/>
          <p:cNvPicPr preferRelativeResize="0"/>
          <p:nvPr/>
        </p:nvPicPr>
        <p:blipFill rotWithShape="1">
          <a:blip r:embed="rId3">
            <a:alphaModFix/>
          </a:blip>
          <a:srcRect b="17590" l="14020" r="23133" t="26405"/>
          <a:stretch/>
        </p:blipFill>
        <p:spPr>
          <a:xfrm>
            <a:off x="2495750" y="1838100"/>
            <a:ext cx="5746676" cy="288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Shape 762"/>
          <p:cNvPicPr preferRelativeResize="0"/>
          <p:nvPr/>
        </p:nvPicPr>
        <p:blipFill rotWithShape="1">
          <a:blip r:embed="rId4">
            <a:alphaModFix/>
          </a:blip>
          <a:srcRect b="31164" l="4793" r="7093" t="37403"/>
          <a:stretch/>
        </p:blipFill>
        <p:spPr>
          <a:xfrm>
            <a:off x="979700" y="4892825"/>
            <a:ext cx="8057052" cy="191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 txBox="1"/>
          <p:nvPr>
            <p:ph type="title"/>
          </p:nvPr>
        </p:nvSpPr>
        <p:spPr>
          <a:xfrm>
            <a:off x="277825" y="970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Career Fair Cont.</a:t>
            </a:r>
          </a:p>
        </p:txBody>
      </p:sp>
      <p:sp>
        <p:nvSpPr>
          <p:cNvPr id="768" name="Shape 768"/>
          <p:cNvSpPr txBox="1"/>
          <p:nvPr/>
        </p:nvSpPr>
        <p:spPr>
          <a:xfrm>
            <a:off x="7853125" y="0"/>
            <a:ext cx="19049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6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Chairs:</a:t>
            </a:r>
            <a:r>
              <a:rPr b="0" baseline="0" i="0" lang="en-US" sz="16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Tim Kemper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Dane Sowers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Nick Stelzer</a:t>
            </a:r>
          </a:p>
        </p:txBody>
      </p:sp>
      <p:pic>
        <p:nvPicPr>
          <p:cNvPr id="769" name="Shape 7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825" y="1155175"/>
            <a:ext cx="4322048" cy="288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Shape 7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2975" y="1155167"/>
            <a:ext cx="4322048" cy="2880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Shape 7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7825" y="4152800"/>
            <a:ext cx="3927147" cy="2617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Shape 7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54925" y="4078504"/>
            <a:ext cx="4150098" cy="2766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Shape 778"/>
          <p:cNvSpPr txBox="1"/>
          <p:nvPr>
            <p:ph idx="1" type="body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baseline="0" i="0" lang="en-US" sz="7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Other Announcements</a:t>
            </a:r>
          </a:p>
          <a:p>
            <a: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Shape 783"/>
          <p:cNvSpPr txBox="1"/>
          <p:nvPr>
            <p:ph type="title"/>
          </p:nvPr>
        </p:nvSpPr>
        <p:spPr>
          <a:xfrm>
            <a:off x="-167700" y="28575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RAFFLE!</a:t>
            </a:r>
          </a:p>
        </p:txBody>
      </p:sp>
      <p:pic>
        <p:nvPicPr>
          <p:cNvPr id="784" name="Shape 7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8550" y="2009775"/>
            <a:ext cx="3048000" cy="28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Shape 789"/>
          <p:cNvSpPr txBox="1"/>
          <p:nvPr>
            <p:ph type="title"/>
          </p:nvPr>
        </p:nvSpPr>
        <p:spPr>
          <a:xfrm>
            <a:off x="670560" y="838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Constructive Criticism</a:t>
            </a:r>
          </a:p>
        </p:txBody>
      </p:sp>
      <p:sp>
        <p:nvSpPr>
          <p:cNvPr id="790" name="Shape 790"/>
          <p:cNvSpPr txBox="1"/>
          <p:nvPr>
            <p:ph idx="1" type="body"/>
          </p:nvPr>
        </p:nvSpPr>
        <p:spPr>
          <a:xfrm>
            <a:off x="441960" y="2362200"/>
            <a:ext cx="8686800" cy="2209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do you like/dislike about the college?</a:t>
            </a: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Comments / Questions?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PT Sans"/>
              <a:buNone/>
            </a:pPr>
            <a:r>
              <a:rPr b="0" baseline="0" i="0" lang="en-US" sz="24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questions.ceastribunal@gmail.com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2400" u="none" cap="none" strike="noStrike">
              <a:solidFill>
                <a:srgbClr val="FF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would you like to see Tribunal do next?</a:t>
            </a: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 txBox="1"/>
          <p:nvPr>
            <p:ph type="ctrTitle"/>
          </p:nvPr>
        </p:nvSpPr>
        <p:spPr>
          <a:xfrm>
            <a:off x="914400" y="2362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Next Meeting:</a:t>
            </a:r>
          </a:p>
        </p:txBody>
      </p:sp>
      <p:sp>
        <p:nvSpPr>
          <p:cNvPr id="797" name="Shape 797"/>
          <p:cNvSpPr txBox="1"/>
          <p:nvPr>
            <p:ph idx="1" type="subTitle"/>
          </p:nvPr>
        </p:nvSpPr>
        <p:spPr>
          <a:xfrm>
            <a:off x="1447800" y="3352801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October 5, 2015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5:30PM</a:t>
            </a: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525 Old Chem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1447800" y="381000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Purpose</a:t>
            </a:r>
          </a:p>
        </p:txBody>
      </p:sp>
      <p:sp>
        <p:nvSpPr>
          <p:cNvPr id="101" name="Shape 101"/>
          <p:cNvSpPr/>
          <p:nvPr/>
        </p:nvSpPr>
        <p:spPr>
          <a:xfrm>
            <a:off x="1168400" y="1752600"/>
            <a:ext cx="7594599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baseline="0" i="0" sz="44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895675" y="1524000"/>
            <a:ext cx="8001000" cy="32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we are: CEAS Branch of Student Government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we do:</a:t>
            </a:r>
          </a:p>
          <a:p>
            <a:pPr indent="-571500" lvl="1" marL="1028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Host programs for the college</a:t>
            </a:r>
          </a:p>
          <a:p>
            <a:pPr indent="-571500" lvl="1" marL="1028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Input on curriculum, grievances, and student/faculty relations</a:t>
            </a:r>
          </a:p>
          <a:p>
            <a:pPr indent="-571500" lvl="1" marL="1028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Improve student experience in the college</a:t>
            </a:r>
          </a:p>
          <a:p>
            <a:pPr indent="-317500" lvl="1" marL="1028700" marR="0" rtl="0" algn="l">
              <a:spcBef>
                <a:spcPts val="0"/>
              </a:spcBef>
              <a:buClr>
                <a:schemeClr val="dk1"/>
              </a:buClr>
              <a:buFont typeface="Courier New"/>
              <a:buNone/>
            </a:pPr>
            <a:r>
              <a:t/>
            </a:r>
            <a:endParaRPr b="0" baseline="0" i="0" sz="40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ctrTitle"/>
          </p:nvPr>
        </p:nvSpPr>
        <p:spPr>
          <a:xfrm>
            <a:off x="3717632" y="1090995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18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President</a:t>
            </a:r>
          </a:p>
        </p:txBody>
      </p:sp>
      <p:cxnSp>
        <p:nvCxnSpPr>
          <p:cNvPr id="108" name="Shape 108"/>
          <p:cNvCxnSpPr/>
          <p:nvPr/>
        </p:nvCxnSpPr>
        <p:spPr>
          <a:xfrm>
            <a:off x="4880260" y="1506775"/>
            <a:ext cx="0" cy="3047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" name="Shape 109"/>
          <p:cNvCxnSpPr/>
          <p:nvPr/>
        </p:nvCxnSpPr>
        <p:spPr>
          <a:xfrm rot="10800000">
            <a:off x="1162567" y="1802334"/>
            <a:ext cx="3948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" name="Shape 110"/>
          <p:cNvCxnSpPr/>
          <p:nvPr/>
        </p:nvCxnSpPr>
        <p:spPr>
          <a:xfrm rot="10800000">
            <a:off x="5114668" y="1802334"/>
            <a:ext cx="314609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" name="Shape 111"/>
          <p:cNvSpPr txBox="1"/>
          <p:nvPr/>
        </p:nvSpPr>
        <p:spPr>
          <a:xfrm>
            <a:off x="2701628" y="2342590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baseline="0" i="0" lang="en-US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Vice President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4926441" y="2342590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baseline="0" i="0" lang="en-US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Associate Vice President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-7" y="2342589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baseline="0" i="0" lang="en-US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Secretary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1183400" y="2342589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baseline="0" i="0" lang="en-US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Treasurer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7098140" y="2342588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baseline="0" i="0" lang="en-US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Senators (X2)</a:t>
            </a:r>
          </a:p>
        </p:txBody>
      </p:sp>
      <p:cxnSp>
        <p:nvCxnSpPr>
          <p:cNvPr id="116" name="Shape 116"/>
          <p:cNvCxnSpPr>
            <a:endCxn id="113" idx="0"/>
          </p:cNvCxnSpPr>
          <p:nvPr/>
        </p:nvCxnSpPr>
        <p:spPr>
          <a:xfrm>
            <a:off x="1162642" y="1802289"/>
            <a:ext cx="0" cy="540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17" name="Shape 117"/>
          <p:cNvCxnSpPr/>
          <p:nvPr/>
        </p:nvCxnSpPr>
        <p:spPr>
          <a:xfrm>
            <a:off x="2346028" y="1793098"/>
            <a:ext cx="0" cy="540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18" name="Shape 118"/>
          <p:cNvCxnSpPr/>
          <p:nvPr/>
        </p:nvCxnSpPr>
        <p:spPr>
          <a:xfrm>
            <a:off x="3861942" y="1802334"/>
            <a:ext cx="0" cy="540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19" name="Shape 119"/>
          <p:cNvCxnSpPr/>
          <p:nvPr/>
        </p:nvCxnSpPr>
        <p:spPr>
          <a:xfrm>
            <a:off x="6062512" y="1802333"/>
            <a:ext cx="0" cy="540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20" name="Shape 120"/>
          <p:cNvCxnSpPr/>
          <p:nvPr/>
        </p:nvCxnSpPr>
        <p:spPr>
          <a:xfrm>
            <a:off x="8260767" y="1811432"/>
            <a:ext cx="0" cy="540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21" name="Shape 121"/>
          <p:cNvCxnSpPr/>
          <p:nvPr/>
        </p:nvCxnSpPr>
        <p:spPr>
          <a:xfrm>
            <a:off x="3864260" y="2756166"/>
            <a:ext cx="0" cy="1133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" name="Shape 122"/>
          <p:cNvCxnSpPr/>
          <p:nvPr/>
        </p:nvCxnSpPr>
        <p:spPr>
          <a:xfrm>
            <a:off x="6058473" y="2756166"/>
            <a:ext cx="0" cy="1133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" name="Shape 123"/>
          <p:cNvCxnSpPr/>
          <p:nvPr/>
        </p:nvCxnSpPr>
        <p:spPr>
          <a:xfrm rot="10800000">
            <a:off x="1601443" y="3889751"/>
            <a:ext cx="226049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" name="Shape 124"/>
          <p:cNvCxnSpPr/>
          <p:nvPr/>
        </p:nvCxnSpPr>
        <p:spPr>
          <a:xfrm>
            <a:off x="1599033" y="3894294"/>
            <a:ext cx="0" cy="540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25" name="Shape 125"/>
          <p:cNvCxnSpPr/>
          <p:nvPr/>
        </p:nvCxnSpPr>
        <p:spPr>
          <a:xfrm flipH="1">
            <a:off x="2323747" y="3894294"/>
            <a:ext cx="1500" cy="10670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26" name="Shape 126"/>
          <p:cNvCxnSpPr/>
          <p:nvPr/>
        </p:nvCxnSpPr>
        <p:spPr>
          <a:xfrm>
            <a:off x="3093301" y="3894294"/>
            <a:ext cx="1500" cy="131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27" name="Shape 127"/>
          <p:cNvCxnSpPr/>
          <p:nvPr/>
        </p:nvCxnSpPr>
        <p:spPr>
          <a:xfrm>
            <a:off x="3864826" y="3885210"/>
            <a:ext cx="0" cy="1667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128" name="Shape 128"/>
          <p:cNvSpPr txBox="1"/>
          <p:nvPr/>
        </p:nvSpPr>
        <p:spPr>
          <a:xfrm>
            <a:off x="342296" y="4379132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baseline="0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Career Fair (X2)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1162620" y="4794912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baseline="0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EWeek (</a:t>
            </a:r>
            <a:r>
              <a:rPr b="1" lang="en-US" sz="135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X2)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1974264" y="5094735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baseline="0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Luau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2733372" y="5438005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baseline="0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Special Events</a:t>
            </a:r>
          </a:p>
        </p:txBody>
      </p:sp>
      <p:cxnSp>
        <p:nvCxnSpPr>
          <p:cNvPr id="132" name="Shape 132"/>
          <p:cNvCxnSpPr/>
          <p:nvPr/>
        </p:nvCxnSpPr>
        <p:spPr>
          <a:xfrm>
            <a:off x="6053841" y="3881746"/>
            <a:ext cx="0" cy="1667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33" name="Shape 133"/>
          <p:cNvCxnSpPr/>
          <p:nvPr/>
        </p:nvCxnSpPr>
        <p:spPr>
          <a:xfrm>
            <a:off x="6637478" y="3889753"/>
            <a:ext cx="0" cy="14129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34" name="Shape 134"/>
          <p:cNvCxnSpPr/>
          <p:nvPr/>
        </p:nvCxnSpPr>
        <p:spPr>
          <a:xfrm>
            <a:off x="7251696" y="3881748"/>
            <a:ext cx="0" cy="10796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35" name="Shape 135"/>
          <p:cNvCxnSpPr/>
          <p:nvPr/>
        </p:nvCxnSpPr>
        <p:spPr>
          <a:xfrm>
            <a:off x="7875150" y="3881746"/>
            <a:ext cx="0" cy="825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36" name="Shape 136"/>
          <p:cNvCxnSpPr/>
          <p:nvPr/>
        </p:nvCxnSpPr>
        <p:spPr>
          <a:xfrm>
            <a:off x="8559795" y="3889753"/>
            <a:ext cx="0" cy="6626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37" name="Shape 137"/>
          <p:cNvCxnSpPr/>
          <p:nvPr/>
        </p:nvCxnSpPr>
        <p:spPr>
          <a:xfrm flipH="1" rot="10800000">
            <a:off x="6042887" y="3881653"/>
            <a:ext cx="2516999" cy="8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8" name="Shape 138"/>
          <p:cNvSpPr txBox="1"/>
          <p:nvPr/>
        </p:nvSpPr>
        <p:spPr>
          <a:xfrm>
            <a:off x="4899883" y="5438385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baseline="0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Collegiate Affairs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5493032" y="5127967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baseline="0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Recognition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6089069" y="4856101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baseline="0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SOCC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6712523" y="4615919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baseline="0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FELD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7397167" y="4435225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baseline="0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Public Affairs</a:t>
            </a:r>
          </a:p>
        </p:txBody>
      </p:sp>
      <p:cxnSp>
        <p:nvCxnSpPr>
          <p:cNvPr id="143" name="Shape 143"/>
          <p:cNvCxnSpPr/>
          <p:nvPr/>
        </p:nvCxnSpPr>
        <p:spPr>
          <a:xfrm>
            <a:off x="4880257" y="1797716"/>
            <a:ext cx="0" cy="1392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144" name="Shape 144"/>
          <p:cNvSpPr txBox="1"/>
          <p:nvPr/>
        </p:nvSpPr>
        <p:spPr>
          <a:xfrm>
            <a:off x="3737255" y="3053649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baseline="0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Technology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1246350" y="6081080"/>
            <a:ext cx="7307099" cy="36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OFFICERS are in black. </a:t>
            </a:r>
            <a:r>
              <a:rPr b="1" baseline="0" i="0" lang="en-US" sz="18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COMMITTEE CHAIRS are in red.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1275769" y="270254"/>
            <a:ext cx="7637399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CEAS TRIBUNAL EXECUTIVE STRUCTURE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6042867" y="3116175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lang="en-US" sz="135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Innovation</a:t>
            </a:r>
          </a:p>
        </p:txBody>
      </p:sp>
      <p:cxnSp>
        <p:nvCxnSpPr>
          <p:cNvPr id="148" name="Shape 148"/>
          <p:cNvCxnSpPr/>
          <p:nvPr/>
        </p:nvCxnSpPr>
        <p:spPr>
          <a:xfrm>
            <a:off x="7205532" y="1802316"/>
            <a:ext cx="0" cy="1392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49" name="Shape 149"/>
          <p:cNvCxnSpPr/>
          <p:nvPr/>
        </p:nvCxnSpPr>
        <p:spPr>
          <a:xfrm>
            <a:off x="5577970" y="3888791"/>
            <a:ext cx="0" cy="6626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50" name="Shape 150"/>
          <p:cNvCxnSpPr/>
          <p:nvPr/>
        </p:nvCxnSpPr>
        <p:spPr>
          <a:xfrm>
            <a:off x="5573175" y="3888800"/>
            <a:ext cx="485399" cy="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1" name="Shape 151"/>
          <p:cNvSpPr txBox="1"/>
          <p:nvPr/>
        </p:nvSpPr>
        <p:spPr>
          <a:xfrm>
            <a:off x="5086375" y="4846175"/>
            <a:ext cx="9437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lang="en-US" sz="135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Order of the Engineer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228600" y="457202"/>
            <a:ext cx="8915400" cy="758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Tribunal Officers</a:t>
            </a:r>
          </a:p>
        </p:txBody>
      </p:sp>
      <p:graphicFrame>
        <p:nvGraphicFramePr>
          <p:cNvPr id="157" name="Shape 157"/>
          <p:cNvGraphicFramePr/>
          <p:nvPr/>
        </p:nvGraphicFramePr>
        <p:xfrm>
          <a:off x="0" y="1524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{5E71A73D-9EA6-48CF-A58F-02D5AB085D9F}</a:tableStyleId>
              </a:tblPr>
              <a:tblGrid>
                <a:gridCol w="4419700"/>
                <a:gridCol w="152300"/>
                <a:gridCol w="75950"/>
                <a:gridCol w="4472250"/>
              </a:tblGrid>
              <a:tr h="533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President: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Carlo Perottino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737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Vice President: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Nathan Ball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737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Associate Vice President: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 Nathan Hamit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533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Treasurer: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 sz="2200"/>
                        <a:t>Max Inniger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581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Secretary: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Spencer King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757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Senators: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John Lewnard</a:t>
                      </a:r>
                    </a:p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Varun Nagarajan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142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baseline="0" sz="1600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600" u="none" cap="none" strike="noStrike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baseline="0" sz="700" u="none" cap="none" strike="noStrike"/>
                    </a:p>
                  </a:txBody>
                  <a:tcPr marT="33450" marB="33450" marR="50425" marL="50425" anchor="ctr"/>
                </a:tc>
                <a:tc hMerge="1"/>
              </a:tr>
              <a:tr h="402225"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baseline="0" sz="2200" u="sng" cap="none" strike="noStrike"/>
                    </a:p>
                  </a:txBody>
                  <a:tcPr marT="33450" marB="33450" marR="50425" marL="50425" anchor="ctr"/>
                </a:tc>
                <a:tc hMerge="1"/>
                <a:tc hMerge="1"/>
                <a:tc hMerge="1"/>
              </a:tr>
              <a:tr h="402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baseline="0" sz="2200" u="none" cap="none" strike="noStrike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2200" u="none" cap="none" strike="noStrike"/>
                    </a:p>
                  </a:txBody>
                  <a:tcPr marT="33450" marB="33450" marR="50425" marL="50425" anchor="ctr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baseline="0" sz="2200" u="none" cap="none" strike="noStrike"/>
                    </a:p>
                  </a:txBody>
                  <a:tcPr marT="33450" marB="33450" marR="50425" marL="50425" anchor="ctr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04800" y="-6350"/>
            <a:ext cx="88391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Tribunal Executives</a:t>
            </a:r>
          </a:p>
        </p:txBody>
      </p:sp>
      <p:graphicFrame>
        <p:nvGraphicFramePr>
          <p:cNvPr id="163" name="Shape 163"/>
          <p:cNvGraphicFramePr/>
          <p:nvPr/>
        </p:nvGraphicFramePr>
        <p:xfrm>
          <a:off x="5" y="714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{6400CD1A-A644-48AB-A49E-960F4A0FA073}</a:tableStyleId>
              </a:tblPr>
              <a:tblGrid>
                <a:gridCol w="4422350"/>
                <a:gridCol w="126275"/>
                <a:gridCol w="3991025"/>
              </a:tblGrid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u="none" cap="none" strike="noStrike"/>
                        <a:t>Career Fair: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baseline="0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/>
                        <a:t>Dane Sowers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/>
                        <a:t>Tim Kemper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/>
                        <a:t>Nick Stelzer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u="none" cap="none" strike="noStrike"/>
                        <a:t>Collegiate Affairs: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baseline="0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/>
                        <a:t>Samantha Jarrett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u="none" cap="none" strike="noStrike"/>
                        <a:t>EWeek: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baseline="0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/>
                        <a:t>Alison Hayfer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/>
                        <a:t>Andrew Bachus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u="none" cap="none" strike="noStrike"/>
                        <a:t>FELD: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baseline="0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/>
                        <a:t>Alexis Conway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US"/>
                        <a:t>Innovation: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baseline="0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US"/>
                        <a:t>Emily Demjanenko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u="none" cap="none" strike="noStrike"/>
                        <a:t>Luau: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baseline="0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PT Sans"/>
                        <a:buNone/>
                      </a:pPr>
                      <a:r>
                        <a:rPr b="1" lang="en-US"/>
                        <a:t>Andrew John Droesch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/>
                        <a:t>Order of the Engineer</a:t>
                      </a:r>
                      <a:r>
                        <a:rPr b="1" baseline="0" lang="en-US" u="none" cap="none" strike="noStrike"/>
                        <a:t>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baseline="0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/>
                        <a:t>Sean Gleason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u="none" cap="none" strike="noStrike"/>
                        <a:t>Public Affairs: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baseline="0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/>
                        <a:t>Meredith Meads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u="none" cap="none" strike="noStrike"/>
                        <a:t>Recognition: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baseline="0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/>
                        <a:t>Jared Wood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u="none" cap="none" strike="noStrike"/>
                        <a:t>SOCC: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baseline="0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/>
                        <a:t>Heath Palmer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u="none" cap="none" strike="noStrike"/>
                        <a:t>Special Events: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baseline="0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/>
                        <a:t>Thomas Burns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u="none" cap="none" strike="noStrike"/>
                        <a:t>Technology: 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baseline="0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/>
                        <a:t>Michael Santacroce</a:t>
                      </a:r>
                    </a:p>
                  </a:txBody>
                  <a:tcPr marT="33450" marB="33450" marR="50425" marL="50425" anchor="ctr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990600" y="2514600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6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Officer Reports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1295400" y="609833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President</a:t>
            </a:r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762000" y="1524000"/>
            <a:ext cx="8229600" cy="44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914400" rtl="0">
              <a:lnSpc>
                <a:spcPct val="115000"/>
              </a:lnSpc>
              <a:spcBef>
                <a:spcPts val="800"/>
              </a:spcBef>
              <a:buSzPct val="75000"/>
              <a:buFont typeface="PT Sans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Office Hours:</a:t>
            </a:r>
          </a:p>
          <a:p>
            <a:pPr indent="-228600" lvl="1" marL="1371600" rtl="0">
              <a:lnSpc>
                <a:spcPct val="115000"/>
              </a:lnSpc>
              <a:spcBef>
                <a:spcPts val="700"/>
              </a:spcBef>
              <a:buSzPct val="75000"/>
              <a:buFont typeface="PT Sans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Thursdays 12:00PM-1:45PM</a:t>
            </a:r>
          </a:p>
          <a:p>
            <a:pPr indent="-228600" lvl="1" marL="1371600" rtl="0">
              <a:lnSpc>
                <a:spcPct val="115000"/>
              </a:lnSpc>
              <a:spcBef>
                <a:spcPts val="700"/>
              </a:spcBef>
              <a:buSzPct val="75000"/>
              <a:buFont typeface="PT Sans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Baldwin 650</a:t>
            </a:r>
          </a:p>
          <a:p>
            <a:pPr indent="-228600" lvl="0" marL="914400" rtl="0">
              <a:lnSpc>
                <a:spcPct val="115000"/>
              </a:lnSpc>
              <a:spcBef>
                <a:spcPts val="800"/>
              </a:spcBef>
              <a:buSzPct val="100000"/>
              <a:buFont typeface="PT Sans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perottca@mail.uc.edu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7315200" y="0"/>
            <a:ext cx="2133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6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Officer: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Carlo Perottino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1295400" y="609833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Vice President</a:t>
            </a:r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1295400" y="1623099"/>
            <a:ext cx="7696199" cy="4562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100000"/>
            </a:pPr>
            <a:r>
              <a:rPr lang="en-US" sz="3000">
                <a:solidFill>
                  <a:schemeClr val="dk1"/>
                </a:solidFill>
              </a:rPr>
              <a:t>Office Hours:</a:t>
            </a:r>
          </a:p>
          <a:p>
            <a:pPr indent="-228600" lvl="1" marL="9144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</a:pPr>
            <a:r>
              <a:rPr lang="en-US" sz="3000">
                <a:solidFill>
                  <a:schemeClr val="dk1"/>
                </a:solidFill>
              </a:rPr>
              <a:t>Thursdays 4:30-5:30 PM</a:t>
            </a:r>
          </a:p>
          <a:p>
            <a:pPr indent="-228600" lvl="1" marL="9144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</a:pPr>
            <a:r>
              <a:rPr lang="en-US" sz="3000">
                <a:solidFill>
                  <a:schemeClr val="dk1"/>
                </a:solidFill>
              </a:rPr>
              <a:t>Baldwin 650</a:t>
            </a:r>
          </a:p>
          <a:p>
            <a:pPr indent="-228600" lvl="1" marL="9144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</a:pPr>
            <a:r>
              <a:rPr lang="en-US" sz="3000">
                <a:solidFill>
                  <a:schemeClr val="dk1"/>
                </a:solidFill>
              </a:rPr>
              <a:t>Willing to help with any issues you have pertaining to CEAS</a:t>
            </a:r>
          </a:p>
          <a:p>
            <a:pPr indent="0" lvl="0" marL="457200" rtl="0">
              <a:lnSpc>
                <a:spcPct val="115000"/>
              </a:lnSpc>
              <a:spcBef>
                <a:spcPts val="700"/>
              </a:spcBef>
              <a:buNone/>
            </a:pPr>
            <a:r>
              <a:t/>
            </a:r>
            <a:endParaRPr sz="600">
              <a:solidFill>
                <a:schemeClr val="dk1"/>
              </a:solidFill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en-US" sz="3000">
                <a:solidFill>
                  <a:schemeClr val="dk1"/>
                </a:solidFill>
              </a:rPr>
              <a:t>ballnn@mail.uc.edu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60" name="Shape 260"/>
          <p:cNvSpPr txBox="1"/>
          <p:nvPr/>
        </p:nvSpPr>
        <p:spPr>
          <a:xfrm>
            <a:off x="7315200" y="152401"/>
            <a:ext cx="2286000" cy="64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Officer: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Nathan Ball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