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92" r:id="rId4"/>
    <p:sldMasterId id="2147483693" r:id="rId5"/>
    <p:sldMasterId id="2147483694" r:id="rId6"/>
    <p:sldMasterId id="214748369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Lst>
  <p:sldSz cy="6858000" cx="9144000"/>
  <p:notesSz cx="6858000" cy="9144000"/>
  <p:embeddedFontLst>
    <p:embeddedFont>
      <p:font typeface="Calibri"/>
      <p:regular r:id="rId41"/>
      <p:bold r:id="rId42"/>
      <p:italic r:id="rId43"/>
      <p:boldItalic r:id="rId44"/>
    </p:embeddedFont>
    <p:embeddedFont>
      <p:font typeface="PT Sans"/>
      <p:regular r:id="rId45"/>
      <p:bold r:id="rId46"/>
      <p:italic r:id="rId47"/>
      <p:boldItalic r:id="rId48"/>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7921213-7B18-4EBB-A497-D3C5B9CC6BDD}">
  <a:tblStyle styleId="{97921213-7B18-4EBB-A497-D3C5B9CC6BDD}" styleName="Table_0">
    <a:wholeTbl>
      <a:tcTxStyle b="off" i="off">
        <a:font>
          <a:latin typeface="Myriad Pro"/>
          <a:ea typeface="Myriad Pro"/>
          <a:cs typeface="Myriad Pro"/>
        </a:font>
        <a:schemeClr val="dk1"/>
      </a:tcTxStyle>
      <a:tcStyle>
        <a:tcBdr>
          <a:left>
            <a:ln cap="flat" cmpd="sng" w="9525">
              <a:solidFill>
                <a:srgbClr val="000000">
                  <a:alpha val="0"/>
                </a:srgbClr>
              </a:solidFill>
              <a:prstDash val="solid"/>
              <a:round/>
              <a:headEnd len="med" w="med" type="none"/>
              <a:tailEnd len="med" w="med" type="none"/>
            </a:ln>
          </a:left>
          <a:right>
            <a:ln cap="flat" cmpd="sng" w="9525">
              <a:solidFill>
                <a:srgbClr val="000000">
                  <a:alpha val="0"/>
                </a:srgbClr>
              </a:solidFill>
              <a:prstDash val="solid"/>
              <a:round/>
              <a:headEnd len="med" w="med" type="none"/>
              <a:tailEnd len="med" w="med" type="none"/>
            </a:ln>
          </a:right>
          <a:top>
            <a:ln cap="flat" cmpd="sng" w="9525">
              <a:solidFill>
                <a:srgbClr val="000000">
                  <a:alpha val="0"/>
                </a:srgbClr>
              </a:solidFill>
              <a:prstDash val="solid"/>
              <a:round/>
              <a:headEnd len="med" w="med" type="none"/>
              <a:tailEnd len="med" w="med" type="none"/>
            </a:ln>
          </a:top>
          <a:bottom>
            <a:ln cap="flat" cmpd="sng" w="9525">
              <a:solidFill>
                <a:srgbClr val="000000">
                  <a:alpha val="0"/>
                </a:srgbClr>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wholeTbl>
  </a:tblStyle>
  <a:tblStyle styleId="{AEAD294F-2B49-4F6F-A009-876B55CAF9DB}" styleName="Table_1">
    <a:wholeTbl>
      <a:tcTxStyle b="off" i="off">
        <a:font>
          <a:latin typeface="Myriad Pro"/>
          <a:ea typeface="Myriad Pro"/>
          <a:cs typeface="Myriad Pro"/>
        </a:font>
        <a:srgbClr val="000000"/>
      </a:tcTxStyle>
      <a:tcStyle>
        <a:tcBdr>
          <a:left>
            <a:ln cap="flat" cmpd="sng" w="9525">
              <a:solidFill>
                <a:srgbClr val="000000">
                  <a:alpha val="0"/>
                </a:srgbClr>
              </a:solidFill>
              <a:prstDash val="solid"/>
              <a:round/>
              <a:headEnd len="med" w="med" type="none"/>
              <a:tailEnd len="med" w="med" type="none"/>
            </a:ln>
          </a:left>
          <a:right>
            <a:ln cap="flat" cmpd="sng" w="9525">
              <a:solidFill>
                <a:srgbClr val="000000">
                  <a:alpha val="0"/>
                </a:srgbClr>
              </a:solidFill>
              <a:prstDash val="solid"/>
              <a:round/>
              <a:headEnd len="med" w="med" type="none"/>
              <a:tailEnd len="med" w="med" type="none"/>
            </a:ln>
          </a:right>
          <a:top>
            <a:ln cap="flat" cmpd="sng" w="9525">
              <a:solidFill>
                <a:srgbClr val="000000">
                  <a:alpha val="0"/>
                </a:srgbClr>
              </a:solidFill>
              <a:prstDash val="solid"/>
              <a:round/>
              <a:headEnd len="med" w="med" type="none"/>
              <a:tailEnd len="med" w="med" type="none"/>
            </a:ln>
          </a:top>
          <a:bottom>
            <a:ln cap="flat" cmpd="sng" w="9525">
              <a:solidFill>
                <a:srgbClr val="000000">
                  <a:alpha val="0"/>
                </a:srgbClr>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42" Type="http://schemas.openxmlformats.org/officeDocument/2006/relationships/font" Target="fonts/Calibri-bold.fntdata"/><Relationship Id="rId41" Type="http://schemas.openxmlformats.org/officeDocument/2006/relationships/font" Target="fonts/Calibri-regular.fntdata"/><Relationship Id="rId22" Type="http://schemas.openxmlformats.org/officeDocument/2006/relationships/slide" Target="slides/slide14.xml"/><Relationship Id="rId44" Type="http://schemas.openxmlformats.org/officeDocument/2006/relationships/font" Target="fonts/Calibri-boldItalic.fntdata"/><Relationship Id="rId21" Type="http://schemas.openxmlformats.org/officeDocument/2006/relationships/slide" Target="slides/slide13.xml"/><Relationship Id="rId43" Type="http://schemas.openxmlformats.org/officeDocument/2006/relationships/font" Target="fonts/Calibri-italic.fntdata"/><Relationship Id="rId24" Type="http://schemas.openxmlformats.org/officeDocument/2006/relationships/slide" Target="slides/slide16.xml"/><Relationship Id="rId46" Type="http://schemas.openxmlformats.org/officeDocument/2006/relationships/font" Target="fonts/PTSans-bold.fntdata"/><Relationship Id="rId23" Type="http://schemas.openxmlformats.org/officeDocument/2006/relationships/slide" Target="slides/slide15.xml"/><Relationship Id="rId45" Type="http://schemas.openxmlformats.org/officeDocument/2006/relationships/font" Target="fonts/PTSans-regular.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48" Type="http://schemas.openxmlformats.org/officeDocument/2006/relationships/font" Target="fonts/PTSans-boldItalic.fntdata"/><Relationship Id="rId25" Type="http://schemas.openxmlformats.org/officeDocument/2006/relationships/slide" Target="slides/slide17.xml"/><Relationship Id="rId47" Type="http://schemas.openxmlformats.org/officeDocument/2006/relationships/font" Target="fonts/PTSans-italic.fntdata"/><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 name="Shape 6"/>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 name="Shape 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92" name="Shape 1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99" name="Shape 1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06" name="Shape 2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13" name="Shape 2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18" name="Shape 2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04" name="Shape 304"/>
          <p:cNvSpPr/>
          <p:nvPr>
            <p:ph idx="2" type="sldImg"/>
          </p:nvPr>
        </p:nvSpPr>
        <p:spPr>
          <a:xfrm>
            <a:off x="1714753" y="685800"/>
            <a:ext cx="3429168"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1" name="Shape 31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312" name="Shape 31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5" name="Shape 395"/>
        <p:cNvGrpSpPr/>
        <p:nvPr/>
      </p:nvGrpSpPr>
      <p:grpSpPr>
        <a:xfrm>
          <a:off x="0" y="0"/>
          <a:ext cx="0" cy="0"/>
          <a:chOff x="0" y="0"/>
          <a:chExt cx="0" cy="0"/>
        </a:xfrm>
      </p:grpSpPr>
      <p:sp>
        <p:nvSpPr>
          <p:cNvPr id="396" name="Shape 3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97" name="Shape 39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p:txBody>
      </p:sp>
      <p:sp>
        <p:nvSpPr>
          <p:cNvPr id="398" name="Shape 39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07" name="Shape 40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408" name="Shape 408"/>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3" name="Shape 413"/>
        <p:cNvGrpSpPr/>
        <p:nvPr/>
      </p:nvGrpSpPr>
      <p:grpSpPr>
        <a:xfrm>
          <a:off x="0" y="0"/>
          <a:ext cx="0" cy="0"/>
          <a:chOff x="0" y="0"/>
          <a:chExt cx="0" cy="0"/>
        </a:xfrm>
      </p:grpSpPr>
      <p:sp>
        <p:nvSpPr>
          <p:cNvPr id="414" name="Shape 4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415" name="Shape 4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98" name="Shape 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0" name="Shape 420"/>
        <p:cNvGrpSpPr/>
        <p:nvPr/>
      </p:nvGrpSpPr>
      <p:grpSpPr>
        <a:xfrm>
          <a:off x="0" y="0"/>
          <a:ext cx="0" cy="0"/>
          <a:chOff x="0" y="0"/>
          <a:chExt cx="0" cy="0"/>
        </a:xfrm>
      </p:grpSpPr>
      <p:sp>
        <p:nvSpPr>
          <p:cNvPr id="421" name="Shape 42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422" name="Shape 4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7" name="Shape 427"/>
        <p:cNvGrpSpPr/>
        <p:nvPr/>
      </p:nvGrpSpPr>
      <p:grpSpPr>
        <a:xfrm>
          <a:off x="0" y="0"/>
          <a:ext cx="0" cy="0"/>
          <a:chOff x="0" y="0"/>
          <a:chExt cx="0" cy="0"/>
        </a:xfrm>
      </p:grpSpPr>
      <p:sp>
        <p:nvSpPr>
          <p:cNvPr id="428" name="Shape 42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429" name="Shape 4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4" name="Shape 434"/>
        <p:cNvGrpSpPr/>
        <p:nvPr/>
      </p:nvGrpSpPr>
      <p:grpSpPr>
        <a:xfrm>
          <a:off x="0" y="0"/>
          <a:ext cx="0" cy="0"/>
          <a:chOff x="0" y="0"/>
          <a:chExt cx="0" cy="0"/>
        </a:xfrm>
      </p:grpSpPr>
      <p:sp>
        <p:nvSpPr>
          <p:cNvPr id="435" name="Shape 4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436" name="Shape 436"/>
          <p:cNvSpPr/>
          <p:nvPr>
            <p:ph idx="2" type="sldImg"/>
          </p:nvPr>
        </p:nvSpPr>
        <p:spPr>
          <a:xfrm>
            <a:off x="1714753" y="685800"/>
            <a:ext cx="3429168"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1" name="Shape 441"/>
        <p:cNvGrpSpPr/>
        <p:nvPr/>
      </p:nvGrpSpPr>
      <p:grpSpPr>
        <a:xfrm>
          <a:off x="0" y="0"/>
          <a:ext cx="0" cy="0"/>
          <a:chOff x="0" y="0"/>
          <a:chExt cx="0" cy="0"/>
        </a:xfrm>
      </p:grpSpPr>
      <p:sp>
        <p:nvSpPr>
          <p:cNvPr id="442" name="Shape 44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443" name="Shape 4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9" name="Shape 449"/>
        <p:cNvGrpSpPr/>
        <p:nvPr/>
      </p:nvGrpSpPr>
      <p:grpSpPr>
        <a:xfrm>
          <a:off x="0" y="0"/>
          <a:ext cx="0" cy="0"/>
          <a:chOff x="0" y="0"/>
          <a:chExt cx="0" cy="0"/>
        </a:xfrm>
      </p:grpSpPr>
      <p:sp>
        <p:nvSpPr>
          <p:cNvPr id="450" name="Shape 45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451" name="Shape 4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485" name="Shape 4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9" name="Shape 489"/>
        <p:cNvGrpSpPr/>
        <p:nvPr/>
      </p:nvGrpSpPr>
      <p:grpSpPr>
        <a:xfrm>
          <a:off x="0" y="0"/>
          <a:ext cx="0" cy="0"/>
          <a:chOff x="0" y="0"/>
          <a:chExt cx="0" cy="0"/>
        </a:xfrm>
      </p:grpSpPr>
      <p:sp>
        <p:nvSpPr>
          <p:cNvPr id="490" name="Shape 4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491" name="Shape 4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6" name="Shape 496"/>
        <p:cNvGrpSpPr/>
        <p:nvPr/>
      </p:nvGrpSpPr>
      <p:grpSpPr>
        <a:xfrm>
          <a:off x="0" y="0"/>
          <a:ext cx="0" cy="0"/>
          <a:chOff x="0" y="0"/>
          <a:chExt cx="0" cy="0"/>
        </a:xfrm>
      </p:grpSpPr>
      <p:sp>
        <p:nvSpPr>
          <p:cNvPr id="497" name="Shape 4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498" name="Shape 4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7" name="Shape 507"/>
        <p:cNvGrpSpPr/>
        <p:nvPr/>
      </p:nvGrpSpPr>
      <p:grpSpPr>
        <a:xfrm>
          <a:off x="0" y="0"/>
          <a:ext cx="0" cy="0"/>
          <a:chOff x="0" y="0"/>
          <a:chExt cx="0" cy="0"/>
        </a:xfrm>
      </p:grpSpPr>
      <p:sp>
        <p:nvSpPr>
          <p:cNvPr id="508" name="Shape 50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509" name="Shape 5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1" name="Shape 591"/>
        <p:cNvGrpSpPr/>
        <p:nvPr/>
      </p:nvGrpSpPr>
      <p:grpSpPr>
        <a:xfrm>
          <a:off x="0" y="0"/>
          <a:ext cx="0" cy="0"/>
          <a:chOff x="0" y="0"/>
          <a:chExt cx="0" cy="0"/>
        </a:xfrm>
      </p:grpSpPr>
      <p:sp>
        <p:nvSpPr>
          <p:cNvPr id="592" name="Shape 5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3" name="Shape 5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594" name="Shape 594"/>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05" name="Shape 1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8" name="Shape 598"/>
        <p:cNvGrpSpPr/>
        <p:nvPr/>
      </p:nvGrpSpPr>
      <p:grpSpPr>
        <a:xfrm>
          <a:off x="0" y="0"/>
          <a:ext cx="0" cy="0"/>
          <a:chOff x="0" y="0"/>
          <a:chExt cx="0" cy="0"/>
        </a:xfrm>
      </p:grpSpPr>
      <p:sp>
        <p:nvSpPr>
          <p:cNvPr id="599" name="Shape 5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0" name="Shape 60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601" name="Shape 601"/>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5" name="Shape 605"/>
        <p:cNvGrpSpPr/>
        <p:nvPr/>
      </p:nvGrpSpPr>
      <p:grpSpPr>
        <a:xfrm>
          <a:off x="0" y="0"/>
          <a:ext cx="0" cy="0"/>
          <a:chOff x="0" y="0"/>
          <a:chExt cx="0" cy="0"/>
        </a:xfrm>
      </p:grpSpPr>
      <p:sp>
        <p:nvSpPr>
          <p:cNvPr id="606" name="Shape 60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000000"/>
                </a:solidFill>
                <a:latin typeface="Calibri"/>
                <a:ea typeface="Calibri"/>
                <a:cs typeface="Calibri"/>
                <a:sym typeface="Calibri"/>
              </a:rPr>
              <a:t>‹#›</a:t>
            </a:fld>
          </a:p>
        </p:txBody>
      </p:sp>
      <p:sp>
        <p:nvSpPr>
          <p:cNvPr id="607" name="Shape 6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08" name="Shape 60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1" baseline="0" i="0" sz="18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2" name="Shape 612"/>
        <p:cNvGrpSpPr/>
        <p:nvPr/>
      </p:nvGrpSpPr>
      <p:grpSpPr>
        <a:xfrm>
          <a:off x="0" y="0"/>
          <a:ext cx="0" cy="0"/>
          <a:chOff x="0" y="0"/>
          <a:chExt cx="0" cy="0"/>
        </a:xfrm>
      </p:grpSpPr>
      <p:sp>
        <p:nvSpPr>
          <p:cNvPr id="613" name="Shape 61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614" name="Shape 6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54" name="Shape 1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60" name="Shape 1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71" name="Shape 1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78" name="Shape 1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85" name="Shape 1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7" name="Shape 17"/>
        <p:cNvGrpSpPr/>
        <p:nvPr/>
      </p:nvGrpSpPr>
      <p:grpSpPr>
        <a:xfrm>
          <a:off x="0" y="0"/>
          <a:ext cx="0" cy="0"/>
          <a:chOff x="0" y="0"/>
          <a:chExt cx="0" cy="0"/>
        </a:xfrm>
      </p:grpSpPr>
      <p:sp>
        <p:nvSpPr>
          <p:cNvPr id="18" name="Shape 18"/>
          <p:cNvSpPr txBox="1"/>
          <p:nvPr>
            <p:ph type="ctrTitle"/>
          </p:nvPr>
        </p:nvSpPr>
        <p:spPr>
          <a:xfrm>
            <a:off x="914400" y="2362201"/>
            <a:ext cx="7619999" cy="990601"/>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12673" marL="457173" marR="0" rtl="0" algn="ctr">
              <a:spcBef>
                <a:spcPts val="0"/>
              </a:spcBef>
              <a:spcAft>
                <a:spcPts val="0"/>
              </a:spcAft>
              <a:defRPr/>
            </a:lvl6pPr>
            <a:lvl7pPr indent="-12644" marL="914344" marR="0" rtl="0" algn="ctr">
              <a:spcBef>
                <a:spcPts val="0"/>
              </a:spcBef>
              <a:spcAft>
                <a:spcPts val="0"/>
              </a:spcAft>
              <a:defRPr/>
            </a:lvl7pPr>
            <a:lvl8pPr indent="-12618" marL="1371518" marR="0" rtl="0" algn="ctr">
              <a:spcBef>
                <a:spcPts val="0"/>
              </a:spcBef>
              <a:spcAft>
                <a:spcPts val="0"/>
              </a:spcAft>
              <a:defRPr/>
            </a:lvl8pPr>
            <a:lvl9pPr indent="-12591" marL="1828691" marR="0" rtl="0" algn="ctr">
              <a:spcBef>
                <a:spcPts val="0"/>
              </a:spcBef>
              <a:spcAft>
                <a:spcPts val="0"/>
              </a:spcAft>
              <a:defRPr/>
            </a:lvl9pPr>
          </a:lstStyle>
          <a:p/>
        </p:txBody>
      </p:sp>
      <p:sp>
        <p:nvSpPr>
          <p:cNvPr id="19" name="Shape 19"/>
          <p:cNvSpPr txBox="1"/>
          <p:nvPr>
            <p:ph idx="1" type="subTitle"/>
          </p:nvPr>
        </p:nvSpPr>
        <p:spPr>
          <a:xfrm>
            <a:off x="14478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chemeClr val="dk1"/>
              </a:buClr>
              <a:buFont typeface="PT Sans"/>
              <a:buNone/>
              <a:defRPr/>
            </a:lvl1pPr>
            <a:lvl2pPr indent="-12673" marL="457173" marR="0" rtl="0" algn="ctr">
              <a:spcBef>
                <a:spcPts val="560"/>
              </a:spcBef>
              <a:spcAft>
                <a:spcPts val="0"/>
              </a:spcAft>
              <a:buClr>
                <a:schemeClr val="dk1"/>
              </a:buClr>
              <a:buFont typeface="PT Sans"/>
              <a:buNone/>
              <a:defRPr/>
            </a:lvl2pPr>
            <a:lvl3pPr indent="-12644" marL="914344" marR="0" rtl="0" algn="ctr">
              <a:spcBef>
                <a:spcPts val="480"/>
              </a:spcBef>
              <a:spcAft>
                <a:spcPts val="0"/>
              </a:spcAft>
              <a:buClr>
                <a:schemeClr val="dk1"/>
              </a:buClr>
              <a:buFont typeface="PT Sans"/>
              <a:buNone/>
              <a:defRPr/>
            </a:lvl3pPr>
            <a:lvl4pPr indent="-12618" marL="1371518" marR="0" rtl="0" algn="ctr">
              <a:spcBef>
                <a:spcPts val="400"/>
              </a:spcBef>
              <a:spcAft>
                <a:spcPts val="0"/>
              </a:spcAft>
              <a:buClr>
                <a:schemeClr val="dk1"/>
              </a:buClr>
              <a:buFont typeface="PT Sans"/>
              <a:buNone/>
              <a:defRPr/>
            </a:lvl4pPr>
            <a:lvl5pPr indent="-12591" marL="1828691" marR="0" rtl="0" algn="ctr">
              <a:spcBef>
                <a:spcPts val="400"/>
              </a:spcBef>
              <a:spcAft>
                <a:spcPts val="0"/>
              </a:spcAft>
              <a:buClr>
                <a:schemeClr val="dk1"/>
              </a:buClr>
              <a:buFont typeface="PT Sans"/>
              <a:buNone/>
              <a:defRPr/>
            </a:lvl5pPr>
            <a:lvl6pPr indent="-12562" marL="2285863" marR="0" rtl="0" algn="ctr">
              <a:spcBef>
                <a:spcPts val="400"/>
              </a:spcBef>
              <a:spcAft>
                <a:spcPts val="0"/>
              </a:spcAft>
              <a:buClr>
                <a:schemeClr val="dk1"/>
              </a:buClr>
              <a:buFont typeface="PT Sans"/>
              <a:buNone/>
              <a:defRPr/>
            </a:lvl6pPr>
            <a:lvl7pPr indent="-12536" marL="2743036" marR="0" rtl="0" algn="ctr">
              <a:spcBef>
                <a:spcPts val="400"/>
              </a:spcBef>
              <a:spcAft>
                <a:spcPts val="0"/>
              </a:spcAft>
              <a:buClr>
                <a:schemeClr val="dk1"/>
              </a:buClr>
              <a:buFont typeface="PT Sans"/>
              <a:buNone/>
              <a:defRPr/>
            </a:lvl7pPr>
            <a:lvl8pPr indent="-12508" marL="3200209" marR="0" rtl="0" algn="ctr">
              <a:spcBef>
                <a:spcPts val="400"/>
              </a:spcBef>
              <a:spcAft>
                <a:spcPts val="0"/>
              </a:spcAft>
              <a:buClr>
                <a:schemeClr val="dk1"/>
              </a:buClr>
              <a:buFont typeface="PT Sans"/>
              <a:buNone/>
              <a:defRPr/>
            </a:lvl8pPr>
            <a:lvl9pPr indent="-12481" marL="3657381" marR="0" rtl="0" algn="ctr">
              <a:spcBef>
                <a:spcPts val="400"/>
              </a:spcBef>
              <a:spcAft>
                <a:spcPts val="0"/>
              </a:spcAft>
              <a:buClr>
                <a:schemeClr val="dk1"/>
              </a:buClr>
              <a:buFont typeface="PT Sans"/>
              <a:buNone/>
              <a:defRPr/>
            </a:lvl9pPr>
          </a:lstStyle>
          <a:p/>
        </p:txBody>
      </p:sp>
      <p:sp>
        <p:nvSpPr>
          <p:cNvPr id="20" name="Shape 20"/>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1" name="Shape 21"/>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2" name="Shape 22"/>
          <p:cNvSpPr txBox="1"/>
          <p:nvPr>
            <p:ph idx="12" type="sldNum"/>
          </p:nvPr>
        </p:nvSpPr>
        <p:spPr>
          <a:xfrm>
            <a:off x="7315200" y="6248400"/>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4" name="Shape 74"/>
        <p:cNvGrpSpPr/>
        <p:nvPr/>
      </p:nvGrpSpPr>
      <p:grpSpPr>
        <a:xfrm>
          <a:off x="0" y="0"/>
          <a:ext cx="0" cy="0"/>
          <a:chOff x="0" y="0"/>
          <a:chExt cx="0" cy="0"/>
        </a:xfrm>
      </p:grpSpPr>
      <p:sp>
        <p:nvSpPr>
          <p:cNvPr id="75" name="Shape 75"/>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76" name="Shape 76"/>
          <p:cNvSpPr txBox="1"/>
          <p:nvPr>
            <p:ph idx="1" type="body"/>
          </p:nvPr>
        </p:nvSpPr>
        <p:spPr>
          <a:xfrm rot="5400000">
            <a:off x="3177381" y="-327816"/>
            <a:ext cx="3551236" cy="8077199"/>
          </a:xfrm>
          <a:prstGeom prst="rect">
            <a:avLst/>
          </a:prstGeom>
          <a:noFill/>
          <a:ln>
            <a:noFill/>
          </a:ln>
        </p:spPr>
        <p:txBody>
          <a:bodyPr anchorCtr="0" anchor="t" bIns="91425" lIns="91425" rIns="91425" tIns="91425"/>
          <a:lstStyle>
            <a:lvl1pPr indent="-138113" marL="341313" rtl="0" algn="l">
              <a:spcBef>
                <a:spcPts val="640"/>
              </a:spcBef>
              <a:spcAft>
                <a:spcPts val="0"/>
              </a:spcAft>
              <a:buClr>
                <a:schemeClr val="dk1"/>
              </a:buClr>
              <a:buFont typeface="PT Sans"/>
              <a:buChar char="•"/>
              <a:defRPr/>
            </a:lvl1pPr>
            <a:lvl2pPr indent="-106362" marL="741363" rtl="0" algn="l">
              <a:spcBef>
                <a:spcPts val="560"/>
              </a:spcBef>
              <a:spcAft>
                <a:spcPts val="0"/>
              </a:spcAft>
              <a:buClr>
                <a:schemeClr val="dk1"/>
              </a:buClr>
              <a:buFont typeface="PT Sans"/>
              <a:buChar char="–"/>
              <a:defRPr/>
            </a:lvl2pPr>
            <a:lvl3pPr indent="-74612" marL="1141413" rtl="0" algn="l">
              <a:spcBef>
                <a:spcPts val="480"/>
              </a:spcBef>
              <a:spcAft>
                <a:spcPts val="0"/>
              </a:spcAft>
              <a:buClr>
                <a:schemeClr val="dk1"/>
              </a:buClr>
              <a:buFont typeface="PT Sans"/>
              <a:buChar char="•"/>
              <a:defRPr/>
            </a:lvl3pPr>
            <a:lvl4pPr indent="-100012" marL="1598613" rtl="0" algn="l">
              <a:spcBef>
                <a:spcPts val="400"/>
              </a:spcBef>
              <a:spcAft>
                <a:spcPts val="0"/>
              </a:spcAft>
              <a:buClr>
                <a:schemeClr val="dk1"/>
              </a:buClr>
              <a:buFont typeface="PT Sans"/>
              <a:buChar char="–"/>
              <a:defRPr/>
            </a:lvl4pPr>
            <a:lvl5pPr indent="-100013" marL="2055813" rtl="0" algn="l">
              <a:spcBef>
                <a:spcPts val="400"/>
              </a:spcBef>
              <a:spcAft>
                <a:spcPts val="0"/>
              </a:spcAft>
              <a:buClr>
                <a:schemeClr val="dk1"/>
              </a:buClr>
              <a:buFont typeface="PT Sans"/>
              <a:buChar char="»"/>
              <a:defRPr/>
            </a:lvl5pPr>
            <a:lvl6pPr indent="-114150" marL="2514450" rtl="0" algn="l">
              <a:spcBef>
                <a:spcPts val="400"/>
              </a:spcBef>
              <a:spcAft>
                <a:spcPts val="0"/>
              </a:spcAft>
              <a:buClr>
                <a:schemeClr val="dk1"/>
              </a:buClr>
              <a:buFont typeface="PT Sans"/>
              <a:buChar char="»"/>
              <a:defRPr/>
            </a:lvl6pPr>
            <a:lvl7pPr indent="-114121" marL="2971622" rtl="0" algn="l">
              <a:spcBef>
                <a:spcPts val="400"/>
              </a:spcBef>
              <a:spcAft>
                <a:spcPts val="0"/>
              </a:spcAft>
              <a:buClr>
                <a:schemeClr val="dk1"/>
              </a:buClr>
              <a:buFont typeface="PT Sans"/>
              <a:buChar char="»"/>
              <a:defRPr/>
            </a:lvl7pPr>
            <a:lvl8pPr indent="-114094" marL="3428795" rtl="0" algn="l">
              <a:spcBef>
                <a:spcPts val="400"/>
              </a:spcBef>
              <a:spcAft>
                <a:spcPts val="0"/>
              </a:spcAft>
              <a:buClr>
                <a:schemeClr val="dk1"/>
              </a:buClr>
              <a:buFont typeface="PT Sans"/>
              <a:buChar char="»"/>
              <a:defRPr/>
            </a:lvl8pPr>
            <a:lvl9pPr indent="-114067" marL="3885967" rtl="0" algn="l">
              <a:spcBef>
                <a:spcPts val="400"/>
              </a:spcBef>
              <a:spcAft>
                <a:spcPts val="0"/>
              </a:spcAft>
              <a:buClr>
                <a:schemeClr val="dk1"/>
              </a:buClr>
              <a:buFont typeface="PT Sans"/>
              <a:buChar char="»"/>
              <a:defRPr/>
            </a:lvl9pPr>
          </a:lstStyle>
          <a:p/>
        </p:txBody>
      </p:sp>
      <p:sp>
        <p:nvSpPr>
          <p:cNvPr id="77" name="Shape 7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78" name="Shape 7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79" name="Shape 79"/>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0" name="Shape 80"/>
        <p:cNvGrpSpPr/>
        <p:nvPr/>
      </p:nvGrpSpPr>
      <p:grpSpPr>
        <a:xfrm>
          <a:off x="0" y="0"/>
          <a:ext cx="0" cy="0"/>
          <a:chOff x="0" y="0"/>
          <a:chExt cx="0" cy="0"/>
        </a:xfrm>
      </p:grpSpPr>
      <p:sp>
        <p:nvSpPr>
          <p:cNvPr id="81" name="Shape 81"/>
          <p:cNvSpPr txBox="1"/>
          <p:nvPr>
            <p:ph type="title"/>
          </p:nvPr>
        </p:nvSpPr>
        <p:spPr>
          <a:xfrm rot="5400000">
            <a:off x="5543550" y="2038349"/>
            <a:ext cx="4876799" cy="2019299"/>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82" name="Shape 82"/>
          <p:cNvSpPr txBox="1"/>
          <p:nvPr>
            <p:ph idx="1" type="body"/>
          </p:nvPr>
        </p:nvSpPr>
        <p:spPr>
          <a:xfrm rot="5400000">
            <a:off x="1428750" y="95249"/>
            <a:ext cx="4876799" cy="5905500"/>
          </a:xfrm>
          <a:prstGeom prst="rect">
            <a:avLst/>
          </a:prstGeom>
          <a:noFill/>
          <a:ln>
            <a:noFill/>
          </a:ln>
        </p:spPr>
        <p:txBody>
          <a:bodyPr anchorCtr="0" anchor="t" bIns="91425" lIns="91425" rIns="91425" tIns="91425"/>
          <a:lstStyle>
            <a:lvl1pPr indent="-138113" marL="341313" rtl="0" algn="l">
              <a:spcBef>
                <a:spcPts val="640"/>
              </a:spcBef>
              <a:spcAft>
                <a:spcPts val="0"/>
              </a:spcAft>
              <a:buClr>
                <a:schemeClr val="dk1"/>
              </a:buClr>
              <a:buFont typeface="PT Sans"/>
              <a:buChar char="•"/>
              <a:defRPr/>
            </a:lvl1pPr>
            <a:lvl2pPr indent="-106362" marL="741363" rtl="0" algn="l">
              <a:spcBef>
                <a:spcPts val="560"/>
              </a:spcBef>
              <a:spcAft>
                <a:spcPts val="0"/>
              </a:spcAft>
              <a:buClr>
                <a:schemeClr val="dk1"/>
              </a:buClr>
              <a:buFont typeface="PT Sans"/>
              <a:buChar char="–"/>
              <a:defRPr/>
            </a:lvl2pPr>
            <a:lvl3pPr indent="-74612" marL="1141413" rtl="0" algn="l">
              <a:spcBef>
                <a:spcPts val="480"/>
              </a:spcBef>
              <a:spcAft>
                <a:spcPts val="0"/>
              </a:spcAft>
              <a:buClr>
                <a:schemeClr val="dk1"/>
              </a:buClr>
              <a:buFont typeface="PT Sans"/>
              <a:buChar char="•"/>
              <a:defRPr/>
            </a:lvl3pPr>
            <a:lvl4pPr indent="-100012" marL="1598613" rtl="0" algn="l">
              <a:spcBef>
                <a:spcPts val="400"/>
              </a:spcBef>
              <a:spcAft>
                <a:spcPts val="0"/>
              </a:spcAft>
              <a:buClr>
                <a:schemeClr val="dk1"/>
              </a:buClr>
              <a:buFont typeface="PT Sans"/>
              <a:buChar char="–"/>
              <a:defRPr/>
            </a:lvl4pPr>
            <a:lvl5pPr indent="-100013" marL="2055813" rtl="0" algn="l">
              <a:spcBef>
                <a:spcPts val="400"/>
              </a:spcBef>
              <a:spcAft>
                <a:spcPts val="0"/>
              </a:spcAft>
              <a:buClr>
                <a:schemeClr val="dk1"/>
              </a:buClr>
              <a:buFont typeface="PT Sans"/>
              <a:buChar char="»"/>
              <a:defRPr/>
            </a:lvl5pPr>
            <a:lvl6pPr indent="-114150" marL="2514450" rtl="0" algn="l">
              <a:spcBef>
                <a:spcPts val="400"/>
              </a:spcBef>
              <a:spcAft>
                <a:spcPts val="0"/>
              </a:spcAft>
              <a:buClr>
                <a:schemeClr val="dk1"/>
              </a:buClr>
              <a:buFont typeface="PT Sans"/>
              <a:buChar char="»"/>
              <a:defRPr/>
            </a:lvl6pPr>
            <a:lvl7pPr indent="-114121" marL="2971622" rtl="0" algn="l">
              <a:spcBef>
                <a:spcPts val="400"/>
              </a:spcBef>
              <a:spcAft>
                <a:spcPts val="0"/>
              </a:spcAft>
              <a:buClr>
                <a:schemeClr val="dk1"/>
              </a:buClr>
              <a:buFont typeface="PT Sans"/>
              <a:buChar char="»"/>
              <a:defRPr/>
            </a:lvl7pPr>
            <a:lvl8pPr indent="-114094" marL="3428795" rtl="0" algn="l">
              <a:spcBef>
                <a:spcPts val="400"/>
              </a:spcBef>
              <a:spcAft>
                <a:spcPts val="0"/>
              </a:spcAft>
              <a:buClr>
                <a:schemeClr val="dk1"/>
              </a:buClr>
              <a:buFont typeface="PT Sans"/>
              <a:buChar char="»"/>
              <a:defRPr/>
            </a:lvl8pPr>
            <a:lvl9pPr indent="-114067" marL="3885967" rtl="0" algn="l">
              <a:spcBef>
                <a:spcPts val="400"/>
              </a:spcBef>
              <a:spcAft>
                <a:spcPts val="0"/>
              </a:spcAft>
              <a:buClr>
                <a:schemeClr val="dk1"/>
              </a:buClr>
              <a:buFont typeface="PT Sans"/>
              <a:buChar char="»"/>
              <a:defRPr/>
            </a:lvl9pPr>
          </a:lstStyle>
          <a:p/>
        </p:txBody>
      </p:sp>
      <p:sp>
        <p:nvSpPr>
          <p:cNvPr id="83" name="Shape 83"/>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84" name="Shape 8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85" name="Shape 85"/>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28" name="Shape 228"/>
        <p:cNvGrpSpPr/>
        <p:nvPr/>
      </p:nvGrpSpPr>
      <p:grpSpPr>
        <a:xfrm>
          <a:off x="0" y="0"/>
          <a:ext cx="0" cy="0"/>
          <a:chOff x="0" y="0"/>
          <a:chExt cx="0" cy="0"/>
        </a:xfrm>
      </p:grpSpPr>
      <p:sp>
        <p:nvSpPr>
          <p:cNvPr id="229" name="Shape 229"/>
          <p:cNvSpPr txBox="1"/>
          <p:nvPr>
            <p:ph type="title"/>
          </p:nvPr>
        </p:nvSpPr>
        <p:spPr>
          <a:xfrm>
            <a:off x="1295400" y="609833"/>
            <a:ext cx="7696244"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230" name="Shape 230"/>
          <p:cNvSpPr txBox="1"/>
          <p:nvPr>
            <p:ph idx="1" type="body"/>
          </p:nvPr>
        </p:nvSpPr>
        <p:spPr>
          <a:xfrm>
            <a:off x="1295400" y="1935200"/>
            <a:ext cx="7696244" cy="3550966"/>
          </a:xfrm>
          <a:prstGeom prst="rect">
            <a:avLst/>
          </a:prstGeom>
          <a:noFill/>
          <a:ln>
            <a:noFill/>
          </a:ln>
        </p:spPr>
        <p:txBody>
          <a:bodyPr anchorCtr="0" anchor="t" bIns="91425" lIns="91425" rIns="91425" tIns="91425"/>
          <a:lstStyle>
            <a:lvl1pPr indent="-138113" marL="341313" rtl="0" algn="l">
              <a:spcBef>
                <a:spcPts val="640"/>
              </a:spcBef>
              <a:spcAft>
                <a:spcPts val="0"/>
              </a:spcAft>
              <a:buClr>
                <a:schemeClr val="dk1"/>
              </a:buClr>
              <a:buFont typeface="PT Sans"/>
              <a:buChar char="•"/>
              <a:defRPr/>
            </a:lvl1pPr>
            <a:lvl2pPr indent="-106362" marL="741363" rtl="0" algn="l">
              <a:spcBef>
                <a:spcPts val="560"/>
              </a:spcBef>
              <a:spcAft>
                <a:spcPts val="0"/>
              </a:spcAft>
              <a:buClr>
                <a:schemeClr val="dk1"/>
              </a:buClr>
              <a:buFont typeface="PT Sans"/>
              <a:buChar char="–"/>
              <a:defRPr/>
            </a:lvl2pPr>
            <a:lvl3pPr indent="-74612" marL="1141413" rtl="0" algn="l">
              <a:spcBef>
                <a:spcPts val="480"/>
              </a:spcBef>
              <a:spcAft>
                <a:spcPts val="0"/>
              </a:spcAft>
              <a:buClr>
                <a:schemeClr val="dk1"/>
              </a:buClr>
              <a:buFont typeface="PT Sans"/>
              <a:buChar char="•"/>
              <a:defRPr/>
            </a:lvl3pPr>
            <a:lvl4pPr indent="-100012" marL="1598613" rtl="0" algn="l">
              <a:spcBef>
                <a:spcPts val="400"/>
              </a:spcBef>
              <a:spcAft>
                <a:spcPts val="0"/>
              </a:spcAft>
              <a:buClr>
                <a:schemeClr val="dk1"/>
              </a:buClr>
              <a:buFont typeface="PT Sans"/>
              <a:buChar char="–"/>
              <a:defRPr/>
            </a:lvl4pPr>
            <a:lvl5pPr indent="-100013" marL="2055813" rtl="0" algn="l">
              <a:spcBef>
                <a:spcPts val="400"/>
              </a:spcBef>
              <a:spcAft>
                <a:spcPts val="0"/>
              </a:spcAft>
              <a:buClr>
                <a:schemeClr val="dk1"/>
              </a:buClr>
              <a:buFont typeface="PT Sans"/>
              <a:buChar char="»"/>
              <a:defRPr/>
            </a:lvl5pPr>
            <a:lvl6pPr indent="-114150" marL="2514450" rtl="0" algn="l">
              <a:spcBef>
                <a:spcPts val="400"/>
              </a:spcBef>
              <a:spcAft>
                <a:spcPts val="0"/>
              </a:spcAft>
              <a:buClr>
                <a:schemeClr val="dk1"/>
              </a:buClr>
              <a:buFont typeface="PT Sans"/>
              <a:buChar char="»"/>
              <a:defRPr/>
            </a:lvl6pPr>
            <a:lvl7pPr indent="-114121" marL="2971622" rtl="0" algn="l">
              <a:spcBef>
                <a:spcPts val="400"/>
              </a:spcBef>
              <a:spcAft>
                <a:spcPts val="0"/>
              </a:spcAft>
              <a:buClr>
                <a:schemeClr val="dk1"/>
              </a:buClr>
              <a:buFont typeface="PT Sans"/>
              <a:buChar char="»"/>
              <a:defRPr/>
            </a:lvl7pPr>
            <a:lvl8pPr indent="-114094" marL="3428795" rtl="0" algn="l">
              <a:spcBef>
                <a:spcPts val="400"/>
              </a:spcBef>
              <a:spcAft>
                <a:spcPts val="0"/>
              </a:spcAft>
              <a:buClr>
                <a:schemeClr val="dk1"/>
              </a:buClr>
              <a:buFont typeface="PT Sans"/>
              <a:buChar char="»"/>
              <a:defRPr/>
            </a:lvl8pPr>
            <a:lvl9pPr indent="-114067" marL="3885967" rtl="0" algn="l">
              <a:spcBef>
                <a:spcPts val="400"/>
              </a:spcBef>
              <a:spcAft>
                <a:spcPts val="0"/>
              </a:spcAft>
              <a:buClr>
                <a:schemeClr val="dk1"/>
              </a:buClr>
              <a:buFont typeface="PT Sans"/>
              <a:buChar char="»"/>
              <a:defRPr/>
            </a:lvl9pPr>
          </a:lstStyle>
          <a:p/>
        </p:txBody>
      </p:sp>
      <p:sp>
        <p:nvSpPr>
          <p:cNvPr id="231" name="Shape 23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32" name="Shape 23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33" name="Shape 233"/>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34" name="Shape 234"/>
        <p:cNvGrpSpPr/>
        <p:nvPr/>
      </p:nvGrpSpPr>
      <p:grpSpPr>
        <a:xfrm>
          <a:off x="0" y="0"/>
          <a:ext cx="0" cy="0"/>
          <a:chOff x="0" y="0"/>
          <a:chExt cx="0" cy="0"/>
        </a:xfrm>
      </p:grpSpPr>
      <p:sp>
        <p:nvSpPr>
          <p:cNvPr id="235" name="Shape 235"/>
          <p:cNvSpPr txBox="1"/>
          <p:nvPr>
            <p:ph type="ctrTitle"/>
          </p:nvPr>
        </p:nvSpPr>
        <p:spPr>
          <a:xfrm>
            <a:off x="914400" y="2362200"/>
            <a:ext cx="7619999" cy="990601"/>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12673" marL="457173" marR="0" rtl="0" algn="ctr">
              <a:spcBef>
                <a:spcPts val="0"/>
              </a:spcBef>
              <a:spcAft>
                <a:spcPts val="0"/>
              </a:spcAft>
              <a:defRPr/>
            </a:lvl6pPr>
            <a:lvl7pPr indent="-12644" marL="914344" marR="0" rtl="0" algn="ctr">
              <a:spcBef>
                <a:spcPts val="0"/>
              </a:spcBef>
              <a:spcAft>
                <a:spcPts val="0"/>
              </a:spcAft>
              <a:defRPr/>
            </a:lvl7pPr>
            <a:lvl8pPr indent="-12618" marL="1371518" marR="0" rtl="0" algn="ctr">
              <a:spcBef>
                <a:spcPts val="0"/>
              </a:spcBef>
              <a:spcAft>
                <a:spcPts val="0"/>
              </a:spcAft>
              <a:defRPr/>
            </a:lvl8pPr>
            <a:lvl9pPr indent="-12591" marL="1828691" marR="0" rtl="0" algn="ctr">
              <a:spcBef>
                <a:spcPts val="0"/>
              </a:spcBef>
              <a:spcAft>
                <a:spcPts val="0"/>
              </a:spcAft>
              <a:defRPr/>
            </a:lvl9pPr>
          </a:lstStyle>
          <a:p/>
        </p:txBody>
      </p:sp>
      <p:sp>
        <p:nvSpPr>
          <p:cNvPr id="236" name="Shape 236"/>
          <p:cNvSpPr txBox="1"/>
          <p:nvPr>
            <p:ph idx="1" type="subTitle"/>
          </p:nvPr>
        </p:nvSpPr>
        <p:spPr>
          <a:xfrm>
            <a:off x="14478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chemeClr val="dk1"/>
              </a:buClr>
              <a:buFont typeface="PT Sans"/>
              <a:buNone/>
              <a:defRPr/>
            </a:lvl1pPr>
            <a:lvl2pPr indent="-12673" marL="457173" marR="0" rtl="0" algn="ctr">
              <a:spcBef>
                <a:spcPts val="560"/>
              </a:spcBef>
              <a:spcAft>
                <a:spcPts val="0"/>
              </a:spcAft>
              <a:buClr>
                <a:schemeClr val="dk1"/>
              </a:buClr>
              <a:buFont typeface="PT Sans"/>
              <a:buNone/>
              <a:defRPr/>
            </a:lvl2pPr>
            <a:lvl3pPr indent="-12644" marL="914344" marR="0" rtl="0" algn="ctr">
              <a:spcBef>
                <a:spcPts val="480"/>
              </a:spcBef>
              <a:spcAft>
                <a:spcPts val="0"/>
              </a:spcAft>
              <a:buClr>
                <a:schemeClr val="dk1"/>
              </a:buClr>
              <a:buFont typeface="PT Sans"/>
              <a:buNone/>
              <a:defRPr/>
            </a:lvl3pPr>
            <a:lvl4pPr indent="-12618" marL="1371518" marR="0" rtl="0" algn="ctr">
              <a:spcBef>
                <a:spcPts val="400"/>
              </a:spcBef>
              <a:spcAft>
                <a:spcPts val="0"/>
              </a:spcAft>
              <a:buClr>
                <a:schemeClr val="dk1"/>
              </a:buClr>
              <a:buFont typeface="PT Sans"/>
              <a:buNone/>
              <a:defRPr/>
            </a:lvl4pPr>
            <a:lvl5pPr indent="-12591" marL="1828691" marR="0" rtl="0" algn="ctr">
              <a:spcBef>
                <a:spcPts val="400"/>
              </a:spcBef>
              <a:spcAft>
                <a:spcPts val="0"/>
              </a:spcAft>
              <a:buClr>
                <a:schemeClr val="dk1"/>
              </a:buClr>
              <a:buFont typeface="PT Sans"/>
              <a:buNone/>
              <a:defRPr/>
            </a:lvl5pPr>
            <a:lvl6pPr indent="-12562" marL="2285863" marR="0" rtl="0" algn="ctr">
              <a:spcBef>
                <a:spcPts val="400"/>
              </a:spcBef>
              <a:spcAft>
                <a:spcPts val="0"/>
              </a:spcAft>
              <a:buClr>
                <a:schemeClr val="dk1"/>
              </a:buClr>
              <a:buFont typeface="PT Sans"/>
              <a:buNone/>
              <a:defRPr/>
            </a:lvl6pPr>
            <a:lvl7pPr indent="-12536" marL="2743036" marR="0" rtl="0" algn="ctr">
              <a:spcBef>
                <a:spcPts val="400"/>
              </a:spcBef>
              <a:spcAft>
                <a:spcPts val="0"/>
              </a:spcAft>
              <a:buClr>
                <a:schemeClr val="dk1"/>
              </a:buClr>
              <a:buFont typeface="PT Sans"/>
              <a:buNone/>
              <a:defRPr/>
            </a:lvl7pPr>
            <a:lvl8pPr indent="-12508" marL="3200209" marR="0" rtl="0" algn="ctr">
              <a:spcBef>
                <a:spcPts val="400"/>
              </a:spcBef>
              <a:spcAft>
                <a:spcPts val="0"/>
              </a:spcAft>
              <a:buClr>
                <a:schemeClr val="dk1"/>
              </a:buClr>
              <a:buFont typeface="PT Sans"/>
              <a:buNone/>
              <a:defRPr/>
            </a:lvl8pPr>
            <a:lvl9pPr indent="-12481" marL="3657381" marR="0" rtl="0" algn="ctr">
              <a:spcBef>
                <a:spcPts val="400"/>
              </a:spcBef>
              <a:spcAft>
                <a:spcPts val="0"/>
              </a:spcAft>
              <a:buClr>
                <a:schemeClr val="dk1"/>
              </a:buClr>
              <a:buFont typeface="PT Sans"/>
              <a:buNone/>
              <a:defRPr/>
            </a:lvl9pPr>
          </a:lstStyle>
          <a:p/>
        </p:txBody>
      </p:sp>
      <p:sp>
        <p:nvSpPr>
          <p:cNvPr id="237" name="Shape 23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38" name="Shape 23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39" name="Shape 239"/>
          <p:cNvSpPr txBox="1"/>
          <p:nvPr>
            <p:ph idx="12" type="sldNum"/>
          </p:nvPr>
        </p:nvSpPr>
        <p:spPr>
          <a:xfrm>
            <a:off x="7315200" y="6248400"/>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40" name="Shape 240"/>
        <p:cNvGrpSpPr/>
        <p:nvPr/>
      </p:nvGrpSpPr>
      <p:grpSpPr>
        <a:xfrm>
          <a:off x="0" y="0"/>
          <a:ext cx="0" cy="0"/>
          <a:chOff x="0" y="0"/>
          <a:chExt cx="0" cy="0"/>
        </a:xfrm>
      </p:grpSpPr>
      <p:sp>
        <p:nvSpPr>
          <p:cNvPr id="241" name="Shape 241"/>
          <p:cNvSpPr txBox="1"/>
          <p:nvPr>
            <p:ph type="title"/>
          </p:nvPr>
        </p:nvSpPr>
        <p:spPr>
          <a:xfrm>
            <a:off x="722312" y="4406901"/>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2" name="Shape 242"/>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4"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243" name="Shape 243"/>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44" name="Shape 24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45" name="Shape 245"/>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46" name="Shape 246"/>
        <p:cNvGrpSpPr/>
        <p:nvPr/>
      </p:nvGrpSpPr>
      <p:grpSpPr>
        <a:xfrm>
          <a:off x="0" y="0"/>
          <a:ext cx="0" cy="0"/>
          <a:chOff x="0" y="0"/>
          <a:chExt cx="0" cy="0"/>
        </a:xfrm>
      </p:grpSpPr>
      <p:sp>
        <p:nvSpPr>
          <p:cNvPr id="247" name="Shape 247"/>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248" name="Shape 248"/>
          <p:cNvSpPr txBox="1"/>
          <p:nvPr>
            <p:ph idx="1" type="body"/>
          </p:nvPr>
        </p:nvSpPr>
        <p:spPr>
          <a:xfrm>
            <a:off x="914400" y="1935164"/>
            <a:ext cx="3962399" cy="3551236"/>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9" name="Shape 249"/>
          <p:cNvSpPr txBox="1"/>
          <p:nvPr>
            <p:ph idx="2" type="body"/>
          </p:nvPr>
        </p:nvSpPr>
        <p:spPr>
          <a:xfrm>
            <a:off x="5029200" y="1935164"/>
            <a:ext cx="3962399" cy="3551236"/>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50" name="Shape 250"/>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51" name="Shape 251"/>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52" name="Shape 252"/>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53" name="Shape 253"/>
        <p:cNvGrpSpPr/>
        <p:nvPr/>
      </p:nvGrpSpPr>
      <p:grpSpPr>
        <a:xfrm>
          <a:off x="0" y="0"/>
          <a:ext cx="0" cy="0"/>
          <a:chOff x="0" y="0"/>
          <a:chExt cx="0" cy="0"/>
        </a:xfrm>
      </p:grpSpPr>
      <p:sp>
        <p:nvSpPr>
          <p:cNvPr id="254" name="Shape 254"/>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55" name="Shape 255"/>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4"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256" name="Shape 256"/>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57" name="Shape 257"/>
          <p:cNvSpPr txBox="1"/>
          <p:nvPr>
            <p:ph idx="3" type="body"/>
          </p:nvPr>
        </p:nvSpPr>
        <p:spPr>
          <a:xfrm>
            <a:off x="4645026" y="1535112"/>
            <a:ext cx="4041774" cy="639762"/>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4"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258" name="Shape 258"/>
          <p:cNvSpPr txBox="1"/>
          <p:nvPr>
            <p:ph idx="4" type="body"/>
          </p:nvPr>
        </p:nvSpPr>
        <p:spPr>
          <a:xfrm>
            <a:off x="4645026"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59" name="Shape 259"/>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60" name="Shape 260"/>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61" name="Shape 261"/>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2" name="Shape 262"/>
        <p:cNvGrpSpPr/>
        <p:nvPr/>
      </p:nvGrpSpPr>
      <p:grpSpPr>
        <a:xfrm>
          <a:off x="0" y="0"/>
          <a:ext cx="0" cy="0"/>
          <a:chOff x="0" y="0"/>
          <a:chExt cx="0" cy="0"/>
        </a:xfrm>
      </p:grpSpPr>
      <p:sp>
        <p:nvSpPr>
          <p:cNvPr id="263" name="Shape 263"/>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264" name="Shape 26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65" name="Shape 26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66" name="Shape 266"/>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67" name="Shape 267"/>
        <p:cNvGrpSpPr/>
        <p:nvPr/>
      </p:nvGrpSpPr>
      <p:grpSpPr>
        <a:xfrm>
          <a:off x="0" y="0"/>
          <a:ext cx="0" cy="0"/>
          <a:chOff x="0" y="0"/>
          <a:chExt cx="0" cy="0"/>
        </a:xfrm>
      </p:grpSpPr>
      <p:sp>
        <p:nvSpPr>
          <p:cNvPr id="268" name="Shape 268"/>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69" name="Shape 269"/>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70" name="Shape 270"/>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71" name="Shape 271"/>
        <p:cNvGrpSpPr/>
        <p:nvPr/>
      </p:nvGrpSpPr>
      <p:grpSpPr>
        <a:xfrm>
          <a:off x="0" y="0"/>
          <a:ext cx="0" cy="0"/>
          <a:chOff x="0" y="0"/>
          <a:chExt cx="0" cy="0"/>
        </a:xfrm>
      </p:grpSpPr>
      <p:sp>
        <p:nvSpPr>
          <p:cNvPr id="272" name="Shape 272"/>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3" name="Shape 273"/>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4" name="Shape 274"/>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4"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275" name="Shape 275"/>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76" name="Shape 276"/>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77" name="Shape 277"/>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3" name="Shape 23"/>
        <p:cNvGrpSpPr/>
        <p:nvPr/>
      </p:nvGrpSpPr>
      <p:grpSpPr>
        <a:xfrm>
          <a:off x="0" y="0"/>
          <a:ext cx="0" cy="0"/>
          <a:chOff x="0" y="0"/>
          <a:chExt cx="0" cy="0"/>
        </a:xfrm>
      </p:grpSpPr>
      <p:sp>
        <p:nvSpPr>
          <p:cNvPr id="24" name="Shape 24"/>
          <p:cNvSpPr txBox="1"/>
          <p:nvPr>
            <p:ph type="title"/>
          </p:nvPr>
        </p:nvSpPr>
        <p:spPr>
          <a:xfrm>
            <a:off x="1295400" y="609833"/>
            <a:ext cx="7696244"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25" name="Shape 25"/>
          <p:cNvSpPr txBox="1"/>
          <p:nvPr>
            <p:ph idx="1" type="body"/>
          </p:nvPr>
        </p:nvSpPr>
        <p:spPr>
          <a:xfrm>
            <a:off x="1295400" y="1935202"/>
            <a:ext cx="7696244" cy="3550966"/>
          </a:xfrm>
          <a:prstGeom prst="rect">
            <a:avLst/>
          </a:prstGeom>
          <a:noFill/>
          <a:ln>
            <a:noFill/>
          </a:ln>
        </p:spPr>
        <p:txBody>
          <a:bodyPr anchorCtr="0" anchor="t" bIns="91425" lIns="91425" rIns="91425" tIns="91425"/>
          <a:lstStyle>
            <a:lvl1pPr indent="-138113" marL="341313" rtl="0" algn="l">
              <a:spcBef>
                <a:spcPts val="640"/>
              </a:spcBef>
              <a:spcAft>
                <a:spcPts val="0"/>
              </a:spcAft>
              <a:buClr>
                <a:schemeClr val="dk1"/>
              </a:buClr>
              <a:buFont typeface="PT Sans"/>
              <a:buChar char="•"/>
              <a:defRPr/>
            </a:lvl1pPr>
            <a:lvl2pPr indent="-106362" marL="741363" rtl="0" algn="l">
              <a:spcBef>
                <a:spcPts val="560"/>
              </a:spcBef>
              <a:spcAft>
                <a:spcPts val="0"/>
              </a:spcAft>
              <a:buClr>
                <a:schemeClr val="dk1"/>
              </a:buClr>
              <a:buFont typeface="PT Sans"/>
              <a:buChar char="–"/>
              <a:defRPr/>
            </a:lvl2pPr>
            <a:lvl3pPr indent="-74612" marL="1141413" rtl="0" algn="l">
              <a:spcBef>
                <a:spcPts val="480"/>
              </a:spcBef>
              <a:spcAft>
                <a:spcPts val="0"/>
              </a:spcAft>
              <a:buClr>
                <a:schemeClr val="dk1"/>
              </a:buClr>
              <a:buFont typeface="PT Sans"/>
              <a:buChar char="•"/>
              <a:defRPr/>
            </a:lvl3pPr>
            <a:lvl4pPr indent="-100012" marL="1598613" rtl="0" algn="l">
              <a:spcBef>
                <a:spcPts val="400"/>
              </a:spcBef>
              <a:spcAft>
                <a:spcPts val="0"/>
              </a:spcAft>
              <a:buClr>
                <a:schemeClr val="dk1"/>
              </a:buClr>
              <a:buFont typeface="PT Sans"/>
              <a:buChar char="–"/>
              <a:defRPr/>
            </a:lvl4pPr>
            <a:lvl5pPr indent="-100013" marL="2055813" rtl="0" algn="l">
              <a:spcBef>
                <a:spcPts val="400"/>
              </a:spcBef>
              <a:spcAft>
                <a:spcPts val="0"/>
              </a:spcAft>
              <a:buClr>
                <a:schemeClr val="dk1"/>
              </a:buClr>
              <a:buFont typeface="PT Sans"/>
              <a:buChar char="»"/>
              <a:defRPr/>
            </a:lvl5pPr>
            <a:lvl6pPr indent="-114150" marL="2514450" rtl="0" algn="l">
              <a:spcBef>
                <a:spcPts val="400"/>
              </a:spcBef>
              <a:spcAft>
                <a:spcPts val="0"/>
              </a:spcAft>
              <a:buClr>
                <a:schemeClr val="dk1"/>
              </a:buClr>
              <a:buFont typeface="PT Sans"/>
              <a:buChar char="»"/>
              <a:defRPr/>
            </a:lvl6pPr>
            <a:lvl7pPr indent="-114121" marL="2971622" rtl="0" algn="l">
              <a:spcBef>
                <a:spcPts val="400"/>
              </a:spcBef>
              <a:spcAft>
                <a:spcPts val="0"/>
              </a:spcAft>
              <a:buClr>
                <a:schemeClr val="dk1"/>
              </a:buClr>
              <a:buFont typeface="PT Sans"/>
              <a:buChar char="»"/>
              <a:defRPr/>
            </a:lvl7pPr>
            <a:lvl8pPr indent="-114094" marL="3428795" rtl="0" algn="l">
              <a:spcBef>
                <a:spcPts val="400"/>
              </a:spcBef>
              <a:spcAft>
                <a:spcPts val="0"/>
              </a:spcAft>
              <a:buClr>
                <a:schemeClr val="dk1"/>
              </a:buClr>
              <a:buFont typeface="PT Sans"/>
              <a:buChar char="»"/>
              <a:defRPr/>
            </a:lvl8pPr>
            <a:lvl9pPr indent="-114067" marL="3885967" rtl="0" algn="l">
              <a:spcBef>
                <a:spcPts val="400"/>
              </a:spcBef>
              <a:spcAft>
                <a:spcPts val="0"/>
              </a:spcAft>
              <a:buClr>
                <a:schemeClr val="dk1"/>
              </a:buClr>
              <a:buFont typeface="PT Sans"/>
              <a:buChar char="»"/>
              <a:defRPr/>
            </a:lvl9pPr>
          </a:lstStyle>
          <a:p/>
        </p:txBody>
      </p:sp>
      <p:sp>
        <p:nvSpPr>
          <p:cNvPr id="26" name="Shape 26"/>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7" name="Shape 27"/>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8" name="Shape 28"/>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78" name="Shape 278"/>
        <p:cNvGrpSpPr/>
        <p:nvPr/>
      </p:nvGrpSpPr>
      <p:grpSpPr>
        <a:xfrm>
          <a:off x="0" y="0"/>
          <a:ext cx="0" cy="0"/>
          <a:chOff x="0" y="0"/>
          <a:chExt cx="0" cy="0"/>
        </a:xfrm>
      </p:grpSpPr>
      <p:sp>
        <p:nvSpPr>
          <p:cNvPr id="279" name="Shape 279"/>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0" name="Shape 280"/>
          <p:cNvSpPr/>
          <p:nvPr>
            <p:ph idx="2" type="pic"/>
          </p:nvPr>
        </p:nvSpPr>
        <p:spPr>
          <a:xfrm>
            <a:off x="1792288" y="612775"/>
            <a:ext cx="5486399" cy="4114800"/>
          </a:xfrm>
          <a:prstGeom prst="rect">
            <a:avLst/>
          </a:prstGeom>
          <a:noFill/>
          <a:ln>
            <a:noFill/>
          </a:ln>
        </p:spPr>
      </p:sp>
      <p:sp>
        <p:nvSpPr>
          <p:cNvPr id="281" name="Shape 281"/>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4"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282" name="Shape 282"/>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83" name="Shape 283"/>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84" name="Shape 284"/>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85" name="Shape 285"/>
        <p:cNvGrpSpPr/>
        <p:nvPr/>
      </p:nvGrpSpPr>
      <p:grpSpPr>
        <a:xfrm>
          <a:off x="0" y="0"/>
          <a:ext cx="0" cy="0"/>
          <a:chOff x="0" y="0"/>
          <a:chExt cx="0" cy="0"/>
        </a:xfrm>
      </p:grpSpPr>
      <p:sp>
        <p:nvSpPr>
          <p:cNvPr id="286" name="Shape 286"/>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287" name="Shape 287"/>
          <p:cNvSpPr txBox="1"/>
          <p:nvPr>
            <p:ph idx="1" type="body"/>
          </p:nvPr>
        </p:nvSpPr>
        <p:spPr>
          <a:xfrm rot="5400000">
            <a:off x="3177381" y="-327818"/>
            <a:ext cx="3551236" cy="8077199"/>
          </a:xfrm>
          <a:prstGeom prst="rect">
            <a:avLst/>
          </a:prstGeom>
          <a:noFill/>
          <a:ln>
            <a:noFill/>
          </a:ln>
        </p:spPr>
        <p:txBody>
          <a:bodyPr anchorCtr="0" anchor="t" bIns="91425" lIns="91425" rIns="91425" tIns="91425"/>
          <a:lstStyle>
            <a:lvl1pPr indent="-138113" marL="341313" rtl="0" algn="l">
              <a:spcBef>
                <a:spcPts val="640"/>
              </a:spcBef>
              <a:spcAft>
                <a:spcPts val="0"/>
              </a:spcAft>
              <a:buClr>
                <a:schemeClr val="dk1"/>
              </a:buClr>
              <a:buFont typeface="PT Sans"/>
              <a:buChar char="•"/>
              <a:defRPr/>
            </a:lvl1pPr>
            <a:lvl2pPr indent="-106362" marL="741363" rtl="0" algn="l">
              <a:spcBef>
                <a:spcPts val="560"/>
              </a:spcBef>
              <a:spcAft>
                <a:spcPts val="0"/>
              </a:spcAft>
              <a:buClr>
                <a:schemeClr val="dk1"/>
              </a:buClr>
              <a:buFont typeface="PT Sans"/>
              <a:buChar char="–"/>
              <a:defRPr/>
            </a:lvl2pPr>
            <a:lvl3pPr indent="-74612" marL="1141413" rtl="0" algn="l">
              <a:spcBef>
                <a:spcPts val="480"/>
              </a:spcBef>
              <a:spcAft>
                <a:spcPts val="0"/>
              </a:spcAft>
              <a:buClr>
                <a:schemeClr val="dk1"/>
              </a:buClr>
              <a:buFont typeface="PT Sans"/>
              <a:buChar char="•"/>
              <a:defRPr/>
            </a:lvl3pPr>
            <a:lvl4pPr indent="-100012" marL="1598613" rtl="0" algn="l">
              <a:spcBef>
                <a:spcPts val="400"/>
              </a:spcBef>
              <a:spcAft>
                <a:spcPts val="0"/>
              </a:spcAft>
              <a:buClr>
                <a:schemeClr val="dk1"/>
              </a:buClr>
              <a:buFont typeface="PT Sans"/>
              <a:buChar char="–"/>
              <a:defRPr/>
            </a:lvl4pPr>
            <a:lvl5pPr indent="-100013" marL="2055813" rtl="0" algn="l">
              <a:spcBef>
                <a:spcPts val="400"/>
              </a:spcBef>
              <a:spcAft>
                <a:spcPts val="0"/>
              </a:spcAft>
              <a:buClr>
                <a:schemeClr val="dk1"/>
              </a:buClr>
              <a:buFont typeface="PT Sans"/>
              <a:buChar char="»"/>
              <a:defRPr/>
            </a:lvl5pPr>
            <a:lvl6pPr indent="-114150" marL="2514450" rtl="0" algn="l">
              <a:spcBef>
                <a:spcPts val="400"/>
              </a:spcBef>
              <a:spcAft>
                <a:spcPts val="0"/>
              </a:spcAft>
              <a:buClr>
                <a:schemeClr val="dk1"/>
              </a:buClr>
              <a:buFont typeface="PT Sans"/>
              <a:buChar char="»"/>
              <a:defRPr/>
            </a:lvl6pPr>
            <a:lvl7pPr indent="-114121" marL="2971622" rtl="0" algn="l">
              <a:spcBef>
                <a:spcPts val="400"/>
              </a:spcBef>
              <a:spcAft>
                <a:spcPts val="0"/>
              </a:spcAft>
              <a:buClr>
                <a:schemeClr val="dk1"/>
              </a:buClr>
              <a:buFont typeface="PT Sans"/>
              <a:buChar char="»"/>
              <a:defRPr/>
            </a:lvl7pPr>
            <a:lvl8pPr indent="-114094" marL="3428795" rtl="0" algn="l">
              <a:spcBef>
                <a:spcPts val="400"/>
              </a:spcBef>
              <a:spcAft>
                <a:spcPts val="0"/>
              </a:spcAft>
              <a:buClr>
                <a:schemeClr val="dk1"/>
              </a:buClr>
              <a:buFont typeface="PT Sans"/>
              <a:buChar char="»"/>
              <a:defRPr/>
            </a:lvl8pPr>
            <a:lvl9pPr indent="-114067" marL="3885967" rtl="0" algn="l">
              <a:spcBef>
                <a:spcPts val="400"/>
              </a:spcBef>
              <a:spcAft>
                <a:spcPts val="0"/>
              </a:spcAft>
              <a:buClr>
                <a:schemeClr val="dk1"/>
              </a:buClr>
              <a:buFont typeface="PT Sans"/>
              <a:buChar char="»"/>
              <a:defRPr/>
            </a:lvl9pPr>
          </a:lstStyle>
          <a:p/>
        </p:txBody>
      </p:sp>
      <p:sp>
        <p:nvSpPr>
          <p:cNvPr id="288" name="Shape 288"/>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89" name="Shape 289"/>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90" name="Shape 290"/>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91" name="Shape 291"/>
        <p:cNvGrpSpPr/>
        <p:nvPr/>
      </p:nvGrpSpPr>
      <p:grpSpPr>
        <a:xfrm>
          <a:off x="0" y="0"/>
          <a:ext cx="0" cy="0"/>
          <a:chOff x="0" y="0"/>
          <a:chExt cx="0" cy="0"/>
        </a:xfrm>
      </p:grpSpPr>
      <p:sp>
        <p:nvSpPr>
          <p:cNvPr id="292" name="Shape 292"/>
          <p:cNvSpPr txBox="1"/>
          <p:nvPr>
            <p:ph type="title"/>
          </p:nvPr>
        </p:nvSpPr>
        <p:spPr>
          <a:xfrm rot="5400000">
            <a:off x="5543550" y="2038349"/>
            <a:ext cx="4876799" cy="2019299"/>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293" name="Shape 293"/>
          <p:cNvSpPr txBox="1"/>
          <p:nvPr>
            <p:ph idx="1" type="body"/>
          </p:nvPr>
        </p:nvSpPr>
        <p:spPr>
          <a:xfrm rot="5400000">
            <a:off x="1428750" y="95249"/>
            <a:ext cx="4876799" cy="5905500"/>
          </a:xfrm>
          <a:prstGeom prst="rect">
            <a:avLst/>
          </a:prstGeom>
          <a:noFill/>
          <a:ln>
            <a:noFill/>
          </a:ln>
        </p:spPr>
        <p:txBody>
          <a:bodyPr anchorCtr="0" anchor="t" bIns="91425" lIns="91425" rIns="91425" tIns="91425"/>
          <a:lstStyle>
            <a:lvl1pPr indent="-138113" marL="341313" rtl="0" algn="l">
              <a:spcBef>
                <a:spcPts val="640"/>
              </a:spcBef>
              <a:spcAft>
                <a:spcPts val="0"/>
              </a:spcAft>
              <a:buClr>
                <a:schemeClr val="dk1"/>
              </a:buClr>
              <a:buFont typeface="PT Sans"/>
              <a:buChar char="•"/>
              <a:defRPr/>
            </a:lvl1pPr>
            <a:lvl2pPr indent="-106362" marL="741363" rtl="0" algn="l">
              <a:spcBef>
                <a:spcPts val="560"/>
              </a:spcBef>
              <a:spcAft>
                <a:spcPts val="0"/>
              </a:spcAft>
              <a:buClr>
                <a:schemeClr val="dk1"/>
              </a:buClr>
              <a:buFont typeface="PT Sans"/>
              <a:buChar char="–"/>
              <a:defRPr/>
            </a:lvl2pPr>
            <a:lvl3pPr indent="-74612" marL="1141413" rtl="0" algn="l">
              <a:spcBef>
                <a:spcPts val="480"/>
              </a:spcBef>
              <a:spcAft>
                <a:spcPts val="0"/>
              </a:spcAft>
              <a:buClr>
                <a:schemeClr val="dk1"/>
              </a:buClr>
              <a:buFont typeface="PT Sans"/>
              <a:buChar char="•"/>
              <a:defRPr/>
            </a:lvl3pPr>
            <a:lvl4pPr indent="-100012" marL="1598613" rtl="0" algn="l">
              <a:spcBef>
                <a:spcPts val="400"/>
              </a:spcBef>
              <a:spcAft>
                <a:spcPts val="0"/>
              </a:spcAft>
              <a:buClr>
                <a:schemeClr val="dk1"/>
              </a:buClr>
              <a:buFont typeface="PT Sans"/>
              <a:buChar char="–"/>
              <a:defRPr/>
            </a:lvl4pPr>
            <a:lvl5pPr indent="-100013" marL="2055813" rtl="0" algn="l">
              <a:spcBef>
                <a:spcPts val="400"/>
              </a:spcBef>
              <a:spcAft>
                <a:spcPts val="0"/>
              </a:spcAft>
              <a:buClr>
                <a:schemeClr val="dk1"/>
              </a:buClr>
              <a:buFont typeface="PT Sans"/>
              <a:buChar char="»"/>
              <a:defRPr/>
            </a:lvl5pPr>
            <a:lvl6pPr indent="-114150" marL="2514450" rtl="0" algn="l">
              <a:spcBef>
                <a:spcPts val="400"/>
              </a:spcBef>
              <a:spcAft>
                <a:spcPts val="0"/>
              </a:spcAft>
              <a:buClr>
                <a:schemeClr val="dk1"/>
              </a:buClr>
              <a:buFont typeface="PT Sans"/>
              <a:buChar char="»"/>
              <a:defRPr/>
            </a:lvl6pPr>
            <a:lvl7pPr indent="-114121" marL="2971622" rtl="0" algn="l">
              <a:spcBef>
                <a:spcPts val="400"/>
              </a:spcBef>
              <a:spcAft>
                <a:spcPts val="0"/>
              </a:spcAft>
              <a:buClr>
                <a:schemeClr val="dk1"/>
              </a:buClr>
              <a:buFont typeface="PT Sans"/>
              <a:buChar char="»"/>
              <a:defRPr/>
            </a:lvl7pPr>
            <a:lvl8pPr indent="-114094" marL="3428795" rtl="0" algn="l">
              <a:spcBef>
                <a:spcPts val="400"/>
              </a:spcBef>
              <a:spcAft>
                <a:spcPts val="0"/>
              </a:spcAft>
              <a:buClr>
                <a:schemeClr val="dk1"/>
              </a:buClr>
              <a:buFont typeface="PT Sans"/>
              <a:buChar char="»"/>
              <a:defRPr/>
            </a:lvl8pPr>
            <a:lvl9pPr indent="-114067" marL="3885967" rtl="0" algn="l">
              <a:spcBef>
                <a:spcPts val="400"/>
              </a:spcBef>
              <a:spcAft>
                <a:spcPts val="0"/>
              </a:spcAft>
              <a:buClr>
                <a:schemeClr val="dk1"/>
              </a:buClr>
              <a:buFont typeface="PT Sans"/>
              <a:buChar char="»"/>
              <a:defRPr/>
            </a:lvl9pPr>
          </a:lstStyle>
          <a:p/>
        </p:txBody>
      </p:sp>
      <p:sp>
        <p:nvSpPr>
          <p:cNvPr id="294" name="Shape 29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95" name="Shape 29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96" name="Shape 296"/>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22" name="Shape 322"/>
        <p:cNvGrpSpPr/>
        <p:nvPr/>
      </p:nvGrpSpPr>
      <p:grpSpPr>
        <a:xfrm>
          <a:off x="0" y="0"/>
          <a:ext cx="0" cy="0"/>
          <a:chOff x="0" y="0"/>
          <a:chExt cx="0" cy="0"/>
        </a:xfrm>
      </p:grpSpPr>
      <p:sp>
        <p:nvSpPr>
          <p:cNvPr id="323" name="Shape 323"/>
          <p:cNvSpPr txBox="1"/>
          <p:nvPr>
            <p:ph type="title"/>
          </p:nvPr>
        </p:nvSpPr>
        <p:spPr>
          <a:xfrm>
            <a:off x="1295400" y="609833"/>
            <a:ext cx="7696244"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324" name="Shape 324"/>
          <p:cNvSpPr txBox="1"/>
          <p:nvPr>
            <p:ph idx="1" type="body"/>
          </p:nvPr>
        </p:nvSpPr>
        <p:spPr>
          <a:xfrm>
            <a:off x="1295400" y="1935201"/>
            <a:ext cx="7696244" cy="3550966"/>
          </a:xfrm>
          <a:prstGeom prst="rect">
            <a:avLst/>
          </a:prstGeom>
          <a:noFill/>
          <a:ln>
            <a:noFill/>
          </a:ln>
        </p:spPr>
        <p:txBody>
          <a:bodyPr anchorCtr="0" anchor="t" bIns="91425" lIns="91425" rIns="91425" tIns="91425"/>
          <a:lstStyle>
            <a:lvl1pPr indent="-49213" marL="341313" rtl="0" algn="l">
              <a:spcBef>
                <a:spcPts val="640"/>
              </a:spcBef>
              <a:spcAft>
                <a:spcPts val="0"/>
              </a:spcAft>
              <a:buClr>
                <a:schemeClr val="dk1"/>
              </a:buClr>
              <a:buFont typeface="PT Sans"/>
              <a:buChar char="•"/>
              <a:defRPr/>
            </a:lvl1pPr>
            <a:lvl2pPr indent="-17462" marL="741363" rtl="0" algn="l">
              <a:spcBef>
                <a:spcPts val="560"/>
              </a:spcBef>
              <a:spcAft>
                <a:spcPts val="0"/>
              </a:spcAft>
              <a:buClr>
                <a:schemeClr val="dk1"/>
              </a:buClr>
              <a:buFont typeface="PT Sans"/>
              <a:buChar char="–"/>
              <a:defRPr/>
            </a:lvl2pPr>
            <a:lvl3pPr indent="14287" marL="1141413" rtl="0" algn="l">
              <a:spcBef>
                <a:spcPts val="480"/>
              </a:spcBef>
              <a:spcAft>
                <a:spcPts val="0"/>
              </a:spcAft>
              <a:buClr>
                <a:schemeClr val="dk1"/>
              </a:buClr>
              <a:buFont typeface="PT Sans"/>
              <a:buChar char="•"/>
              <a:defRPr/>
            </a:lvl3pPr>
            <a:lvl4pPr indent="-11112" marL="1598613" rtl="0" algn="l">
              <a:spcBef>
                <a:spcPts val="400"/>
              </a:spcBef>
              <a:spcAft>
                <a:spcPts val="0"/>
              </a:spcAft>
              <a:buClr>
                <a:schemeClr val="dk1"/>
              </a:buClr>
              <a:buFont typeface="PT Sans"/>
              <a:buChar char="–"/>
              <a:defRPr/>
            </a:lvl4pPr>
            <a:lvl5pPr indent="-11113" marL="2055813" rtl="0" algn="l">
              <a:spcBef>
                <a:spcPts val="400"/>
              </a:spcBef>
              <a:spcAft>
                <a:spcPts val="0"/>
              </a:spcAft>
              <a:buClr>
                <a:schemeClr val="dk1"/>
              </a:buClr>
              <a:buFont typeface="PT Sans"/>
              <a:buChar char="»"/>
              <a:defRPr/>
            </a:lvl5pPr>
            <a:lvl6pPr indent="-25250" marL="2514450" rtl="0" algn="l">
              <a:spcBef>
                <a:spcPts val="400"/>
              </a:spcBef>
              <a:spcAft>
                <a:spcPts val="0"/>
              </a:spcAft>
              <a:buClr>
                <a:schemeClr val="dk1"/>
              </a:buClr>
              <a:buFont typeface="PT Sans"/>
              <a:buChar char="»"/>
              <a:defRPr/>
            </a:lvl6pPr>
            <a:lvl7pPr indent="-25221" marL="2971622" rtl="0" algn="l">
              <a:spcBef>
                <a:spcPts val="400"/>
              </a:spcBef>
              <a:spcAft>
                <a:spcPts val="0"/>
              </a:spcAft>
              <a:buClr>
                <a:schemeClr val="dk1"/>
              </a:buClr>
              <a:buFont typeface="PT Sans"/>
              <a:buChar char="»"/>
              <a:defRPr/>
            </a:lvl7pPr>
            <a:lvl8pPr indent="-25194" marL="3428795" rtl="0" algn="l">
              <a:spcBef>
                <a:spcPts val="400"/>
              </a:spcBef>
              <a:spcAft>
                <a:spcPts val="0"/>
              </a:spcAft>
              <a:buClr>
                <a:schemeClr val="dk1"/>
              </a:buClr>
              <a:buFont typeface="PT Sans"/>
              <a:buChar char="»"/>
              <a:defRPr/>
            </a:lvl8pPr>
            <a:lvl9pPr indent="-25167" marL="3885967" rtl="0" algn="l">
              <a:spcBef>
                <a:spcPts val="400"/>
              </a:spcBef>
              <a:spcAft>
                <a:spcPts val="0"/>
              </a:spcAft>
              <a:buClr>
                <a:schemeClr val="dk1"/>
              </a:buClr>
              <a:buFont typeface="PT Sans"/>
              <a:buChar char="»"/>
              <a:defRPr/>
            </a:lvl9pPr>
          </a:lstStyle>
          <a:p/>
        </p:txBody>
      </p:sp>
      <p:sp>
        <p:nvSpPr>
          <p:cNvPr id="325" name="Shape 325"/>
          <p:cNvSpPr txBox="1"/>
          <p:nvPr>
            <p:ph idx="10" type="dt"/>
          </p:nvPr>
        </p:nvSpPr>
        <p:spPr>
          <a:xfrm>
            <a:off x="2819400" y="6245226"/>
            <a:ext cx="14477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26" name="Shape 326"/>
          <p:cNvSpPr txBox="1"/>
          <p:nvPr>
            <p:ph idx="11" type="ftr"/>
          </p:nvPr>
        </p:nvSpPr>
        <p:spPr>
          <a:xfrm>
            <a:off x="4572000" y="6245226"/>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27" name="Shape 327"/>
          <p:cNvSpPr txBox="1"/>
          <p:nvPr>
            <p:ph idx="12" type="sldNum"/>
          </p:nvPr>
        </p:nvSpPr>
        <p:spPr>
          <a:xfrm>
            <a:off x="7239000" y="6245226"/>
            <a:ext cx="14477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28" name="Shape 328"/>
        <p:cNvGrpSpPr/>
        <p:nvPr/>
      </p:nvGrpSpPr>
      <p:grpSpPr>
        <a:xfrm>
          <a:off x="0" y="0"/>
          <a:ext cx="0" cy="0"/>
          <a:chOff x="0" y="0"/>
          <a:chExt cx="0" cy="0"/>
        </a:xfrm>
      </p:grpSpPr>
      <p:sp>
        <p:nvSpPr>
          <p:cNvPr id="329" name="Shape 329"/>
          <p:cNvSpPr txBox="1"/>
          <p:nvPr>
            <p:ph type="ctrTitle"/>
          </p:nvPr>
        </p:nvSpPr>
        <p:spPr>
          <a:xfrm>
            <a:off x="914400" y="2362201"/>
            <a:ext cx="7619999" cy="990601"/>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000000"/>
              </a:buClr>
              <a:buFont typeface="Arial"/>
              <a:buNone/>
              <a:defRPr/>
            </a:lvl1pPr>
            <a:lvl2pPr indent="0" marL="0" marR="0" rtl="0" algn="ctr">
              <a:lnSpc>
                <a:spcPct val="100000"/>
              </a:lnSpc>
              <a:spcBef>
                <a:spcPts val="0"/>
              </a:spcBef>
              <a:spcAft>
                <a:spcPts val="0"/>
              </a:spcAft>
              <a:buClr>
                <a:srgbClr val="000000"/>
              </a:buClr>
              <a:buFont typeface="Arial"/>
              <a:buNone/>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12673" marL="457173" marR="0" rtl="0" algn="ctr">
              <a:spcBef>
                <a:spcPts val="0"/>
              </a:spcBef>
              <a:spcAft>
                <a:spcPts val="0"/>
              </a:spcAft>
              <a:defRPr/>
            </a:lvl6pPr>
            <a:lvl7pPr indent="-12643" marL="914344" marR="0" rtl="0" algn="ctr">
              <a:spcBef>
                <a:spcPts val="0"/>
              </a:spcBef>
              <a:spcAft>
                <a:spcPts val="0"/>
              </a:spcAft>
              <a:defRPr/>
            </a:lvl7pPr>
            <a:lvl8pPr indent="-12618" marL="1371518" marR="0" rtl="0" algn="ctr">
              <a:spcBef>
                <a:spcPts val="0"/>
              </a:spcBef>
              <a:spcAft>
                <a:spcPts val="0"/>
              </a:spcAft>
              <a:defRPr/>
            </a:lvl8pPr>
            <a:lvl9pPr indent="-12591" marL="1828691" marR="0" rtl="0" algn="ctr">
              <a:spcBef>
                <a:spcPts val="0"/>
              </a:spcBef>
              <a:spcAft>
                <a:spcPts val="0"/>
              </a:spcAft>
              <a:defRPr/>
            </a:lvl9pPr>
          </a:lstStyle>
          <a:p/>
        </p:txBody>
      </p:sp>
      <p:sp>
        <p:nvSpPr>
          <p:cNvPr id="330" name="Shape 330"/>
          <p:cNvSpPr txBox="1"/>
          <p:nvPr>
            <p:ph idx="1" type="subTitle"/>
          </p:nvPr>
        </p:nvSpPr>
        <p:spPr>
          <a:xfrm>
            <a:off x="1447800" y="3886200"/>
            <a:ext cx="6400799" cy="1752600"/>
          </a:xfrm>
          <a:prstGeom prst="rect">
            <a:avLst/>
          </a:prstGeom>
          <a:noFill/>
          <a:ln>
            <a:noFill/>
          </a:ln>
        </p:spPr>
        <p:txBody>
          <a:bodyPr anchorCtr="0" anchor="t" bIns="91425" lIns="91425" rIns="91425" tIns="91425"/>
          <a:lstStyle>
            <a:lvl1pPr indent="0" marL="0" marR="0" rtl="0" algn="ctr">
              <a:lnSpc>
                <a:spcPct val="100000"/>
              </a:lnSpc>
              <a:spcBef>
                <a:spcPts val="640"/>
              </a:spcBef>
              <a:spcAft>
                <a:spcPts val="0"/>
              </a:spcAft>
              <a:buClr>
                <a:schemeClr val="dk1"/>
              </a:buClr>
              <a:buFont typeface="PT Sans"/>
              <a:buNone/>
              <a:defRPr/>
            </a:lvl1pPr>
            <a:lvl2pPr indent="-12673" marL="457173" marR="0" rtl="0" algn="ctr">
              <a:lnSpc>
                <a:spcPct val="100000"/>
              </a:lnSpc>
              <a:spcBef>
                <a:spcPts val="560"/>
              </a:spcBef>
              <a:spcAft>
                <a:spcPts val="0"/>
              </a:spcAft>
              <a:buClr>
                <a:schemeClr val="dk1"/>
              </a:buClr>
              <a:buFont typeface="PT Sans"/>
              <a:buNone/>
              <a:defRPr/>
            </a:lvl2pPr>
            <a:lvl3pPr indent="-12643" marL="914344" marR="0" rtl="0" algn="ctr">
              <a:lnSpc>
                <a:spcPct val="100000"/>
              </a:lnSpc>
              <a:spcBef>
                <a:spcPts val="480"/>
              </a:spcBef>
              <a:spcAft>
                <a:spcPts val="0"/>
              </a:spcAft>
              <a:buClr>
                <a:schemeClr val="dk1"/>
              </a:buClr>
              <a:buFont typeface="PT Sans"/>
              <a:buNone/>
              <a:defRPr/>
            </a:lvl3pPr>
            <a:lvl4pPr indent="-12618" marL="1371518" marR="0" rtl="0" algn="ctr">
              <a:lnSpc>
                <a:spcPct val="100000"/>
              </a:lnSpc>
              <a:spcBef>
                <a:spcPts val="400"/>
              </a:spcBef>
              <a:spcAft>
                <a:spcPts val="0"/>
              </a:spcAft>
              <a:buClr>
                <a:schemeClr val="dk1"/>
              </a:buClr>
              <a:buFont typeface="PT Sans"/>
              <a:buNone/>
              <a:defRPr/>
            </a:lvl4pPr>
            <a:lvl5pPr indent="-12591" marL="1828691" marR="0" rtl="0" algn="ctr">
              <a:lnSpc>
                <a:spcPct val="100000"/>
              </a:lnSpc>
              <a:spcBef>
                <a:spcPts val="400"/>
              </a:spcBef>
              <a:spcAft>
                <a:spcPts val="0"/>
              </a:spcAft>
              <a:buClr>
                <a:schemeClr val="dk1"/>
              </a:buClr>
              <a:buFont typeface="PT Sans"/>
              <a:buNone/>
              <a:defRPr/>
            </a:lvl5pPr>
            <a:lvl6pPr indent="-12562" marL="2285863" marR="0" rtl="0" algn="ctr">
              <a:lnSpc>
                <a:spcPct val="100000"/>
              </a:lnSpc>
              <a:spcBef>
                <a:spcPts val="400"/>
              </a:spcBef>
              <a:spcAft>
                <a:spcPts val="0"/>
              </a:spcAft>
              <a:buClr>
                <a:schemeClr val="dk1"/>
              </a:buClr>
              <a:buFont typeface="PT Sans"/>
              <a:buNone/>
              <a:defRPr/>
            </a:lvl6pPr>
            <a:lvl7pPr indent="-12536" marL="2743036" marR="0" rtl="0" algn="ctr">
              <a:lnSpc>
                <a:spcPct val="100000"/>
              </a:lnSpc>
              <a:spcBef>
                <a:spcPts val="400"/>
              </a:spcBef>
              <a:spcAft>
                <a:spcPts val="0"/>
              </a:spcAft>
              <a:buClr>
                <a:schemeClr val="dk1"/>
              </a:buClr>
              <a:buFont typeface="PT Sans"/>
              <a:buNone/>
              <a:defRPr/>
            </a:lvl7pPr>
            <a:lvl8pPr indent="-12508" marL="3200209" marR="0" rtl="0" algn="ctr">
              <a:lnSpc>
                <a:spcPct val="100000"/>
              </a:lnSpc>
              <a:spcBef>
                <a:spcPts val="400"/>
              </a:spcBef>
              <a:spcAft>
                <a:spcPts val="0"/>
              </a:spcAft>
              <a:buClr>
                <a:schemeClr val="dk1"/>
              </a:buClr>
              <a:buFont typeface="PT Sans"/>
              <a:buNone/>
              <a:defRPr/>
            </a:lvl8pPr>
            <a:lvl9pPr indent="-12481" marL="3657381" marR="0" rtl="0" algn="ctr">
              <a:lnSpc>
                <a:spcPct val="100000"/>
              </a:lnSpc>
              <a:spcBef>
                <a:spcPts val="400"/>
              </a:spcBef>
              <a:spcAft>
                <a:spcPts val="0"/>
              </a:spcAft>
              <a:buClr>
                <a:schemeClr val="dk1"/>
              </a:buClr>
              <a:buFont typeface="PT Sans"/>
              <a:buNone/>
              <a:defRPr/>
            </a:lvl9pPr>
          </a:lstStyle>
          <a:p/>
        </p:txBody>
      </p:sp>
      <p:sp>
        <p:nvSpPr>
          <p:cNvPr id="331" name="Shape 331"/>
          <p:cNvSpPr txBox="1"/>
          <p:nvPr>
            <p:ph idx="10" type="dt"/>
          </p:nvPr>
        </p:nvSpPr>
        <p:spPr>
          <a:xfrm>
            <a:off x="2819400" y="6245226"/>
            <a:ext cx="14477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32" name="Shape 332"/>
          <p:cNvSpPr txBox="1"/>
          <p:nvPr>
            <p:ph idx="11" type="ftr"/>
          </p:nvPr>
        </p:nvSpPr>
        <p:spPr>
          <a:xfrm>
            <a:off x="4572000" y="6245226"/>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33" name="Shape 333"/>
          <p:cNvSpPr txBox="1"/>
          <p:nvPr>
            <p:ph idx="12" type="sldNum"/>
          </p:nvPr>
        </p:nvSpPr>
        <p:spPr>
          <a:xfrm>
            <a:off x="7315200" y="6248401"/>
            <a:ext cx="14477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4" name="Shape 334"/>
        <p:cNvGrpSpPr/>
        <p:nvPr/>
      </p:nvGrpSpPr>
      <p:grpSpPr>
        <a:xfrm>
          <a:off x="0" y="0"/>
          <a:ext cx="0" cy="0"/>
          <a:chOff x="0" y="0"/>
          <a:chExt cx="0" cy="0"/>
        </a:xfrm>
      </p:grpSpPr>
      <p:sp>
        <p:nvSpPr>
          <p:cNvPr id="335" name="Shape 335"/>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336" name="Shape 336"/>
          <p:cNvSpPr txBox="1"/>
          <p:nvPr>
            <p:ph idx="1" type="body"/>
          </p:nvPr>
        </p:nvSpPr>
        <p:spPr>
          <a:xfrm>
            <a:off x="914400" y="1935166"/>
            <a:ext cx="3962399" cy="3551236"/>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7" name="Shape 337"/>
          <p:cNvSpPr txBox="1"/>
          <p:nvPr>
            <p:ph idx="2" type="body"/>
          </p:nvPr>
        </p:nvSpPr>
        <p:spPr>
          <a:xfrm>
            <a:off x="5029200" y="1935166"/>
            <a:ext cx="3962399" cy="3551236"/>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8" name="Shape 338"/>
          <p:cNvSpPr txBox="1"/>
          <p:nvPr>
            <p:ph idx="10" type="dt"/>
          </p:nvPr>
        </p:nvSpPr>
        <p:spPr>
          <a:xfrm>
            <a:off x="2819400" y="6245226"/>
            <a:ext cx="14477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39" name="Shape 339"/>
          <p:cNvSpPr txBox="1"/>
          <p:nvPr>
            <p:ph idx="11" type="ftr"/>
          </p:nvPr>
        </p:nvSpPr>
        <p:spPr>
          <a:xfrm>
            <a:off x="4572000" y="6245226"/>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40" name="Shape 340"/>
          <p:cNvSpPr txBox="1"/>
          <p:nvPr>
            <p:ph idx="12" type="sldNum"/>
          </p:nvPr>
        </p:nvSpPr>
        <p:spPr>
          <a:xfrm>
            <a:off x="7239000" y="6245226"/>
            <a:ext cx="14477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41" name="Shape 341"/>
        <p:cNvGrpSpPr/>
        <p:nvPr/>
      </p:nvGrpSpPr>
      <p:grpSpPr>
        <a:xfrm>
          <a:off x="0" y="0"/>
          <a:ext cx="0" cy="0"/>
          <a:chOff x="0" y="0"/>
          <a:chExt cx="0" cy="0"/>
        </a:xfrm>
      </p:grpSpPr>
      <p:sp>
        <p:nvSpPr>
          <p:cNvPr id="342" name="Shape 342"/>
          <p:cNvSpPr txBox="1"/>
          <p:nvPr>
            <p:ph type="title"/>
          </p:nvPr>
        </p:nvSpPr>
        <p:spPr>
          <a:xfrm>
            <a:off x="722312" y="4406903"/>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3" name="Shape 34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3"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344" name="Shape 344"/>
          <p:cNvSpPr txBox="1"/>
          <p:nvPr>
            <p:ph idx="10" type="dt"/>
          </p:nvPr>
        </p:nvSpPr>
        <p:spPr>
          <a:xfrm>
            <a:off x="2819400" y="6245226"/>
            <a:ext cx="14477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45" name="Shape 345"/>
          <p:cNvSpPr txBox="1"/>
          <p:nvPr>
            <p:ph idx="11" type="ftr"/>
          </p:nvPr>
        </p:nvSpPr>
        <p:spPr>
          <a:xfrm>
            <a:off x="4572000" y="6245226"/>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46" name="Shape 346"/>
          <p:cNvSpPr txBox="1"/>
          <p:nvPr>
            <p:ph idx="12" type="sldNum"/>
          </p:nvPr>
        </p:nvSpPr>
        <p:spPr>
          <a:xfrm>
            <a:off x="7239000" y="6245226"/>
            <a:ext cx="14477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47" name="Shape 347"/>
        <p:cNvGrpSpPr/>
        <p:nvPr/>
      </p:nvGrpSpPr>
      <p:grpSpPr>
        <a:xfrm>
          <a:off x="0" y="0"/>
          <a:ext cx="0" cy="0"/>
          <a:chOff x="0" y="0"/>
          <a:chExt cx="0" cy="0"/>
        </a:xfrm>
      </p:grpSpPr>
      <p:sp>
        <p:nvSpPr>
          <p:cNvPr id="348" name="Shape 348"/>
          <p:cNvSpPr txBox="1"/>
          <p:nvPr>
            <p:ph type="title"/>
          </p:nvPr>
        </p:nvSpPr>
        <p:spPr>
          <a:xfrm>
            <a:off x="457200" y="274637"/>
            <a:ext cx="8229599"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9" name="Shape 349"/>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3"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350" name="Shape 350"/>
          <p:cNvSpPr txBox="1"/>
          <p:nvPr>
            <p:ph idx="2" type="body"/>
          </p:nvPr>
        </p:nvSpPr>
        <p:spPr>
          <a:xfrm>
            <a:off x="457200" y="2174875"/>
            <a:ext cx="4040187" cy="3951286"/>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1" name="Shape 351"/>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3"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352" name="Shape 352"/>
          <p:cNvSpPr txBox="1"/>
          <p:nvPr>
            <p:ph idx="4" type="body"/>
          </p:nvPr>
        </p:nvSpPr>
        <p:spPr>
          <a:xfrm>
            <a:off x="4645025" y="2174875"/>
            <a:ext cx="4041774" cy="3951286"/>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3" name="Shape 353"/>
          <p:cNvSpPr txBox="1"/>
          <p:nvPr>
            <p:ph idx="10" type="dt"/>
          </p:nvPr>
        </p:nvSpPr>
        <p:spPr>
          <a:xfrm>
            <a:off x="2819400" y="6245226"/>
            <a:ext cx="14477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54" name="Shape 354"/>
          <p:cNvSpPr txBox="1"/>
          <p:nvPr>
            <p:ph idx="11" type="ftr"/>
          </p:nvPr>
        </p:nvSpPr>
        <p:spPr>
          <a:xfrm>
            <a:off x="4572000" y="6245226"/>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55" name="Shape 355"/>
          <p:cNvSpPr txBox="1"/>
          <p:nvPr>
            <p:ph idx="12" type="sldNum"/>
          </p:nvPr>
        </p:nvSpPr>
        <p:spPr>
          <a:xfrm>
            <a:off x="7239000" y="6245226"/>
            <a:ext cx="14477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6" name="Shape 356"/>
        <p:cNvGrpSpPr/>
        <p:nvPr/>
      </p:nvGrpSpPr>
      <p:grpSpPr>
        <a:xfrm>
          <a:off x="0" y="0"/>
          <a:ext cx="0" cy="0"/>
          <a:chOff x="0" y="0"/>
          <a:chExt cx="0" cy="0"/>
        </a:xfrm>
      </p:grpSpPr>
      <p:sp>
        <p:nvSpPr>
          <p:cNvPr id="357" name="Shape 357"/>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358" name="Shape 358"/>
          <p:cNvSpPr txBox="1"/>
          <p:nvPr>
            <p:ph idx="10" type="dt"/>
          </p:nvPr>
        </p:nvSpPr>
        <p:spPr>
          <a:xfrm>
            <a:off x="2819400" y="6245226"/>
            <a:ext cx="14477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59" name="Shape 359"/>
          <p:cNvSpPr txBox="1"/>
          <p:nvPr>
            <p:ph idx="11" type="ftr"/>
          </p:nvPr>
        </p:nvSpPr>
        <p:spPr>
          <a:xfrm>
            <a:off x="4572000" y="6245226"/>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60" name="Shape 360"/>
          <p:cNvSpPr txBox="1"/>
          <p:nvPr>
            <p:ph idx="12" type="sldNum"/>
          </p:nvPr>
        </p:nvSpPr>
        <p:spPr>
          <a:xfrm>
            <a:off x="7239000" y="6245226"/>
            <a:ext cx="14477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61" name="Shape 361"/>
        <p:cNvGrpSpPr/>
        <p:nvPr/>
      </p:nvGrpSpPr>
      <p:grpSpPr>
        <a:xfrm>
          <a:off x="0" y="0"/>
          <a:ext cx="0" cy="0"/>
          <a:chOff x="0" y="0"/>
          <a:chExt cx="0" cy="0"/>
        </a:xfrm>
      </p:grpSpPr>
      <p:sp>
        <p:nvSpPr>
          <p:cNvPr id="362" name="Shape 362"/>
          <p:cNvSpPr txBox="1"/>
          <p:nvPr>
            <p:ph idx="10" type="dt"/>
          </p:nvPr>
        </p:nvSpPr>
        <p:spPr>
          <a:xfrm>
            <a:off x="2819400" y="6245226"/>
            <a:ext cx="14477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63" name="Shape 363"/>
          <p:cNvSpPr txBox="1"/>
          <p:nvPr>
            <p:ph idx="11" type="ftr"/>
          </p:nvPr>
        </p:nvSpPr>
        <p:spPr>
          <a:xfrm>
            <a:off x="4572000" y="6245226"/>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64" name="Shape 364"/>
          <p:cNvSpPr txBox="1"/>
          <p:nvPr>
            <p:ph idx="12" type="sldNum"/>
          </p:nvPr>
        </p:nvSpPr>
        <p:spPr>
          <a:xfrm>
            <a:off x="7239000" y="6245226"/>
            <a:ext cx="14477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31" name="Shape 31"/>
          <p:cNvSpPr txBox="1"/>
          <p:nvPr>
            <p:ph idx="1" type="body"/>
          </p:nvPr>
        </p:nvSpPr>
        <p:spPr>
          <a:xfrm>
            <a:off x="914400" y="1935166"/>
            <a:ext cx="3962399" cy="3551236"/>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2" type="body"/>
          </p:nvPr>
        </p:nvSpPr>
        <p:spPr>
          <a:xfrm>
            <a:off x="5029200" y="1935166"/>
            <a:ext cx="3962399" cy="3551236"/>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34" name="Shape 3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35" name="Shape 35"/>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65" name="Shape 365"/>
        <p:cNvGrpSpPr/>
        <p:nvPr/>
      </p:nvGrpSpPr>
      <p:grpSpPr>
        <a:xfrm>
          <a:off x="0" y="0"/>
          <a:ext cx="0" cy="0"/>
          <a:chOff x="0" y="0"/>
          <a:chExt cx="0" cy="0"/>
        </a:xfrm>
      </p:grpSpPr>
      <p:sp>
        <p:nvSpPr>
          <p:cNvPr id="366" name="Shape 366"/>
          <p:cNvSpPr txBox="1"/>
          <p:nvPr>
            <p:ph type="title"/>
          </p:nvPr>
        </p:nvSpPr>
        <p:spPr>
          <a:xfrm>
            <a:off x="457200" y="273051"/>
            <a:ext cx="3008313" cy="1162048"/>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7" name="Shape 367"/>
          <p:cNvSpPr txBox="1"/>
          <p:nvPr>
            <p:ph idx="1" type="body"/>
          </p:nvPr>
        </p:nvSpPr>
        <p:spPr>
          <a:xfrm>
            <a:off x="3575049" y="273052"/>
            <a:ext cx="5111750" cy="5853111"/>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8" name="Shape 368"/>
          <p:cNvSpPr txBox="1"/>
          <p:nvPr>
            <p:ph idx="2" type="body"/>
          </p:nvPr>
        </p:nvSpPr>
        <p:spPr>
          <a:xfrm>
            <a:off x="457200" y="1435103"/>
            <a:ext cx="3008313" cy="4691063"/>
          </a:xfrm>
          <a:prstGeom prst="rect">
            <a:avLst/>
          </a:prstGeom>
          <a:noFill/>
          <a:ln>
            <a:noFill/>
          </a:ln>
        </p:spPr>
        <p:txBody>
          <a:bodyPr anchorCtr="0" anchor="t"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3"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369" name="Shape 369"/>
          <p:cNvSpPr txBox="1"/>
          <p:nvPr>
            <p:ph idx="10" type="dt"/>
          </p:nvPr>
        </p:nvSpPr>
        <p:spPr>
          <a:xfrm>
            <a:off x="2819400" y="6245226"/>
            <a:ext cx="14477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70" name="Shape 370"/>
          <p:cNvSpPr txBox="1"/>
          <p:nvPr>
            <p:ph idx="11" type="ftr"/>
          </p:nvPr>
        </p:nvSpPr>
        <p:spPr>
          <a:xfrm>
            <a:off x="4572000" y="6245226"/>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71" name="Shape 371"/>
          <p:cNvSpPr txBox="1"/>
          <p:nvPr>
            <p:ph idx="12" type="sldNum"/>
          </p:nvPr>
        </p:nvSpPr>
        <p:spPr>
          <a:xfrm>
            <a:off x="7239000" y="6245226"/>
            <a:ext cx="14477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72" name="Shape 372"/>
        <p:cNvGrpSpPr/>
        <p:nvPr/>
      </p:nvGrpSpPr>
      <p:grpSpPr>
        <a:xfrm>
          <a:off x="0" y="0"/>
          <a:ext cx="0" cy="0"/>
          <a:chOff x="0" y="0"/>
          <a:chExt cx="0" cy="0"/>
        </a:xfrm>
      </p:grpSpPr>
      <p:sp>
        <p:nvSpPr>
          <p:cNvPr id="373" name="Shape 373"/>
          <p:cNvSpPr txBox="1"/>
          <p:nvPr>
            <p:ph type="title"/>
          </p:nvPr>
        </p:nvSpPr>
        <p:spPr>
          <a:xfrm>
            <a:off x="1792288" y="4800601"/>
            <a:ext cx="5486399" cy="566736"/>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4" name="Shape 374"/>
          <p:cNvSpPr/>
          <p:nvPr>
            <p:ph idx="2" type="pic"/>
          </p:nvPr>
        </p:nvSpPr>
        <p:spPr>
          <a:xfrm>
            <a:off x="1792288" y="612775"/>
            <a:ext cx="5486399" cy="4114800"/>
          </a:xfrm>
          <a:prstGeom prst="rect">
            <a:avLst/>
          </a:prstGeom>
          <a:noFill/>
          <a:ln>
            <a:noFill/>
          </a:ln>
        </p:spPr>
      </p:sp>
      <p:sp>
        <p:nvSpPr>
          <p:cNvPr id="375" name="Shape 37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3"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376" name="Shape 376"/>
          <p:cNvSpPr txBox="1"/>
          <p:nvPr>
            <p:ph idx="10" type="dt"/>
          </p:nvPr>
        </p:nvSpPr>
        <p:spPr>
          <a:xfrm>
            <a:off x="2819400" y="6245226"/>
            <a:ext cx="14477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77" name="Shape 377"/>
          <p:cNvSpPr txBox="1"/>
          <p:nvPr>
            <p:ph idx="11" type="ftr"/>
          </p:nvPr>
        </p:nvSpPr>
        <p:spPr>
          <a:xfrm>
            <a:off x="4572000" y="6245226"/>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78" name="Shape 378"/>
          <p:cNvSpPr txBox="1"/>
          <p:nvPr>
            <p:ph idx="12" type="sldNum"/>
          </p:nvPr>
        </p:nvSpPr>
        <p:spPr>
          <a:xfrm>
            <a:off x="7239000" y="6245226"/>
            <a:ext cx="14477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379" name="Shape 379"/>
        <p:cNvGrpSpPr/>
        <p:nvPr/>
      </p:nvGrpSpPr>
      <p:grpSpPr>
        <a:xfrm>
          <a:off x="0" y="0"/>
          <a:ext cx="0" cy="0"/>
          <a:chOff x="0" y="0"/>
          <a:chExt cx="0" cy="0"/>
        </a:xfrm>
      </p:grpSpPr>
      <p:sp>
        <p:nvSpPr>
          <p:cNvPr id="380" name="Shape 380"/>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381" name="Shape 381"/>
          <p:cNvSpPr txBox="1"/>
          <p:nvPr>
            <p:ph idx="1" type="body"/>
          </p:nvPr>
        </p:nvSpPr>
        <p:spPr>
          <a:xfrm rot="5400000">
            <a:off x="3177380" y="-327816"/>
            <a:ext cx="3551236" cy="8077199"/>
          </a:xfrm>
          <a:prstGeom prst="rect">
            <a:avLst/>
          </a:prstGeom>
          <a:noFill/>
          <a:ln>
            <a:noFill/>
          </a:ln>
        </p:spPr>
        <p:txBody>
          <a:bodyPr anchorCtr="0" anchor="t" bIns="91425" lIns="91425" rIns="91425" tIns="91425"/>
          <a:lstStyle>
            <a:lvl1pPr indent="-49213" marL="341313" rtl="0" algn="l">
              <a:spcBef>
                <a:spcPts val="640"/>
              </a:spcBef>
              <a:spcAft>
                <a:spcPts val="0"/>
              </a:spcAft>
              <a:buClr>
                <a:schemeClr val="dk1"/>
              </a:buClr>
              <a:buFont typeface="PT Sans"/>
              <a:buChar char="•"/>
              <a:defRPr/>
            </a:lvl1pPr>
            <a:lvl2pPr indent="-17462" marL="741363" rtl="0" algn="l">
              <a:spcBef>
                <a:spcPts val="560"/>
              </a:spcBef>
              <a:spcAft>
                <a:spcPts val="0"/>
              </a:spcAft>
              <a:buClr>
                <a:schemeClr val="dk1"/>
              </a:buClr>
              <a:buFont typeface="PT Sans"/>
              <a:buChar char="–"/>
              <a:defRPr/>
            </a:lvl2pPr>
            <a:lvl3pPr indent="14287" marL="1141413" rtl="0" algn="l">
              <a:spcBef>
                <a:spcPts val="480"/>
              </a:spcBef>
              <a:spcAft>
                <a:spcPts val="0"/>
              </a:spcAft>
              <a:buClr>
                <a:schemeClr val="dk1"/>
              </a:buClr>
              <a:buFont typeface="PT Sans"/>
              <a:buChar char="•"/>
              <a:defRPr/>
            </a:lvl3pPr>
            <a:lvl4pPr indent="-11112" marL="1598613" rtl="0" algn="l">
              <a:spcBef>
                <a:spcPts val="400"/>
              </a:spcBef>
              <a:spcAft>
                <a:spcPts val="0"/>
              </a:spcAft>
              <a:buClr>
                <a:schemeClr val="dk1"/>
              </a:buClr>
              <a:buFont typeface="PT Sans"/>
              <a:buChar char="–"/>
              <a:defRPr/>
            </a:lvl4pPr>
            <a:lvl5pPr indent="-11113" marL="2055813" rtl="0" algn="l">
              <a:spcBef>
                <a:spcPts val="400"/>
              </a:spcBef>
              <a:spcAft>
                <a:spcPts val="0"/>
              </a:spcAft>
              <a:buClr>
                <a:schemeClr val="dk1"/>
              </a:buClr>
              <a:buFont typeface="PT Sans"/>
              <a:buChar char="»"/>
              <a:defRPr/>
            </a:lvl5pPr>
            <a:lvl6pPr indent="-25250" marL="2514450" rtl="0" algn="l">
              <a:spcBef>
                <a:spcPts val="400"/>
              </a:spcBef>
              <a:spcAft>
                <a:spcPts val="0"/>
              </a:spcAft>
              <a:buClr>
                <a:schemeClr val="dk1"/>
              </a:buClr>
              <a:buFont typeface="PT Sans"/>
              <a:buChar char="»"/>
              <a:defRPr/>
            </a:lvl6pPr>
            <a:lvl7pPr indent="-25221" marL="2971622" rtl="0" algn="l">
              <a:spcBef>
                <a:spcPts val="400"/>
              </a:spcBef>
              <a:spcAft>
                <a:spcPts val="0"/>
              </a:spcAft>
              <a:buClr>
                <a:schemeClr val="dk1"/>
              </a:buClr>
              <a:buFont typeface="PT Sans"/>
              <a:buChar char="»"/>
              <a:defRPr/>
            </a:lvl7pPr>
            <a:lvl8pPr indent="-25194" marL="3428795" rtl="0" algn="l">
              <a:spcBef>
                <a:spcPts val="400"/>
              </a:spcBef>
              <a:spcAft>
                <a:spcPts val="0"/>
              </a:spcAft>
              <a:buClr>
                <a:schemeClr val="dk1"/>
              </a:buClr>
              <a:buFont typeface="PT Sans"/>
              <a:buChar char="»"/>
              <a:defRPr/>
            </a:lvl8pPr>
            <a:lvl9pPr indent="-25167" marL="3885967" rtl="0" algn="l">
              <a:spcBef>
                <a:spcPts val="400"/>
              </a:spcBef>
              <a:spcAft>
                <a:spcPts val="0"/>
              </a:spcAft>
              <a:buClr>
                <a:schemeClr val="dk1"/>
              </a:buClr>
              <a:buFont typeface="PT Sans"/>
              <a:buChar char="»"/>
              <a:defRPr/>
            </a:lvl9pPr>
          </a:lstStyle>
          <a:p/>
        </p:txBody>
      </p:sp>
      <p:sp>
        <p:nvSpPr>
          <p:cNvPr id="382" name="Shape 382"/>
          <p:cNvSpPr txBox="1"/>
          <p:nvPr>
            <p:ph idx="10" type="dt"/>
          </p:nvPr>
        </p:nvSpPr>
        <p:spPr>
          <a:xfrm>
            <a:off x="2819400" y="6245226"/>
            <a:ext cx="14477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83" name="Shape 383"/>
          <p:cNvSpPr txBox="1"/>
          <p:nvPr>
            <p:ph idx="11" type="ftr"/>
          </p:nvPr>
        </p:nvSpPr>
        <p:spPr>
          <a:xfrm>
            <a:off x="4572000" y="6245226"/>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84" name="Shape 384"/>
          <p:cNvSpPr txBox="1"/>
          <p:nvPr>
            <p:ph idx="12" type="sldNum"/>
          </p:nvPr>
        </p:nvSpPr>
        <p:spPr>
          <a:xfrm>
            <a:off x="7239000" y="6245226"/>
            <a:ext cx="14477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385" name="Shape 385"/>
        <p:cNvGrpSpPr/>
        <p:nvPr/>
      </p:nvGrpSpPr>
      <p:grpSpPr>
        <a:xfrm>
          <a:off x="0" y="0"/>
          <a:ext cx="0" cy="0"/>
          <a:chOff x="0" y="0"/>
          <a:chExt cx="0" cy="0"/>
        </a:xfrm>
      </p:grpSpPr>
      <p:sp>
        <p:nvSpPr>
          <p:cNvPr id="386" name="Shape 386"/>
          <p:cNvSpPr txBox="1"/>
          <p:nvPr>
            <p:ph type="title"/>
          </p:nvPr>
        </p:nvSpPr>
        <p:spPr>
          <a:xfrm rot="5400000">
            <a:off x="5543550" y="2038349"/>
            <a:ext cx="4876798" cy="2019299"/>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387" name="Shape 387"/>
          <p:cNvSpPr txBox="1"/>
          <p:nvPr>
            <p:ph idx="1" type="body"/>
          </p:nvPr>
        </p:nvSpPr>
        <p:spPr>
          <a:xfrm rot="5400000">
            <a:off x="1428751" y="95248"/>
            <a:ext cx="4876798" cy="5905500"/>
          </a:xfrm>
          <a:prstGeom prst="rect">
            <a:avLst/>
          </a:prstGeom>
          <a:noFill/>
          <a:ln>
            <a:noFill/>
          </a:ln>
        </p:spPr>
        <p:txBody>
          <a:bodyPr anchorCtr="0" anchor="t" bIns="91425" lIns="91425" rIns="91425" tIns="91425"/>
          <a:lstStyle>
            <a:lvl1pPr indent="-49213" marL="341313" rtl="0" algn="l">
              <a:spcBef>
                <a:spcPts val="640"/>
              </a:spcBef>
              <a:spcAft>
                <a:spcPts val="0"/>
              </a:spcAft>
              <a:buClr>
                <a:schemeClr val="dk1"/>
              </a:buClr>
              <a:buFont typeface="PT Sans"/>
              <a:buChar char="•"/>
              <a:defRPr/>
            </a:lvl1pPr>
            <a:lvl2pPr indent="-17462" marL="741363" rtl="0" algn="l">
              <a:spcBef>
                <a:spcPts val="560"/>
              </a:spcBef>
              <a:spcAft>
                <a:spcPts val="0"/>
              </a:spcAft>
              <a:buClr>
                <a:schemeClr val="dk1"/>
              </a:buClr>
              <a:buFont typeface="PT Sans"/>
              <a:buChar char="–"/>
              <a:defRPr/>
            </a:lvl2pPr>
            <a:lvl3pPr indent="14287" marL="1141413" rtl="0" algn="l">
              <a:spcBef>
                <a:spcPts val="480"/>
              </a:spcBef>
              <a:spcAft>
                <a:spcPts val="0"/>
              </a:spcAft>
              <a:buClr>
                <a:schemeClr val="dk1"/>
              </a:buClr>
              <a:buFont typeface="PT Sans"/>
              <a:buChar char="•"/>
              <a:defRPr/>
            </a:lvl3pPr>
            <a:lvl4pPr indent="-11112" marL="1598613" rtl="0" algn="l">
              <a:spcBef>
                <a:spcPts val="400"/>
              </a:spcBef>
              <a:spcAft>
                <a:spcPts val="0"/>
              </a:spcAft>
              <a:buClr>
                <a:schemeClr val="dk1"/>
              </a:buClr>
              <a:buFont typeface="PT Sans"/>
              <a:buChar char="–"/>
              <a:defRPr/>
            </a:lvl4pPr>
            <a:lvl5pPr indent="-11113" marL="2055813" rtl="0" algn="l">
              <a:spcBef>
                <a:spcPts val="400"/>
              </a:spcBef>
              <a:spcAft>
                <a:spcPts val="0"/>
              </a:spcAft>
              <a:buClr>
                <a:schemeClr val="dk1"/>
              </a:buClr>
              <a:buFont typeface="PT Sans"/>
              <a:buChar char="»"/>
              <a:defRPr/>
            </a:lvl5pPr>
            <a:lvl6pPr indent="-25250" marL="2514450" rtl="0" algn="l">
              <a:spcBef>
                <a:spcPts val="400"/>
              </a:spcBef>
              <a:spcAft>
                <a:spcPts val="0"/>
              </a:spcAft>
              <a:buClr>
                <a:schemeClr val="dk1"/>
              </a:buClr>
              <a:buFont typeface="PT Sans"/>
              <a:buChar char="»"/>
              <a:defRPr/>
            </a:lvl6pPr>
            <a:lvl7pPr indent="-25221" marL="2971622" rtl="0" algn="l">
              <a:spcBef>
                <a:spcPts val="400"/>
              </a:spcBef>
              <a:spcAft>
                <a:spcPts val="0"/>
              </a:spcAft>
              <a:buClr>
                <a:schemeClr val="dk1"/>
              </a:buClr>
              <a:buFont typeface="PT Sans"/>
              <a:buChar char="»"/>
              <a:defRPr/>
            </a:lvl7pPr>
            <a:lvl8pPr indent="-25194" marL="3428795" rtl="0" algn="l">
              <a:spcBef>
                <a:spcPts val="400"/>
              </a:spcBef>
              <a:spcAft>
                <a:spcPts val="0"/>
              </a:spcAft>
              <a:buClr>
                <a:schemeClr val="dk1"/>
              </a:buClr>
              <a:buFont typeface="PT Sans"/>
              <a:buChar char="»"/>
              <a:defRPr/>
            </a:lvl8pPr>
            <a:lvl9pPr indent="-25167" marL="3885967" rtl="0" algn="l">
              <a:spcBef>
                <a:spcPts val="400"/>
              </a:spcBef>
              <a:spcAft>
                <a:spcPts val="0"/>
              </a:spcAft>
              <a:buClr>
                <a:schemeClr val="dk1"/>
              </a:buClr>
              <a:buFont typeface="PT Sans"/>
              <a:buChar char="»"/>
              <a:defRPr/>
            </a:lvl9pPr>
          </a:lstStyle>
          <a:p/>
        </p:txBody>
      </p:sp>
      <p:sp>
        <p:nvSpPr>
          <p:cNvPr id="388" name="Shape 388"/>
          <p:cNvSpPr txBox="1"/>
          <p:nvPr>
            <p:ph idx="10" type="dt"/>
          </p:nvPr>
        </p:nvSpPr>
        <p:spPr>
          <a:xfrm>
            <a:off x="2819400" y="6245226"/>
            <a:ext cx="14477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89" name="Shape 389"/>
          <p:cNvSpPr txBox="1"/>
          <p:nvPr>
            <p:ph idx="11" type="ftr"/>
          </p:nvPr>
        </p:nvSpPr>
        <p:spPr>
          <a:xfrm>
            <a:off x="4572000" y="6245226"/>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90" name="Shape 390"/>
          <p:cNvSpPr txBox="1"/>
          <p:nvPr>
            <p:ph idx="12" type="sldNum"/>
          </p:nvPr>
        </p:nvSpPr>
        <p:spPr>
          <a:xfrm>
            <a:off x="7239000" y="6245226"/>
            <a:ext cx="14477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19" name="Shape 519"/>
        <p:cNvGrpSpPr/>
        <p:nvPr/>
      </p:nvGrpSpPr>
      <p:grpSpPr>
        <a:xfrm>
          <a:off x="0" y="0"/>
          <a:ext cx="0" cy="0"/>
          <a:chOff x="0" y="0"/>
          <a:chExt cx="0" cy="0"/>
        </a:xfrm>
      </p:grpSpPr>
      <p:sp>
        <p:nvSpPr>
          <p:cNvPr id="520" name="Shape 520"/>
          <p:cNvSpPr txBox="1"/>
          <p:nvPr>
            <p:ph type="ctrTitle"/>
          </p:nvPr>
        </p:nvSpPr>
        <p:spPr>
          <a:xfrm>
            <a:off x="914400" y="2362201"/>
            <a:ext cx="7619999" cy="990599"/>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12673" marL="457173" marR="0" rtl="0" algn="ctr">
              <a:spcBef>
                <a:spcPts val="0"/>
              </a:spcBef>
              <a:spcAft>
                <a:spcPts val="0"/>
              </a:spcAft>
              <a:defRPr/>
            </a:lvl6pPr>
            <a:lvl7pPr indent="-12645" marL="914345" marR="0" rtl="0" algn="ctr">
              <a:spcBef>
                <a:spcPts val="0"/>
              </a:spcBef>
              <a:spcAft>
                <a:spcPts val="0"/>
              </a:spcAft>
              <a:defRPr/>
            </a:lvl7pPr>
            <a:lvl8pPr indent="-12617" marL="1371517" marR="0" rtl="0" algn="ctr">
              <a:spcBef>
                <a:spcPts val="0"/>
              </a:spcBef>
              <a:spcAft>
                <a:spcPts val="0"/>
              </a:spcAft>
              <a:defRPr/>
            </a:lvl8pPr>
            <a:lvl9pPr indent="-12590" marL="1828690" marR="0" rtl="0" algn="ctr">
              <a:spcBef>
                <a:spcPts val="0"/>
              </a:spcBef>
              <a:spcAft>
                <a:spcPts val="0"/>
              </a:spcAft>
              <a:defRPr/>
            </a:lvl9pPr>
          </a:lstStyle>
          <a:p/>
        </p:txBody>
      </p:sp>
      <p:sp>
        <p:nvSpPr>
          <p:cNvPr id="521" name="Shape 521"/>
          <p:cNvSpPr txBox="1"/>
          <p:nvPr>
            <p:ph idx="1" type="subTitle"/>
          </p:nvPr>
        </p:nvSpPr>
        <p:spPr>
          <a:xfrm>
            <a:off x="14478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chemeClr val="dk1"/>
              </a:buClr>
              <a:buFont typeface="PT Sans"/>
              <a:buNone/>
              <a:defRPr/>
            </a:lvl1pPr>
            <a:lvl2pPr indent="-12673" marL="457173" marR="0" rtl="0" algn="ctr">
              <a:spcBef>
                <a:spcPts val="560"/>
              </a:spcBef>
              <a:spcAft>
                <a:spcPts val="0"/>
              </a:spcAft>
              <a:buClr>
                <a:schemeClr val="dk1"/>
              </a:buClr>
              <a:buFont typeface="PT Sans"/>
              <a:buNone/>
              <a:defRPr/>
            </a:lvl2pPr>
            <a:lvl3pPr indent="-12645" marL="914345" marR="0" rtl="0" algn="ctr">
              <a:spcBef>
                <a:spcPts val="480"/>
              </a:spcBef>
              <a:spcAft>
                <a:spcPts val="0"/>
              </a:spcAft>
              <a:buClr>
                <a:schemeClr val="dk1"/>
              </a:buClr>
              <a:buFont typeface="PT Sans"/>
              <a:buNone/>
              <a:defRPr/>
            </a:lvl3pPr>
            <a:lvl4pPr indent="-12617" marL="1371517" marR="0" rtl="0" algn="ctr">
              <a:spcBef>
                <a:spcPts val="400"/>
              </a:spcBef>
              <a:spcAft>
                <a:spcPts val="0"/>
              </a:spcAft>
              <a:buClr>
                <a:schemeClr val="dk1"/>
              </a:buClr>
              <a:buFont typeface="PT Sans"/>
              <a:buNone/>
              <a:defRPr/>
            </a:lvl4pPr>
            <a:lvl5pPr indent="-12590" marL="1828690" marR="0" rtl="0" algn="ctr">
              <a:spcBef>
                <a:spcPts val="400"/>
              </a:spcBef>
              <a:spcAft>
                <a:spcPts val="0"/>
              </a:spcAft>
              <a:buClr>
                <a:schemeClr val="dk1"/>
              </a:buClr>
              <a:buFont typeface="PT Sans"/>
              <a:buNone/>
              <a:defRPr/>
            </a:lvl5pPr>
            <a:lvl6pPr indent="-12562" marL="2285862" marR="0" rtl="0" algn="ctr">
              <a:spcBef>
                <a:spcPts val="400"/>
              </a:spcBef>
              <a:spcAft>
                <a:spcPts val="0"/>
              </a:spcAft>
              <a:buClr>
                <a:schemeClr val="dk1"/>
              </a:buClr>
              <a:buFont typeface="PT Sans"/>
              <a:buNone/>
              <a:defRPr/>
            </a:lvl6pPr>
            <a:lvl7pPr indent="-12536" marL="2743036" marR="0" rtl="0" algn="ctr">
              <a:spcBef>
                <a:spcPts val="400"/>
              </a:spcBef>
              <a:spcAft>
                <a:spcPts val="0"/>
              </a:spcAft>
              <a:buClr>
                <a:schemeClr val="dk1"/>
              </a:buClr>
              <a:buFont typeface="PT Sans"/>
              <a:buNone/>
              <a:defRPr/>
            </a:lvl7pPr>
            <a:lvl8pPr indent="-12508" marL="3200208" marR="0" rtl="0" algn="ctr">
              <a:spcBef>
                <a:spcPts val="400"/>
              </a:spcBef>
              <a:spcAft>
                <a:spcPts val="0"/>
              </a:spcAft>
              <a:buClr>
                <a:schemeClr val="dk1"/>
              </a:buClr>
              <a:buFont typeface="PT Sans"/>
              <a:buNone/>
              <a:defRPr/>
            </a:lvl8pPr>
            <a:lvl9pPr indent="-12481" marL="3657381" marR="0" rtl="0" algn="ctr">
              <a:spcBef>
                <a:spcPts val="400"/>
              </a:spcBef>
              <a:spcAft>
                <a:spcPts val="0"/>
              </a:spcAft>
              <a:buClr>
                <a:schemeClr val="dk1"/>
              </a:buClr>
              <a:buFont typeface="PT Sans"/>
              <a:buNone/>
              <a:defRPr/>
            </a:lvl9pPr>
          </a:lstStyle>
          <a:p/>
        </p:txBody>
      </p:sp>
      <p:sp>
        <p:nvSpPr>
          <p:cNvPr id="522" name="Shape 522"/>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23" name="Shape 523"/>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24" name="Shape 524"/>
          <p:cNvSpPr txBox="1"/>
          <p:nvPr>
            <p:ph idx="12" type="sldNum"/>
          </p:nvPr>
        </p:nvSpPr>
        <p:spPr>
          <a:xfrm>
            <a:off x="7315200" y="6248400"/>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25" name="Shape 525"/>
        <p:cNvGrpSpPr/>
        <p:nvPr/>
      </p:nvGrpSpPr>
      <p:grpSpPr>
        <a:xfrm>
          <a:off x="0" y="0"/>
          <a:ext cx="0" cy="0"/>
          <a:chOff x="0" y="0"/>
          <a:chExt cx="0" cy="0"/>
        </a:xfrm>
      </p:grpSpPr>
      <p:sp>
        <p:nvSpPr>
          <p:cNvPr id="526" name="Shape 526"/>
          <p:cNvSpPr txBox="1"/>
          <p:nvPr>
            <p:ph type="title"/>
          </p:nvPr>
        </p:nvSpPr>
        <p:spPr>
          <a:xfrm>
            <a:off x="1295400" y="609833"/>
            <a:ext cx="7696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5" rtl="0" algn="ctr">
              <a:spcBef>
                <a:spcPts val="0"/>
              </a:spcBef>
              <a:spcAft>
                <a:spcPts val="0"/>
              </a:spcAft>
              <a:defRPr/>
            </a:lvl7pPr>
            <a:lvl8pPr marL="1371517" rtl="0" algn="ctr">
              <a:spcBef>
                <a:spcPts val="0"/>
              </a:spcBef>
              <a:spcAft>
                <a:spcPts val="0"/>
              </a:spcAft>
              <a:defRPr/>
            </a:lvl8pPr>
            <a:lvl9pPr marL="1828690" rtl="0" algn="ctr">
              <a:spcBef>
                <a:spcPts val="0"/>
              </a:spcBef>
              <a:spcAft>
                <a:spcPts val="0"/>
              </a:spcAft>
              <a:defRPr/>
            </a:lvl9pPr>
          </a:lstStyle>
          <a:p/>
        </p:txBody>
      </p:sp>
      <p:sp>
        <p:nvSpPr>
          <p:cNvPr id="527" name="Shape 527"/>
          <p:cNvSpPr txBox="1"/>
          <p:nvPr>
            <p:ph idx="1" type="body"/>
          </p:nvPr>
        </p:nvSpPr>
        <p:spPr>
          <a:xfrm>
            <a:off x="1295400" y="1935202"/>
            <a:ext cx="7696199" cy="3551099"/>
          </a:xfrm>
          <a:prstGeom prst="rect">
            <a:avLst/>
          </a:prstGeom>
          <a:noFill/>
          <a:ln>
            <a:noFill/>
          </a:ln>
        </p:spPr>
        <p:txBody>
          <a:bodyPr anchorCtr="0" anchor="t" bIns="91425" lIns="91425" rIns="91425" tIns="91425"/>
          <a:lstStyle>
            <a:lvl1pPr indent="-138112" marL="341312" rtl="0" algn="l">
              <a:spcBef>
                <a:spcPts val="640"/>
              </a:spcBef>
              <a:spcAft>
                <a:spcPts val="0"/>
              </a:spcAft>
              <a:buClr>
                <a:schemeClr val="dk1"/>
              </a:buClr>
              <a:buFont typeface="PT Sans"/>
              <a:buChar char="•"/>
              <a:defRPr/>
            </a:lvl1pPr>
            <a:lvl2pPr indent="-106362" marL="741362" rtl="0" algn="l">
              <a:spcBef>
                <a:spcPts val="560"/>
              </a:spcBef>
              <a:spcAft>
                <a:spcPts val="0"/>
              </a:spcAft>
              <a:buClr>
                <a:schemeClr val="dk1"/>
              </a:buClr>
              <a:buFont typeface="PT Sans"/>
              <a:buChar char="–"/>
              <a:defRPr/>
            </a:lvl2pPr>
            <a:lvl3pPr indent="-74612" marL="1141412" rtl="0" algn="l">
              <a:spcBef>
                <a:spcPts val="480"/>
              </a:spcBef>
              <a:spcAft>
                <a:spcPts val="0"/>
              </a:spcAft>
              <a:buClr>
                <a:schemeClr val="dk1"/>
              </a:buClr>
              <a:buFont typeface="PT Sans"/>
              <a:buChar char="•"/>
              <a:defRPr/>
            </a:lvl3pPr>
            <a:lvl4pPr indent="-100012" marL="1598612" rtl="0" algn="l">
              <a:spcBef>
                <a:spcPts val="400"/>
              </a:spcBef>
              <a:spcAft>
                <a:spcPts val="0"/>
              </a:spcAft>
              <a:buClr>
                <a:schemeClr val="dk1"/>
              </a:buClr>
              <a:buFont typeface="PT Sans"/>
              <a:buChar char="–"/>
              <a:defRPr/>
            </a:lvl4pPr>
            <a:lvl5pPr indent="-100012" marL="2055812" rtl="0" algn="l">
              <a:spcBef>
                <a:spcPts val="400"/>
              </a:spcBef>
              <a:spcAft>
                <a:spcPts val="0"/>
              </a:spcAft>
              <a:buClr>
                <a:schemeClr val="dk1"/>
              </a:buClr>
              <a:buFont typeface="PT Sans"/>
              <a:buChar char="»"/>
              <a:defRPr/>
            </a:lvl5pPr>
            <a:lvl6pPr indent="-114150" marL="2514450" rtl="0" algn="l">
              <a:spcBef>
                <a:spcPts val="400"/>
              </a:spcBef>
              <a:spcAft>
                <a:spcPts val="0"/>
              </a:spcAft>
              <a:buClr>
                <a:schemeClr val="dk1"/>
              </a:buClr>
              <a:buFont typeface="PT Sans"/>
              <a:buChar char="»"/>
              <a:defRPr/>
            </a:lvl6pPr>
            <a:lvl7pPr indent="-114122" marL="2971622" rtl="0" algn="l">
              <a:spcBef>
                <a:spcPts val="400"/>
              </a:spcBef>
              <a:spcAft>
                <a:spcPts val="0"/>
              </a:spcAft>
              <a:buClr>
                <a:schemeClr val="dk1"/>
              </a:buClr>
              <a:buFont typeface="PT Sans"/>
              <a:buChar char="»"/>
              <a:defRPr/>
            </a:lvl7pPr>
            <a:lvl8pPr indent="-114095" marL="3428795" rtl="0" algn="l">
              <a:spcBef>
                <a:spcPts val="400"/>
              </a:spcBef>
              <a:spcAft>
                <a:spcPts val="0"/>
              </a:spcAft>
              <a:buClr>
                <a:schemeClr val="dk1"/>
              </a:buClr>
              <a:buFont typeface="PT Sans"/>
              <a:buChar char="»"/>
              <a:defRPr/>
            </a:lvl8pPr>
            <a:lvl9pPr indent="-114067" marL="3885967" rtl="0" algn="l">
              <a:spcBef>
                <a:spcPts val="400"/>
              </a:spcBef>
              <a:spcAft>
                <a:spcPts val="0"/>
              </a:spcAft>
              <a:buClr>
                <a:schemeClr val="dk1"/>
              </a:buClr>
              <a:buFont typeface="PT Sans"/>
              <a:buChar char="»"/>
              <a:defRPr/>
            </a:lvl9pPr>
          </a:lstStyle>
          <a:p/>
        </p:txBody>
      </p:sp>
      <p:sp>
        <p:nvSpPr>
          <p:cNvPr id="528" name="Shape 528"/>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29" name="Shape 529"/>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30" name="Shape 530"/>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31" name="Shape 531"/>
        <p:cNvGrpSpPr/>
        <p:nvPr/>
      </p:nvGrpSpPr>
      <p:grpSpPr>
        <a:xfrm>
          <a:off x="0" y="0"/>
          <a:ext cx="0" cy="0"/>
          <a:chOff x="0" y="0"/>
          <a:chExt cx="0" cy="0"/>
        </a:xfrm>
      </p:grpSpPr>
      <p:sp>
        <p:nvSpPr>
          <p:cNvPr id="532" name="Shape 532"/>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5" rtl="0" algn="ctr">
              <a:spcBef>
                <a:spcPts val="0"/>
              </a:spcBef>
              <a:spcAft>
                <a:spcPts val="0"/>
              </a:spcAft>
              <a:defRPr/>
            </a:lvl7pPr>
            <a:lvl8pPr marL="1371517" rtl="0" algn="ctr">
              <a:spcBef>
                <a:spcPts val="0"/>
              </a:spcBef>
              <a:spcAft>
                <a:spcPts val="0"/>
              </a:spcAft>
              <a:defRPr/>
            </a:lvl8pPr>
            <a:lvl9pPr marL="1828690" rtl="0" algn="ctr">
              <a:spcBef>
                <a:spcPts val="0"/>
              </a:spcBef>
              <a:spcAft>
                <a:spcPts val="0"/>
              </a:spcAft>
              <a:defRPr/>
            </a:lvl9pPr>
          </a:lstStyle>
          <a:p/>
        </p:txBody>
      </p:sp>
      <p:sp>
        <p:nvSpPr>
          <p:cNvPr id="533" name="Shape 533"/>
          <p:cNvSpPr txBox="1"/>
          <p:nvPr>
            <p:ph idx="1" type="body"/>
          </p:nvPr>
        </p:nvSpPr>
        <p:spPr>
          <a:xfrm>
            <a:off x="914400" y="1935166"/>
            <a:ext cx="3962399" cy="35510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34" name="Shape 534"/>
          <p:cNvSpPr txBox="1"/>
          <p:nvPr>
            <p:ph idx="2" type="body"/>
          </p:nvPr>
        </p:nvSpPr>
        <p:spPr>
          <a:xfrm>
            <a:off x="5029200" y="1935166"/>
            <a:ext cx="3962399" cy="35510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35" name="Shape 535"/>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36" name="Shape 536"/>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37" name="Shape 537"/>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538" name="Shape 538"/>
        <p:cNvGrpSpPr/>
        <p:nvPr/>
      </p:nvGrpSpPr>
      <p:grpSpPr>
        <a:xfrm>
          <a:off x="0" y="0"/>
          <a:ext cx="0" cy="0"/>
          <a:chOff x="0" y="0"/>
          <a:chExt cx="0" cy="0"/>
        </a:xfrm>
      </p:grpSpPr>
      <p:sp>
        <p:nvSpPr>
          <p:cNvPr id="539" name="Shape 539"/>
          <p:cNvSpPr txBox="1"/>
          <p:nvPr>
            <p:ph type="title"/>
          </p:nvPr>
        </p:nvSpPr>
        <p:spPr>
          <a:xfrm>
            <a:off x="722312" y="4406903"/>
            <a:ext cx="7772400" cy="1361999"/>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40" name="Shape 540"/>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5" marL="914345" rtl="0">
              <a:spcBef>
                <a:spcPts val="0"/>
              </a:spcBef>
              <a:buFont typeface="PT Sans"/>
              <a:buNone/>
              <a:defRPr/>
            </a:lvl3pPr>
            <a:lvl4pPr indent="-12617" marL="1371517" rtl="0">
              <a:spcBef>
                <a:spcPts val="0"/>
              </a:spcBef>
              <a:buFont typeface="PT Sans"/>
              <a:buNone/>
              <a:defRPr/>
            </a:lvl4pPr>
            <a:lvl5pPr indent="-12590" marL="1828690" rtl="0">
              <a:spcBef>
                <a:spcPts val="0"/>
              </a:spcBef>
              <a:buFont typeface="PT Sans"/>
              <a:buNone/>
              <a:defRPr/>
            </a:lvl5pPr>
            <a:lvl6pPr indent="-12562" marL="2285862" rtl="0">
              <a:spcBef>
                <a:spcPts val="0"/>
              </a:spcBef>
              <a:buFont typeface="PT Sans"/>
              <a:buNone/>
              <a:defRPr/>
            </a:lvl6pPr>
            <a:lvl7pPr indent="-12536" marL="2743036" rtl="0">
              <a:spcBef>
                <a:spcPts val="0"/>
              </a:spcBef>
              <a:buFont typeface="PT Sans"/>
              <a:buNone/>
              <a:defRPr/>
            </a:lvl7pPr>
            <a:lvl8pPr indent="-12508" marL="3200208" rtl="0">
              <a:spcBef>
                <a:spcPts val="0"/>
              </a:spcBef>
              <a:buFont typeface="PT Sans"/>
              <a:buNone/>
              <a:defRPr/>
            </a:lvl8pPr>
            <a:lvl9pPr indent="-12481" marL="3657381" rtl="0">
              <a:spcBef>
                <a:spcPts val="0"/>
              </a:spcBef>
              <a:buFont typeface="PT Sans"/>
              <a:buNone/>
              <a:defRPr/>
            </a:lvl9pPr>
          </a:lstStyle>
          <a:p/>
        </p:txBody>
      </p:sp>
      <p:sp>
        <p:nvSpPr>
          <p:cNvPr id="541" name="Shape 541"/>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42" name="Shape 542"/>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43" name="Shape 543"/>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44" name="Shape 544"/>
        <p:cNvGrpSpPr/>
        <p:nvPr/>
      </p:nvGrpSpPr>
      <p:grpSpPr>
        <a:xfrm>
          <a:off x="0" y="0"/>
          <a:ext cx="0" cy="0"/>
          <a:chOff x="0" y="0"/>
          <a:chExt cx="0" cy="0"/>
        </a:xfrm>
      </p:grpSpPr>
      <p:sp>
        <p:nvSpPr>
          <p:cNvPr id="545" name="Shape 54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46" name="Shape 546"/>
          <p:cNvSpPr txBox="1"/>
          <p:nvPr>
            <p:ph idx="1" type="body"/>
          </p:nvPr>
        </p:nvSpPr>
        <p:spPr>
          <a:xfrm>
            <a:off x="457200" y="1535112"/>
            <a:ext cx="4040099" cy="639900"/>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5" marL="914345" rtl="0">
              <a:spcBef>
                <a:spcPts val="0"/>
              </a:spcBef>
              <a:buFont typeface="PT Sans"/>
              <a:buNone/>
              <a:defRPr/>
            </a:lvl3pPr>
            <a:lvl4pPr indent="-12617" marL="1371517" rtl="0">
              <a:spcBef>
                <a:spcPts val="0"/>
              </a:spcBef>
              <a:buFont typeface="PT Sans"/>
              <a:buNone/>
              <a:defRPr/>
            </a:lvl4pPr>
            <a:lvl5pPr indent="-12590" marL="1828690" rtl="0">
              <a:spcBef>
                <a:spcPts val="0"/>
              </a:spcBef>
              <a:buFont typeface="PT Sans"/>
              <a:buNone/>
              <a:defRPr/>
            </a:lvl5pPr>
            <a:lvl6pPr indent="-12562" marL="2285862" rtl="0">
              <a:spcBef>
                <a:spcPts val="0"/>
              </a:spcBef>
              <a:buFont typeface="PT Sans"/>
              <a:buNone/>
              <a:defRPr/>
            </a:lvl6pPr>
            <a:lvl7pPr indent="-12536" marL="2743036" rtl="0">
              <a:spcBef>
                <a:spcPts val="0"/>
              </a:spcBef>
              <a:buFont typeface="PT Sans"/>
              <a:buNone/>
              <a:defRPr/>
            </a:lvl7pPr>
            <a:lvl8pPr indent="-12508" marL="3200208" rtl="0">
              <a:spcBef>
                <a:spcPts val="0"/>
              </a:spcBef>
              <a:buFont typeface="PT Sans"/>
              <a:buNone/>
              <a:defRPr/>
            </a:lvl8pPr>
            <a:lvl9pPr indent="-12481" marL="3657381" rtl="0">
              <a:spcBef>
                <a:spcPts val="0"/>
              </a:spcBef>
              <a:buFont typeface="PT Sans"/>
              <a:buNone/>
              <a:defRPr/>
            </a:lvl9pPr>
          </a:lstStyle>
          <a:p/>
        </p:txBody>
      </p:sp>
      <p:sp>
        <p:nvSpPr>
          <p:cNvPr id="547" name="Shape 547"/>
          <p:cNvSpPr txBox="1"/>
          <p:nvPr>
            <p:ph idx="2" type="body"/>
          </p:nvPr>
        </p:nvSpPr>
        <p:spPr>
          <a:xfrm>
            <a:off x="457200" y="2174875"/>
            <a:ext cx="4040099" cy="39513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48" name="Shape 548"/>
          <p:cNvSpPr txBox="1"/>
          <p:nvPr>
            <p:ph idx="3" type="body"/>
          </p:nvPr>
        </p:nvSpPr>
        <p:spPr>
          <a:xfrm>
            <a:off x="4645026" y="1535112"/>
            <a:ext cx="4041900" cy="639900"/>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5" marL="914345" rtl="0">
              <a:spcBef>
                <a:spcPts val="0"/>
              </a:spcBef>
              <a:buFont typeface="PT Sans"/>
              <a:buNone/>
              <a:defRPr/>
            </a:lvl3pPr>
            <a:lvl4pPr indent="-12617" marL="1371517" rtl="0">
              <a:spcBef>
                <a:spcPts val="0"/>
              </a:spcBef>
              <a:buFont typeface="PT Sans"/>
              <a:buNone/>
              <a:defRPr/>
            </a:lvl4pPr>
            <a:lvl5pPr indent="-12590" marL="1828690" rtl="0">
              <a:spcBef>
                <a:spcPts val="0"/>
              </a:spcBef>
              <a:buFont typeface="PT Sans"/>
              <a:buNone/>
              <a:defRPr/>
            </a:lvl5pPr>
            <a:lvl6pPr indent="-12562" marL="2285862" rtl="0">
              <a:spcBef>
                <a:spcPts val="0"/>
              </a:spcBef>
              <a:buFont typeface="PT Sans"/>
              <a:buNone/>
              <a:defRPr/>
            </a:lvl6pPr>
            <a:lvl7pPr indent="-12536" marL="2743036" rtl="0">
              <a:spcBef>
                <a:spcPts val="0"/>
              </a:spcBef>
              <a:buFont typeface="PT Sans"/>
              <a:buNone/>
              <a:defRPr/>
            </a:lvl7pPr>
            <a:lvl8pPr indent="-12508" marL="3200208" rtl="0">
              <a:spcBef>
                <a:spcPts val="0"/>
              </a:spcBef>
              <a:buFont typeface="PT Sans"/>
              <a:buNone/>
              <a:defRPr/>
            </a:lvl8pPr>
            <a:lvl9pPr indent="-12481" marL="3657381" rtl="0">
              <a:spcBef>
                <a:spcPts val="0"/>
              </a:spcBef>
              <a:buFont typeface="PT Sans"/>
              <a:buNone/>
              <a:defRPr/>
            </a:lvl9pPr>
          </a:lstStyle>
          <a:p/>
        </p:txBody>
      </p:sp>
      <p:sp>
        <p:nvSpPr>
          <p:cNvPr id="549" name="Shape 549"/>
          <p:cNvSpPr txBox="1"/>
          <p:nvPr>
            <p:ph idx="4" type="body"/>
          </p:nvPr>
        </p:nvSpPr>
        <p:spPr>
          <a:xfrm>
            <a:off x="4645026" y="2174875"/>
            <a:ext cx="4041900" cy="39513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50" name="Shape 550"/>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51" name="Shape 551"/>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52" name="Shape 552"/>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53" name="Shape 553"/>
        <p:cNvGrpSpPr/>
        <p:nvPr/>
      </p:nvGrpSpPr>
      <p:grpSpPr>
        <a:xfrm>
          <a:off x="0" y="0"/>
          <a:ext cx="0" cy="0"/>
          <a:chOff x="0" y="0"/>
          <a:chExt cx="0" cy="0"/>
        </a:xfrm>
      </p:grpSpPr>
      <p:sp>
        <p:nvSpPr>
          <p:cNvPr id="554" name="Shape 554"/>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5" rtl="0" algn="ctr">
              <a:spcBef>
                <a:spcPts val="0"/>
              </a:spcBef>
              <a:spcAft>
                <a:spcPts val="0"/>
              </a:spcAft>
              <a:defRPr/>
            </a:lvl7pPr>
            <a:lvl8pPr marL="1371517" rtl="0" algn="ctr">
              <a:spcBef>
                <a:spcPts val="0"/>
              </a:spcBef>
              <a:spcAft>
                <a:spcPts val="0"/>
              </a:spcAft>
              <a:defRPr/>
            </a:lvl8pPr>
            <a:lvl9pPr marL="1828690" rtl="0" algn="ctr">
              <a:spcBef>
                <a:spcPts val="0"/>
              </a:spcBef>
              <a:spcAft>
                <a:spcPts val="0"/>
              </a:spcAft>
              <a:defRPr/>
            </a:lvl9pPr>
          </a:lstStyle>
          <a:p/>
        </p:txBody>
      </p:sp>
      <p:sp>
        <p:nvSpPr>
          <p:cNvPr id="555" name="Shape 555"/>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56" name="Shape 556"/>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57" name="Shape 557"/>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6" name="Shape 36"/>
        <p:cNvGrpSpPr/>
        <p:nvPr/>
      </p:nvGrpSpPr>
      <p:grpSpPr>
        <a:xfrm>
          <a:off x="0" y="0"/>
          <a:ext cx="0" cy="0"/>
          <a:chOff x="0" y="0"/>
          <a:chExt cx="0" cy="0"/>
        </a:xfrm>
      </p:grpSpPr>
      <p:sp>
        <p:nvSpPr>
          <p:cNvPr id="37" name="Shape 37"/>
          <p:cNvSpPr txBox="1"/>
          <p:nvPr>
            <p:ph type="title"/>
          </p:nvPr>
        </p:nvSpPr>
        <p:spPr>
          <a:xfrm>
            <a:off x="722312" y="4406903"/>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 name="Shape 38"/>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4"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39" name="Shape 39"/>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40" name="Shape 40"/>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41" name="Shape 41"/>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58" name="Shape 558"/>
        <p:cNvGrpSpPr/>
        <p:nvPr/>
      </p:nvGrpSpPr>
      <p:grpSpPr>
        <a:xfrm>
          <a:off x="0" y="0"/>
          <a:ext cx="0" cy="0"/>
          <a:chOff x="0" y="0"/>
          <a:chExt cx="0" cy="0"/>
        </a:xfrm>
      </p:grpSpPr>
      <p:sp>
        <p:nvSpPr>
          <p:cNvPr id="559" name="Shape 559"/>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60" name="Shape 560"/>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61" name="Shape 561"/>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62" name="Shape 562"/>
        <p:cNvGrpSpPr/>
        <p:nvPr/>
      </p:nvGrpSpPr>
      <p:grpSpPr>
        <a:xfrm>
          <a:off x="0" y="0"/>
          <a:ext cx="0" cy="0"/>
          <a:chOff x="0" y="0"/>
          <a:chExt cx="0" cy="0"/>
        </a:xfrm>
      </p:grpSpPr>
      <p:sp>
        <p:nvSpPr>
          <p:cNvPr id="563" name="Shape 563"/>
          <p:cNvSpPr txBox="1"/>
          <p:nvPr>
            <p:ph type="title"/>
          </p:nvPr>
        </p:nvSpPr>
        <p:spPr>
          <a:xfrm>
            <a:off x="457200" y="273050"/>
            <a:ext cx="3008399" cy="1161900"/>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4" name="Shape 564"/>
          <p:cNvSpPr txBox="1"/>
          <p:nvPr>
            <p:ph idx="1" type="body"/>
          </p:nvPr>
        </p:nvSpPr>
        <p:spPr>
          <a:xfrm>
            <a:off x="3575050" y="273052"/>
            <a:ext cx="5111699" cy="58529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5" name="Shape 565"/>
          <p:cNvSpPr txBox="1"/>
          <p:nvPr>
            <p:ph idx="2" type="body"/>
          </p:nvPr>
        </p:nvSpPr>
        <p:spPr>
          <a:xfrm>
            <a:off x="457200" y="1435103"/>
            <a:ext cx="3008399" cy="4691099"/>
          </a:xfrm>
          <a:prstGeom prst="rect">
            <a:avLst/>
          </a:prstGeom>
          <a:noFill/>
          <a:ln>
            <a:noFill/>
          </a:ln>
        </p:spPr>
        <p:txBody>
          <a:bodyPr anchorCtr="0" anchor="t"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5" marL="914345" rtl="0">
              <a:spcBef>
                <a:spcPts val="0"/>
              </a:spcBef>
              <a:buFont typeface="PT Sans"/>
              <a:buNone/>
              <a:defRPr/>
            </a:lvl3pPr>
            <a:lvl4pPr indent="-12617" marL="1371517" rtl="0">
              <a:spcBef>
                <a:spcPts val="0"/>
              </a:spcBef>
              <a:buFont typeface="PT Sans"/>
              <a:buNone/>
              <a:defRPr/>
            </a:lvl4pPr>
            <a:lvl5pPr indent="-12590" marL="1828690" rtl="0">
              <a:spcBef>
                <a:spcPts val="0"/>
              </a:spcBef>
              <a:buFont typeface="PT Sans"/>
              <a:buNone/>
              <a:defRPr/>
            </a:lvl5pPr>
            <a:lvl6pPr indent="-12562" marL="2285862" rtl="0">
              <a:spcBef>
                <a:spcPts val="0"/>
              </a:spcBef>
              <a:buFont typeface="PT Sans"/>
              <a:buNone/>
              <a:defRPr/>
            </a:lvl6pPr>
            <a:lvl7pPr indent="-12536" marL="2743036" rtl="0">
              <a:spcBef>
                <a:spcPts val="0"/>
              </a:spcBef>
              <a:buFont typeface="PT Sans"/>
              <a:buNone/>
              <a:defRPr/>
            </a:lvl7pPr>
            <a:lvl8pPr indent="-12508" marL="3200208" rtl="0">
              <a:spcBef>
                <a:spcPts val="0"/>
              </a:spcBef>
              <a:buFont typeface="PT Sans"/>
              <a:buNone/>
              <a:defRPr/>
            </a:lvl8pPr>
            <a:lvl9pPr indent="-12481" marL="3657381" rtl="0">
              <a:spcBef>
                <a:spcPts val="0"/>
              </a:spcBef>
              <a:buFont typeface="PT Sans"/>
              <a:buNone/>
              <a:defRPr/>
            </a:lvl9pPr>
          </a:lstStyle>
          <a:p/>
        </p:txBody>
      </p:sp>
      <p:sp>
        <p:nvSpPr>
          <p:cNvPr id="566" name="Shape 566"/>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67" name="Shape 567"/>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68" name="Shape 568"/>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69" name="Shape 569"/>
        <p:cNvGrpSpPr/>
        <p:nvPr/>
      </p:nvGrpSpPr>
      <p:grpSpPr>
        <a:xfrm>
          <a:off x="0" y="0"/>
          <a:ext cx="0" cy="0"/>
          <a:chOff x="0" y="0"/>
          <a:chExt cx="0" cy="0"/>
        </a:xfrm>
      </p:grpSpPr>
      <p:sp>
        <p:nvSpPr>
          <p:cNvPr id="570" name="Shape 570"/>
          <p:cNvSpPr txBox="1"/>
          <p:nvPr>
            <p:ph type="title"/>
          </p:nvPr>
        </p:nvSpPr>
        <p:spPr>
          <a:xfrm>
            <a:off x="1792288" y="4800600"/>
            <a:ext cx="5486399" cy="56669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71" name="Shape 571"/>
          <p:cNvSpPr/>
          <p:nvPr>
            <p:ph idx="2" type="pic"/>
          </p:nvPr>
        </p:nvSpPr>
        <p:spPr>
          <a:xfrm>
            <a:off x="1792288" y="612775"/>
            <a:ext cx="5486399" cy="4114800"/>
          </a:xfrm>
          <a:prstGeom prst="rect">
            <a:avLst/>
          </a:prstGeom>
          <a:noFill/>
          <a:ln>
            <a:noFill/>
          </a:ln>
        </p:spPr>
      </p:sp>
      <p:sp>
        <p:nvSpPr>
          <p:cNvPr id="572" name="Shape 572"/>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5" marL="914345" rtl="0">
              <a:spcBef>
                <a:spcPts val="0"/>
              </a:spcBef>
              <a:buFont typeface="PT Sans"/>
              <a:buNone/>
              <a:defRPr/>
            </a:lvl3pPr>
            <a:lvl4pPr indent="-12617" marL="1371517" rtl="0">
              <a:spcBef>
                <a:spcPts val="0"/>
              </a:spcBef>
              <a:buFont typeface="PT Sans"/>
              <a:buNone/>
              <a:defRPr/>
            </a:lvl4pPr>
            <a:lvl5pPr indent="-12590" marL="1828690" rtl="0">
              <a:spcBef>
                <a:spcPts val="0"/>
              </a:spcBef>
              <a:buFont typeface="PT Sans"/>
              <a:buNone/>
              <a:defRPr/>
            </a:lvl5pPr>
            <a:lvl6pPr indent="-12562" marL="2285862" rtl="0">
              <a:spcBef>
                <a:spcPts val="0"/>
              </a:spcBef>
              <a:buFont typeface="PT Sans"/>
              <a:buNone/>
              <a:defRPr/>
            </a:lvl6pPr>
            <a:lvl7pPr indent="-12536" marL="2743036" rtl="0">
              <a:spcBef>
                <a:spcPts val="0"/>
              </a:spcBef>
              <a:buFont typeface="PT Sans"/>
              <a:buNone/>
              <a:defRPr/>
            </a:lvl7pPr>
            <a:lvl8pPr indent="-12508" marL="3200208" rtl="0">
              <a:spcBef>
                <a:spcPts val="0"/>
              </a:spcBef>
              <a:buFont typeface="PT Sans"/>
              <a:buNone/>
              <a:defRPr/>
            </a:lvl8pPr>
            <a:lvl9pPr indent="-12481" marL="3657381" rtl="0">
              <a:spcBef>
                <a:spcPts val="0"/>
              </a:spcBef>
              <a:buFont typeface="PT Sans"/>
              <a:buNone/>
              <a:defRPr/>
            </a:lvl9pPr>
          </a:lstStyle>
          <a:p/>
        </p:txBody>
      </p:sp>
      <p:sp>
        <p:nvSpPr>
          <p:cNvPr id="573" name="Shape 573"/>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74" name="Shape 574"/>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75" name="Shape 575"/>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76" name="Shape 576"/>
        <p:cNvGrpSpPr/>
        <p:nvPr/>
      </p:nvGrpSpPr>
      <p:grpSpPr>
        <a:xfrm>
          <a:off x="0" y="0"/>
          <a:ext cx="0" cy="0"/>
          <a:chOff x="0" y="0"/>
          <a:chExt cx="0" cy="0"/>
        </a:xfrm>
      </p:grpSpPr>
      <p:sp>
        <p:nvSpPr>
          <p:cNvPr id="577" name="Shape 577"/>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5" rtl="0" algn="ctr">
              <a:spcBef>
                <a:spcPts val="0"/>
              </a:spcBef>
              <a:spcAft>
                <a:spcPts val="0"/>
              </a:spcAft>
              <a:defRPr/>
            </a:lvl7pPr>
            <a:lvl8pPr marL="1371517" rtl="0" algn="ctr">
              <a:spcBef>
                <a:spcPts val="0"/>
              </a:spcBef>
              <a:spcAft>
                <a:spcPts val="0"/>
              </a:spcAft>
              <a:defRPr/>
            </a:lvl8pPr>
            <a:lvl9pPr marL="1828690" rtl="0" algn="ctr">
              <a:spcBef>
                <a:spcPts val="0"/>
              </a:spcBef>
              <a:spcAft>
                <a:spcPts val="0"/>
              </a:spcAft>
              <a:defRPr/>
            </a:lvl9pPr>
          </a:lstStyle>
          <a:p/>
        </p:txBody>
      </p:sp>
      <p:sp>
        <p:nvSpPr>
          <p:cNvPr id="578" name="Shape 578"/>
          <p:cNvSpPr txBox="1"/>
          <p:nvPr>
            <p:ph idx="1" type="body"/>
          </p:nvPr>
        </p:nvSpPr>
        <p:spPr>
          <a:xfrm rot="5400000">
            <a:off x="3177450" y="-327884"/>
            <a:ext cx="3551099" cy="8077199"/>
          </a:xfrm>
          <a:prstGeom prst="rect">
            <a:avLst/>
          </a:prstGeom>
          <a:noFill/>
          <a:ln>
            <a:noFill/>
          </a:ln>
        </p:spPr>
        <p:txBody>
          <a:bodyPr anchorCtr="0" anchor="t" bIns="91425" lIns="91425" rIns="91425" tIns="91425"/>
          <a:lstStyle>
            <a:lvl1pPr indent="-138112" marL="341312" rtl="0" algn="l">
              <a:spcBef>
                <a:spcPts val="640"/>
              </a:spcBef>
              <a:spcAft>
                <a:spcPts val="0"/>
              </a:spcAft>
              <a:buClr>
                <a:schemeClr val="dk1"/>
              </a:buClr>
              <a:buFont typeface="PT Sans"/>
              <a:buChar char="•"/>
              <a:defRPr/>
            </a:lvl1pPr>
            <a:lvl2pPr indent="-106362" marL="741362" rtl="0" algn="l">
              <a:spcBef>
                <a:spcPts val="560"/>
              </a:spcBef>
              <a:spcAft>
                <a:spcPts val="0"/>
              </a:spcAft>
              <a:buClr>
                <a:schemeClr val="dk1"/>
              </a:buClr>
              <a:buFont typeface="PT Sans"/>
              <a:buChar char="–"/>
              <a:defRPr/>
            </a:lvl2pPr>
            <a:lvl3pPr indent="-74612" marL="1141412" rtl="0" algn="l">
              <a:spcBef>
                <a:spcPts val="480"/>
              </a:spcBef>
              <a:spcAft>
                <a:spcPts val="0"/>
              </a:spcAft>
              <a:buClr>
                <a:schemeClr val="dk1"/>
              </a:buClr>
              <a:buFont typeface="PT Sans"/>
              <a:buChar char="•"/>
              <a:defRPr/>
            </a:lvl3pPr>
            <a:lvl4pPr indent="-100012" marL="1598612" rtl="0" algn="l">
              <a:spcBef>
                <a:spcPts val="400"/>
              </a:spcBef>
              <a:spcAft>
                <a:spcPts val="0"/>
              </a:spcAft>
              <a:buClr>
                <a:schemeClr val="dk1"/>
              </a:buClr>
              <a:buFont typeface="PT Sans"/>
              <a:buChar char="–"/>
              <a:defRPr/>
            </a:lvl4pPr>
            <a:lvl5pPr indent="-100012" marL="2055812" rtl="0" algn="l">
              <a:spcBef>
                <a:spcPts val="400"/>
              </a:spcBef>
              <a:spcAft>
                <a:spcPts val="0"/>
              </a:spcAft>
              <a:buClr>
                <a:schemeClr val="dk1"/>
              </a:buClr>
              <a:buFont typeface="PT Sans"/>
              <a:buChar char="»"/>
              <a:defRPr/>
            </a:lvl5pPr>
            <a:lvl6pPr indent="-114150" marL="2514450" rtl="0" algn="l">
              <a:spcBef>
                <a:spcPts val="400"/>
              </a:spcBef>
              <a:spcAft>
                <a:spcPts val="0"/>
              </a:spcAft>
              <a:buClr>
                <a:schemeClr val="dk1"/>
              </a:buClr>
              <a:buFont typeface="PT Sans"/>
              <a:buChar char="»"/>
              <a:defRPr/>
            </a:lvl6pPr>
            <a:lvl7pPr indent="-114122" marL="2971622" rtl="0" algn="l">
              <a:spcBef>
                <a:spcPts val="400"/>
              </a:spcBef>
              <a:spcAft>
                <a:spcPts val="0"/>
              </a:spcAft>
              <a:buClr>
                <a:schemeClr val="dk1"/>
              </a:buClr>
              <a:buFont typeface="PT Sans"/>
              <a:buChar char="»"/>
              <a:defRPr/>
            </a:lvl7pPr>
            <a:lvl8pPr indent="-114095" marL="3428795" rtl="0" algn="l">
              <a:spcBef>
                <a:spcPts val="400"/>
              </a:spcBef>
              <a:spcAft>
                <a:spcPts val="0"/>
              </a:spcAft>
              <a:buClr>
                <a:schemeClr val="dk1"/>
              </a:buClr>
              <a:buFont typeface="PT Sans"/>
              <a:buChar char="»"/>
              <a:defRPr/>
            </a:lvl8pPr>
            <a:lvl9pPr indent="-114067" marL="3885967" rtl="0" algn="l">
              <a:spcBef>
                <a:spcPts val="400"/>
              </a:spcBef>
              <a:spcAft>
                <a:spcPts val="0"/>
              </a:spcAft>
              <a:buClr>
                <a:schemeClr val="dk1"/>
              </a:buClr>
              <a:buFont typeface="PT Sans"/>
              <a:buChar char="»"/>
              <a:defRPr/>
            </a:lvl9pPr>
          </a:lstStyle>
          <a:p/>
        </p:txBody>
      </p:sp>
      <p:sp>
        <p:nvSpPr>
          <p:cNvPr id="579" name="Shape 579"/>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80" name="Shape 580"/>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81" name="Shape 581"/>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582" name="Shape 582"/>
        <p:cNvGrpSpPr/>
        <p:nvPr/>
      </p:nvGrpSpPr>
      <p:grpSpPr>
        <a:xfrm>
          <a:off x="0" y="0"/>
          <a:ext cx="0" cy="0"/>
          <a:chOff x="0" y="0"/>
          <a:chExt cx="0" cy="0"/>
        </a:xfrm>
      </p:grpSpPr>
      <p:sp>
        <p:nvSpPr>
          <p:cNvPr id="583" name="Shape 583"/>
          <p:cNvSpPr txBox="1"/>
          <p:nvPr>
            <p:ph type="title"/>
          </p:nvPr>
        </p:nvSpPr>
        <p:spPr>
          <a:xfrm rot="5400000">
            <a:off x="5543550" y="2038349"/>
            <a:ext cx="4876799" cy="2019299"/>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5" rtl="0" algn="ctr">
              <a:spcBef>
                <a:spcPts val="0"/>
              </a:spcBef>
              <a:spcAft>
                <a:spcPts val="0"/>
              </a:spcAft>
              <a:defRPr/>
            </a:lvl7pPr>
            <a:lvl8pPr marL="1371517" rtl="0" algn="ctr">
              <a:spcBef>
                <a:spcPts val="0"/>
              </a:spcBef>
              <a:spcAft>
                <a:spcPts val="0"/>
              </a:spcAft>
              <a:defRPr/>
            </a:lvl8pPr>
            <a:lvl9pPr marL="1828690" rtl="0" algn="ctr">
              <a:spcBef>
                <a:spcPts val="0"/>
              </a:spcBef>
              <a:spcAft>
                <a:spcPts val="0"/>
              </a:spcAft>
              <a:defRPr/>
            </a:lvl9pPr>
          </a:lstStyle>
          <a:p/>
        </p:txBody>
      </p:sp>
      <p:sp>
        <p:nvSpPr>
          <p:cNvPr id="584" name="Shape 584"/>
          <p:cNvSpPr txBox="1"/>
          <p:nvPr>
            <p:ph idx="1" type="body"/>
          </p:nvPr>
        </p:nvSpPr>
        <p:spPr>
          <a:xfrm rot="5400000">
            <a:off x="1428750" y="95249"/>
            <a:ext cx="4876799" cy="5905500"/>
          </a:xfrm>
          <a:prstGeom prst="rect">
            <a:avLst/>
          </a:prstGeom>
          <a:noFill/>
          <a:ln>
            <a:noFill/>
          </a:ln>
        </p:spPr>
        <p:txBody>
          <a:bodyPr anchorCtr="0" anchor="t" bIns="91425" lIns="91425" rIns="91425" tIns="91425"/>
          <a:lstStyle>
            <a:lvl1pPr indent="-138112" marL="341312" rtl="0" algn="l">
              <a:spcBef>
                <a:spcPts val="640"/>
              </a:spcBef>
              <a:spcAft>
                <a:spcPts val="0"/>
              </a:spcAft>
              <a:buClr>
                <a:schemeClr val="dk1"/>
              </a:buClr>
              <a:buFont typeface="PT Sans"/>
              <a:buChar char="•"/>
              <a:defRPr/>
            </a:lvl1pPr>
            <a:lvl2pPr indent="-106362" marL="741362" rtl="0" algn="l">
              <a:spcBef>
                <a:spcPts val="560"/>
              </a:spcBef>
              <a:spcAft>
                <a:spcPts val="0"/>
              </a:spcAft>
              <a:buClr>
                <a:schemeClr val="dk1"/>
              </a:buClr>
              <a:buFont typeface="PT Sans"/>
              <a:buChar char="–"/>
              <a:defRPr/>
            </a:lvl2pPr>
            <a:lvl3pPr indent="-74612" marL="1141412" rtl="0" algn="l">
              <a:spcBef>
                <a:spcPts val="480"/>
              </a:spcBef>
              <a:spcAft>
                <a:spcPts val="0"/>
              </a:spcAft>
              <a:buClr>
                <a:schemeClr val="dk1"/>
              </a:buClr>
              <a:buFont typeface="PT Sans"/>
              <a:buChar char="•"/>
              <a:defRPr/>
            </a:lvl3pPr>
            <a:lvl4pPr indent="-100012" marL="1598612" rtl="0" algn="l">
              <a:spcBef>
                <a:spcPts val="400"/>
              </a:spcBef>
              <a:spcAft>
                <a:spcPts val="0"/>
              </a:spcAft>
              <a:buClr>
                <a:schemeClr val="dk1"/>
              </a:buClr>
              <a:buFont typeface="PT Sans"/>
              <a:buChar char="–"/>
              <a:defRPr/>
            </a:lvl4pPr>
            <a:lvl5pPr indent="-100012" marL="2055812" rtl="0" algn="l">
              <a:spcBef>
                <a:spcPts val="400"/>
              </a:spcBef>
              <a:spcAft>
                <a:spcPts val="0"/>
              </a:spcAft>
              <a:buClr>
                <a:schemeClr val="dk1"/>
              </a:buClr>
              <a:buFont typeface="PT Sans"/>
              <a:buChar char="»"/>
              <a:defRPr/>
            </a:lvl5pPr>
            <a:lvl6pPr indent="-114150" marL="2514450" rtl="0" algn="l">
              <a:spcBef>
                <a:spcPts val="400"/>
              </a:spcBef>
              <a:spcAft>
                <a:spcPts val="0"/>
              </a:spcAft>
              <a:buClr>
                <a:schemeClr val="dk1"/>
              </a:buClr>
              <a:buFont typeface="PT Sans"/>
              <a:buChar char="»"/>
              <a:defRPr/>
            </a:lvl6pPr>
            <a:lvl7pPr indent="-114122" marL="2971622" rtl="0" algn="l">
              <a:spcBef>
                <a:spcPts val="400"/>
              </a:spcBef>
              <a:spcAft>
                <a:spcPts val="0"/>
              </a:spcAft>
              <a:buClr>
                <a:schemeClr val="dk1"/>
              </a:buClr>
              <a:buFont typeface="PT Sans"/>
              <a:buChar char="»"/>
              <a:defRPr/>
            </a:lvl7pPr>
            <a:lvl8pPr indent="-114095" marL="3428795" rtl="0" algn="l">
              <a:spcBef>
                <a:spcPts val="400"/>
              </a:spcBef>
              <a:spcAft>
                <a:spcPts val="0"/>
              </a:spcAft>
              <a:buClr>
                <a:schemeClr val="dk1"/>
              </a:buClr>
              <a:buFont typeface="PT Sans"/>
              <a:buChar char="»"/>
              <a:defRPr/>
            </a:lvl8pPr>
            <a:lvl9pPr indent="-114067" marL="3885967" rtl="0" algn="l">
              <a:spcBef>
                <a:spcPts val="400"/>
              </a:spcBef>
              <a:spcAft>
                <a:spcPts val="0"/>
              </a:spcAft>
              <a:buClr>
                <a:schemeClr val="dk1"/>
              </a:buClr>
              <a:buFont typeface="PT Sans"/>
              <a:buChar char="»"/>
              <a:defRPr/>
            </a:lvl9pPr>
          </a:lstStyle>
          <a:p/>
        </p:txBody>
      </p:sp>
      <p:sp>
        <p:nvSpPr>
          <p:cNvPr id="585" name="Shape 585"/>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86" name="Shape 586"/>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87" name="Shape 587"/>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2" name="Shape 42"/>
        <p:cNvGrpSpPr/>
        <p:nvPr/>
      </p:nvGrpSpPr>
      <p:grpSpPr>
        <a:xfrm>
          <a:off x="0" y="0"/>
          <a:ext cx="0" cy="0"/>
          <a:chOff x="0" y="0"/>
          <a:chExt cx="0" cy="0"/>
        </a:xfrm>
      </p:grpSpPr>
      <p:sp>
        <p:nvSpPr>
          <p:cNvPr id="43" name="Shape 4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4" name="Shape 44"/>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4"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45" name="Shape 45"/>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 name="Shape 46"/>
          <p:cNvSpPr txBox="1"/>
          <p:nvPr>
            <p:ph idx="3" type="body"/>
          </p:nvPr>
        </p:nvSpPr>
        <p:spPr>
          <a:xfrm>
            <a:off x="4645026" y="1535112"/>
            <a:ext cx="4041774" cy="639762"/>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4"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47" name="Shape 47"/>
          <p:cNvSpPr txBox="1"/>
          <p:nvPr>
            <p:ph idx="4" type="body"/>
          </p:nvPr>
        </p:nvSpPr>
        <p:spPr>
          <a:xfrm>
            <a:off x="4645026"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8" name="Shape 48"/>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49" name="Shape 49"/>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50" name="Shape 50"/>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1" name="Shape 51"/>
        <p:cNvGrpSpPr/>
        <p:nvPr/>
      </p:nvGrpSpPr>
      <p:grpSpPr>
        <a:xfrm>
          <a:off x="0" y="0"/>
          <a:ext cx="0" cy="0"/>
          <a:chOff x="0" y="0"/>
          <a:chExt cx="0" cy="0"/>
        </a:xfrm>
      </p:grpSpPr>
      <p:sp>
        <p:nvSpPr>
          <p:cNvPr id="52" name="Shape 52"/>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53" name="Shape 53"/>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54" name="Shape 5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55" name="Shape 55"/>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58" name="Shape 5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59" name="Shape 59"/>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0" name="Shape 60"/>
        <p:cNvGrpSpPr/>
        <p:nvPr/>
      </p:nvGrpSpPr>
      <p:grpSpPr>
        <a:xfrm>
          <a:off x="0" y="0"/>
          <a:ext cx="0" cy="0"/>
          <a:chOff x="0" y="0"/>
          <a:chExt cx="0" cy="0"/>
        </a:xfrm>
      </p:grpSpPr>
      <p:sp>
        <p:nvSpPr>
          <p:cNvPr id="61" name="Shape 61"/>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2" name="Shape 62"/>
          <p:cNvSpPr txBox="1"/>
          <p:nvPr>
            <p:ph idx="1" type="body"/>
          </p:nvPr>
        </p:nvSpPr>
        <p:spPr>
          <a:xfrm>
            <a:off x="3575050" y="273052"/>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3" name="Shape 63"/>
          <p:cNvSpPr txBox="1"/>
          <p:nvPr>
            <p:ph idx="2" type="body"/>
          </p:nvPr>
        </p:nvSpPr>
        <p:spPr>
          <a:xfrm>
            <a:off x="457200" y="1435103"/>
            <a:ext cx="3008313" cy="4691063"/>
          </a:xfrm>
          <a:prstGeom prst="rect">
            <a:avLst/>
          </a:prstGeom>
          <a:noFill/>
          <a:ln>
            <a:noFill/>
          </a:ln>
        </p:spPr>
        <p:txBody>
          <a:bodyPr anchorCtr="0" anchor="t"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4"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64" name="Shape 6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65" name="Shape 6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66" name="Shape 66"/>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7" name="Shape 67"/>
        <p:cNvGrpSpPr/>
        <p:nvPr/>
      </p:nvGrpSpPr>
      <p:grpSpPr>
        <a:xfrm>
          <a:off x="0" y="0"/>
          <a:ext cx="0" cy="0"/>
          <a:chOff x="0" y="0"/>
          <a:chExt cx="0" cy="0"/>
        </a:xfrm>
      </p:grpSpPr>
      <p:sp>
        <p:nvSpPr>
          <p:cNvPr id="68" name="Shape 68"/>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9" name="Shape 69"/>
          <p:cNvSpPr/>
          <p:nvPr>
            <p:ph idx="2" type="pic"/>
          </p:nvPr>
        </p:nvSpPr>
        <p:spPr>
          <a:xfrm>
            <a:off x="1792288" y="612775"/>
            <a:ext cx="5486399" cy="4114800"/>
          </a:xfrm>
          <a:prstGeom prst="rect">
            <a:avLst/>
          </a:prstGeom>
          <a:noFill/>
          <a:ln>
            <a:noFill/>
          </a:ln>
        </p:spPr>
      </p:sp>
      <p:sp>
        <p:nvSpPr>
          <p:cNvPr id="70" name="Shape 7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4"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71" name="Shape 7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72" name="Shape 7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73" name="Shape 73"/>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00.png"/><Relationship Id="rId2" Type="http://schemas.openxmlformats.org/officeDocument/2006/relationships/image" Target="../media/image0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4.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00.png"/><Relationship Id="rId2" Type="http://schemas.openxmlformats.org/officeDocument/2006/relationships/image" Target="../media/image01.jp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image" Target="../media/image00.png"/><Relationship Id="rId2" Type="http://schemas.openxmlformats.org/officeDocument/2006/relationships/image" Target="../media/image01.jpg"/><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1.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00.png"/><Relationship Id="rId2" Type="http://schemas.openxmlformats.org/officeDocument/2006/relationships/image" Target="../media/image01.jpg"/><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2.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pic>
        <p:nvPicPr>
          <p:cNvPr id="9" name="Shape 9"/>
          <p:cNvPicPr preferRelativeResize="0"/>
          <p:nvPr/>
        </p:nvPicPr>
        <p:blipFill rotWithShape="1">
          <a:blip r:embed="rId1">
            <a:alphaModFix/>
          </a:blip>
          <a:srcRect b="0" l="0" r="0" t="0"/>
          <a:stretch/>
        </p:blipFill>
        <p:spPr>
          <a:xfrm>
            <a:off x="6934200" y="6445251"/>
            <a:ext cx="2176462" cy="384174"/>
          </a:xfrm>
          <a:prstGeom prst="rect">
            <a:avLst/>
          </a:prstGeom>
          <a:noFill/>
          <a:ln>
            <a:noFill/>
          </a:ln>
        </p:spPr>
      </p:pic>
      <p:pic>
        <p:nvPicPr>
          <p:cNvPr id="10" name="Shape 10"/>
          <p:cNvPicPr preferRelativeResize="0"/>
          <p:nvPr/>
        </p:nvPicPr>
        <p:blipFill rotWithShape="1">
          <a:blip r:embed="rId2">
            <a:alphaModFix/>
          </a:blip>
          <a:srcRect b="0" l="0" r="0" t="0"/>
          <a:stretch/>
        </p:blipFill>
        <p:spPr>
          <a:xfrm>
            <a:off x="0" y="0"/>
            <a:ext cx="2571749" cy="6858000"/>
          </a:xfrm>
          <a:prstGeom prst="rect">
            <a:avLst/>
          </a:prstGeom>
          <a:noFill/>
          <a:ln>
            <a:noFill/>
          </a:ln>
        </p:spPr>
      </p:pic>
      <p:sp>
        <p:nvSpPr>
          <p:cNvPr id="11" name="Shape 11"/>
          <p:cNvSpPr/>
          <p:nvPr/>
        </p:nvSpPr>
        <p:spPr>
          <a:xfrm>
            <a:off x="873125" y="5770564"/>
            <a:ext cx="1933574" cy="892174"/>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spcBef>
                <a:spcPts val="0"/>
              </a:spcBef>
              <a:spcAft>
                <a:spcPts val="0"/>
              </a:spcAft>
              <a:buNone/>
            </a:pPr>
            <a:r>
              <a:t/>
            </a:r>
            <a:endParaRPr b="0" baseline="0" i="0" sz="1800" u="none" cap="none" strike="noStrike">
              <a:solidFill>
                <a:srgbClr val="FFFFFF"/>
              </a:solidFill>
              <a:latin typeface="PT Sans"/>
              <a:ea typeface="PT Sans"/>
              <a:cs typeface="PT Sans"/>
              <a:sym typeface="PT Sans"/>
            </a:endParaRPr>
          </a:p>
        </p:txBody>
      </p:sp>
      <p:sp>
        <p:nvSpPr>
          <p:cNvPr id="12" name="Shape 12"/>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12673" marL="457173" marR="0" rtl="0" algn="ctr">
              <a:spcBef>
                <a:spcPts val="0"/>
              </a:spcBef>
              <a:spcAft>
                <a:spcPts val="0"/>
              </a:spcAft>
              <a:defRPr/>
            </a:lvl6pPr>
            <a:lvl7pPr indent="-12644" marL="914344" marR="0" rtl="0" algn="ctr">
              <a:spcBef>
                <a:spcPts val="0"/>
              </a:spcBef>
              <a:spcAft>
                <a:spcPts val="0"/>
              </a:spcAft>
              <a:defRPr/>
            </a:lvl7pPr>
            <a:lvl8pPr indent="-12618" marL="1371518" marR="0" rtl="0" algn="ctr">
              <a:spcBef>
                <a:spcPts val="0"/>
              </a:spcBef>
              <a:spcAft>
                <a:spcPts val="0"/>
              </a:spcAft>
              <a:defRPr/>
            </a:lvl8pPr>
            <a:lvl9pPr indent="-12591" marL="1828691" marR="0" rtl="0" algn="ctr">
              <a:spcBef>
                <a:spcPts val="0"/>
              </a:spcBef>
              <a:spcAft>
                <a:spcPts val="0"/>
              </a:spcAft>
              <a:defRPr/>
            </a:lvl9pPr>
          </a:lstStyle>
          <a:p/>
        </p:txBody>
      </p:sp>
      <p:sp>
        <p:nvSpPr>
          <p:cNvPr id="13" name="Shape 13"/>
          <p:cNvSpPr txBox="1"/>
          <p:nvPr>
            <p:ph idx="1" type="body"/>
          </p:nvPr>
        </p:nvSpPr>
        <p:spPr>
          <a:xfrm>
            <a:off x="914400" y="1935165"/>
            <a:ext cx="8077199" cy="3551236"/>
          </a:xfrm>
          <a:prstGeom prst="rect">
            <a:avLst/>
          </a:prstGeom>
          <a:noFill/>
          <a:ln>
            <a:noFill/>
          </a:ln>
        </p:spPr>
        <p:txBody>
          <a:bodyPr anchorCtr="0" anchor="t" bIns="91425" lIns="91425" rIns="91425" tIns="91425"/>
          <a:lstStyle>
            <a:lvl1pPr indent="-138113" marL="341313" marR="0" rtl="0" algn="l">
              <a:spcBef>
                <a:spcPts val="640"/>
              </a:spcBef>
              <a:spcAft>
                <a:spcPts val="0"/>
              </a:spcAft>
              <a:buClr>
                <a:schemeClr val="dk1"/>
              </a:buClr>
              <a:buFont typeface="PT Sans"/>
              <a:buChar char="•"/>
              <a:defRPr/>
            </a:lvl1pPr>
            <a:lvl2pPr indent="-106362" marL="741363" marR="0" rtl="0" algn="l">
              <a:spcBef>
                <a:spcPts val="560"/>
              </a:spcBef>
              <a:spcAft>
                <a:spcPts val="0"/>
              </a:spcAft>
              <a:buClr>
                <a:schemeClr val="dk1"/>
              </a:buClr>
              <a:buFont typeface="PT Sans"/>
              <a:buChar char="–"/>
              <a:defRPr/>
            </a:lvl2pPr>
            <a:lvl3pPr indent="-74612" marL="1141413" marR="0" rtl="0" algn="l">
              <a:spcBef>
                <a:spcPts val="480"/>
              </a:spcBef>
              <a:spcAft>
                <a:spcPts val="0"/>
              </a:spcAft>
              <a:buClr>
                <a:schemeClr val="dk1"/>
              </a:buClr>
              <a:buFont typeface="PT Sans"/>
              <a:buChar char="•"/>
              <a:defRPr/>
            </a:lvl3pPr>
            <a:lvl4pPr indent="-100012" marL="1598613" marR="0" rtl="0" algn="l">
              <a:spcBef>
                <a:spcPts val="400"/>
              </a:spcBef>
              <a:spcAft>
                <a:spcPts val="0"/>
              </a:spcAft>
              <a:buClr>
                <a:schemeClr val="dk1"/>
              </a:buClr>
              <a:buFont typeface="PT Sans"/>
              <a:buChar char="–"/>
              <a:defRPr/>
            </a:lvl4pPr>
            <a:lvl5pPr indent="-100013" marL="2055813" marR="0" rtl="0" algn="l">
              <a:spcBef>
                <a:spcPts val="400"/>
              </a:spcBef>
              <a:spcAft>
                <a:spcPts val="0"/>
              </a:spcAft>
              <a:buClr>
                <a:schemeClr val="dk1"/>
              </a:buClr>
              <a:buFont typeface="PT Sans"/>
              <a:buChar char="»"/>
              <a:defRPr/>
            </a:lvl5pPr>
            <a:lvl6pPr indent="-114150" marL="2514450" marR="0" rtl="0" algn="l">
              <a:spcBef>
                <a:spcPts val="400"/>
              </a:spcBef>
              <a:spcAft>
                <a:spcPts val="0"/>
              </a:spcAft>
              <a:buClr>
                <a:schemeClr val="dk1"/>
              </a:buClr>
              <a:buFont typeface="PT Sans"/>
              <a:buChar char="»"/>
              <a:defRPr/>
            </a:lvl6pPr>
            <a:lvl7pPr indent="-114121" marL="2971622" marR="0" rtl="0" algn="l">
              <a:spcBef>
                <a:spcPts val="400"/>
              </a:spcBef>
              <a:spcAft>
                <a:spcPts val="0"/>
              </a:spcAft>
              <a:buClr>
                <a:schemeClr val="dk1"/>
              </a:buClr>
              <a:buFont typeface="PT Sans"/>
              <a:buChar char="»"/>
              <a:defRPr/>
            </a:lvl7pPr>
            <a:lvl8pPr indent="-114094" marL="3428795" marR="0" rtl="0" algn="l">
              <a:spcBef>
                <a:spcPts val="400"/>
              </a:spcBef>
              <a:spcAft>
                <a:spcPts val="0"/>
              </a:spcAft>
              <a:buClr>
                <a:schemeClr val="dk1"/>
              </a:buClr>
              <a:buFont typeface="PT Sans"/>
              <a:buChar char="»"/>
              <a:defRPr/>
            </a:lvl8pPr>
            <a:lvl9pPr indent="-114067" marL="3885967" marR="0" rtl="0" algn="l">
              <a:spcBef>
                <a:spcPts val="400"/>
              </a:spcBef>
              <a:spcAft>
                <a:spcPts val="0"/>
              </a:spcAft>
              <a:buClr>
                <a:schemeClr val="dk1"/>
              </a:buClr>
              <a:buFont typeface="PT Sans"/>
              <a:buChar char="»"/>
              <a:defRPr/>
            </a:lvl9pPr>
          </a:lstStyle>
          <a:p/>
        </p:txBody>
      </p:sp>
      <p:sp>
        <p:nvSpPr>
          <p:cNvPr id="14" name="Shape 1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15" name="Shape 1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16" name="Shape 16"/>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9" name="Shape 219"/>
        <p:cNvGrpSpPr/>
        <p:nvPr/>
      </p:nvGrpSpPr>
      <p:grpSpPr>
        <a:xfrm>
          <a:off x="0" y="0"/>
          <a:ext cx="0" cy="0"/>
          <a:chOff x="0" y="0"/>
          <a:chExt cx="0" cy="0"/>
        </a:xfrm>
      </p:grpSpPr>
      <p:pic>
        <p:nvPicPr>
          <p:cNvPr id="220" name="Shape 220"/>
          <p:cNvPicPr preferRelativeResize="0"/>
          <p:nvPr/>
        </p:nvPicPr>
        <p:blipFill rotWithShape="1">
          <a:blip r:embed="rId1">
            <a:alphaModFix/>
          </a:blip>
          <a:srcRect b="0" l="0" r="0" t="0"/>
          <a:stretch/>
        </p:blipFill>
        <p:spPr>
          <a:xfrm>
            <a:off x="6934200" y="6445250"/>
            <a:ext cx="2176462" cy="384174"/>
          </a:xfrm>
          <a:prstGeom prst="rect">
            <a:avLst/>
          </a:prstGeom>
          <a:noFill/>
          <a:ln>
            <a:noFill/>
          </a:ln>
        </p:spPr>
      </p:pic>
      <p:pic>
        <p:nvPicPr>
          <p:cNvPr id="221" name="Shape 221"/>
          <p:cNvPicPr preferRelativeResize="0"/>
          <p:nvPr/>
        </p:nvPicPr>
        <p:blipFill rotWithShape="1">
          <a:blip r:embed="rId2">
            <a:alphaModFix/>
          </a:blip>
          <a:srcRect b="0" l="0" r="0" t="0"/>
          <a:stretch/>
        </p:blipFill>
        <p:spPr>
          <a:xfrm>
            <a:off x="0" y="0"/>
            <a:ext cx="2571749" cy="6858000"/>
          </a:xfrm>
          <a:prstGeom prst="rect">
            <a:avLst/>
          </a:prstGeom>
          <a:noFill/>
          <a:ln>
            <a:noFill/>
          </a:ln>
        </p:spPr>
      </p:pic>
      <p:sp>
        <p:nvSpPr>
          <p:cNvPr id="222" name="Shape 222"/>
          <p:cNvSpPr/>
          <p:nvPr/>
        </p:nvSpPr>
        <p:spPr>
          <a:xfrm>
            <a:off x="873125" y="5770562"/>
            <a:ext cx="1933574" cy="892174"/>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spcBef>
                <a:spcPts val="0"/>
              </a:spcBef>
              <a:spcAft>
                <a:spcPts val="0"/>
              </a:spcAft>
              <a:buNone/>
            </a:pPr>
            <a:r>
              <a:t/>
            </a:r>
            <a:endParaRPr b="0" baseline="0" i="0" sz="1800" u="none" cap="none" strike="noStrike">
              <a:solidFill>
                <a:srgbClr val="FFFFFF"/>
              </a:solidFill>
              <a:latin typeface="PT Sans"/>
              <a:ea typeface="PT Sans"/>
              <a:cs typeface="PT Sans"/>
              <a:sym typeface="PT Sans"/>
            </a:endParaRPr>
          </a:p>
        </p:txBody>
      </p:sp>
      <p:sp>
        <p:nvSpPr>
          <p:cNvPr id="223" name="Shape 223"/>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12673" marL="457173" marR="0" rtl="0" algn="ctr">
              <a:spcBef>
                <a:spcPts val="0"/>
              </a:spcBef>
              <a:spcAft>
                <a:spcPts val="0"/>
              </a:spcAft>
              <a:defRPr/>
            </a:lvl6pPr>
            <a:lvl7pPr indent="-12644" marL="914344" marR="0" rtl="0" algn="ctr">
              <a:spcBef>
                <a:spcPts val="0"/>
              </a:spcBef>
              <a:spcAft>
                <a:spcPts val="0"/>
              </a:spcAft>
              <a:defRPr/>
            </a:lvl7pPr>
            <a:lvl8pPr indent="-12618" marL="1371518" marR="0" rtl="0" algn="ctr">
              <a:spcBef>
                <a:spcPts val="0"/>
              </a:spcBef>
              <a:spcAft>
                <a:spcPts val="0"/>
              </a:spcAft>
              <a:defRPr/>
            </a:lvl8pPr>
            <a:lvl9pPr indent="-12591" marL="1828691" marR="0" rtl="0" algn="ctr">
              <a:spcBef>
                <a:spcPts val="0"/>
              </a:spcBef>
              <a:spcAft>
                <a:spcPts val="0"/>
              </a:spcAft>
              <a:defRPr/>
            </a:lvl9pPr>
          </a:lstStyle>
          <a:p/>
        </p:txBody>
      </p:sp>
      <p:sp>
        <p:nvSpPr>
          <p:cNvPr id="224" name="Shape 224"/>
          <p:cNvSpPr txBox="1"/>
          <p:nvPr>
            <p:ph idx="1" type="body"/>
          </p:nvPr>
        </p:nvSpPr>
        <p:spPr>
          <a:xfrm>
            <a:off x="914400" y="1935163"/>
            <a:ext cx="8077199" cy="3551236"/>
          </a:xfrm>
          <a:prstGeom prst="rect">
            <a:avLst/>
          </a:prstGeom>
          <a:noFill/>
          <a:ln>
            <a:noFill/>
          </a:ln>
        </p:spPr>
        <p:txBody>
          <a:bodyPr anchorCtr="0" anchor="t" bIns="91425" lIns="91425" rIns="91425" tIns="91425"/>
          <a:lstStyle>
            <a:lvl1pPr indent="-138113" marL="341313" marR="0" rtl="0" algn="l">
              <a:spcBef>
                <a:spcPts val="640"/>
              </a:spcBef>
              <a:spcAft>
                <a:spcPts val="0"/>
              </a:spcAft>
              <a:buClr>
                <a:schemeClr val="dk1"/>
              </a:buClr>
              <a:buFont typeface="PT Sans"/>
              <a:buChar char="•"/>
              <a:defRPr/>
            </a:lvl1pPr>
            <a:lvl2pPr indent="-106362" marL="741363" marR="0" rtl="0" algn="l">
              <a:spcBef>
                <a:spcPts val="560"/>
              </a:spcBef>
              <a:spcAft>
                <a:spcPts val="0"/>
              </a:spcAft>
              <a:buClr>
                <a:schemeClr val="dk1"/>
              </a:buClr>
              <a:buFont typeface="PT Sans"/>
              <a:buChar char="–"/>
              <a:defRPr/>
            </a:lvl2pPr>
            <a:lvl3pPr indent="-74612" marL="1141413" marR="0" rtl="0" algn="l">
              <a:spcBef>
                <a:spcPts val="480"/>
              </a:spcBef>
              <a:spcAft>
                <a:spcPts val="0"/>
              </a:spcAft>
              <a:buClr>
                <a:schemeClr val="dk1"/>
              </a:buClr>
              <a:buFont typeface="PT Sans"/>
              <a:buChar char="•"/>
              <a:defRPr/>
            </a:lvl3pPr>
            <a:lvl4pPr indent="-100012" marL="1598613" marR="0" rtl="0" algn="l">
              <a:spcBef>
                <a:spcPts val="400"/>
              </a:spcBef>
              <a:spcAft>
                <a:spcPts val="0"/>
              </a:spcAft>
              <a:buClr>
                <a:schemeClr val="dk1"/>
              </a:buClr>
              <a:buFont typeface="PT Sans"/>
              <a:buChar char="–"/>
              <a:defRPr/>
            </a:lvl4pPr>
            <a:lvl5pPr indent="-100013" marL="2055813" marR="0" rtl="0" algn="l">
              <a:spcBef>
                <a:spcPts val="400"/>
              </a:spcBef>
              <a:spcAft>
                <a:spcPts val="0"/>
              </a:spcAft>
              <a:buClr>
                <a:schemeClr val="dk1"/>
              </a:buClr>
              <a:buFont typeface="PT Sans"/>
              <a:buChar char="»"/>
              <a:defRPr/>
            </a:lvl5pPr>
            <a:lvl6pPr indent="-114150" marL="2514450" marR="0" rtl="0" algn="l">
              <a:spcBef>
                <a:spcPts val="400"/>
              </a:spcBef>
              <a:spcAft>
                <a:spcPts val="0"/>
              </a:spcAft>
              <a:buClr>
                <a:schemeClr val="dk1"/>
              </a:buClr>
              <a:buFont typeface="PT Sans"/>
              <a:buChar char="»"/>
              <a:defRPr/>
            </a:lvl6pPr>
            <a:lvl7pPr indent="-114121" marL="2971622" marR="0" rtl="0" algn="l">
              <a:spcBef>
                <a:spcPts val="400"/>
              </a:spcBef>
              <a:spcAft>
                <a:spcPts val="0"/>
              </a:spcAft>
              <a:buClr>
                <a:schemeClr val="dk1"/>
              </a:buClr>
              <a:buFont typeface="PT Sans"/>
              <a:buChar char="»"/>
              <a:defRPr/>
            </a:lvl7pPr>
            <a:lvl8pPr indent="-114094" marL="3428795" marR="0" rtl="0" algn="l">
              <a:spcBef>
                <a:spcPts val="400"/>
              </a:spcBef>
              <a:spcAft>
                <a:spcPts val="0"/>
              </a:spcAft>
              <a:buClr>
                <a:schemeClr val="dk1"/>
              </a:buClr>
              <a:buFont typeface="PT Sans"/>
              <a:buChar char="»"/>
              <a:defRPr/>
            </a:lvl8pPr>
            <a:lvl9pPr indent="-114067" marL="3885967" marR="0" rtl="0" algn="l">
              <a:spcBef>
                <a:spcPts val="400"/>
              </a:spcBef>
              <a:spcAft>
                <a:spcPts val="0"/>
              </a:spcAft>
              <a:buClr>
                <a:schemeClr val="dk1"/>
              </a:buClr>
              <a:buFont typeface="PT Sans"/>
              <a:buChar char="»"/>
              <a:defRPr/>
            </a:lvl9pPr>
          </a:lstStyle>
          <a:p/>
        </p:txBody>
      </p:sp>
      <p:sp>
        <p:nvSpPr>
          <p:cNvPr id="225" name="Shape 225"/>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26" name="Shape 226"/>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27" name="Shape 227"/>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3" name="Shape 313"/>
        <p:cNvGrpSpPr/>
        <p:nvPr/>
      </p:nvGrpSpPr>
      <p:grpSpPr>
        <a:xfrm>
          <a:off x="0" y="0"/>
          <a:ext cx="0" cy="0"/>
          <a:chOff x="0" y="0"/>
          <a:chExt cx="0" cy="0"/>
        </a:xfrm>
      </p:grpSpPr>
      <p:pic>
        <p:nvPicPr>
          <p:cNvPr id="314" name="Shape 314"/>
          <p:cNvPicPr preferRelativeResize="0"/>
          <p:nvPr/>
        </p:nvPicPr>
        <p:blipFill rotWithShape="1">
          <a:blip r:embed="rId1">
            <a:alphaModFix/>
          </a:blip>
          <a:srcRect b="0" l="0" r="0" t="0"/>
          <a:stretch/>
        </p:blipFill>
        <p:spPr>
          <a:xfrm>
            <a:off x="6934200" y="6445251"/>
            <a:ext cx="2176461" cy="384174"/>
          </a:xfrm>
          <a:prstGeom prst="rect">
            <a:avLst/>
          </a:prstGeom>
          <a:noFill/>
          <a:ln>
            <a:noFill/>
          </a:ln>
        </p:spPr>
      </p:pic>
      <p:pic>
        <p:nvPicPr>
          <p:cNvPr id="315" name="Shape 315"/>
          <p:cNvPicPr preferRelativeResize="0"/>
          <p:nvPr/>
        </p:nvPicPr>
        <p:blipFill rotWithShape="1">
          <a:blip r:embed="rId2">
            <a:alphaModFix/>
          </a:blip>
          <a:srcRect b="0" l="0" r="0" t="0"/>
          <a:stretch/>
        </p:blipFill>
        <p:spPr>
          <a:xfrm>
            <a:off x="0" y="0"/>
            <a:ext cx="2571749" cy="6858000"/>
          </a:xfrm>
          <a:prstGeom prst="rect">
            <a:avLst/>
          </a:prstGeom>
          <a:noFill/>
          <a:ln>
            <a:noFill/>
          </a:ln>
        </p:spPr>
      </p:pic>
      <p:sp>
        <p:nvSpPr>
          <p:cNvPr id="316" name="Shape 316"/>
          <p:cNvSpPr/>
          <p:nvPr/>
        </p:nvSpPr>
        <p:spPr>
          <a:xfrm>
            <a:off x="873125" y="5770564"/>
            <a:ext cx="1933574" cy="892173"/>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spcBef>
                <a:spcPts val="0"/>
              </a:spcBef>
              <a:buNone/>
            </a:pPr>
            <a:r>
              <a:t/>
            </a:r>
            <a:endParaRPr b="0" baseline="0" i="0" sz="1800" u="none" cap="none" strike="noStrike">
              <a:solidFill>
                <a:srgbClr val="FFFFFF"/>
              </a:solidFill>
              <a:latin typeface="PT Sans"/>
              <a:ea typeface="PT Sans"/>
              <a:cs typeface="PT Sans"/>
              <a:sym typeface="PT Sans"/>
              <a:rtl val="0"/>
            </a:endParaRPr>
          </a:p>
        </p:txBody>
      </p:sp>
      <p:sp>
        <p:nvSpPr>
          <p:cNvPr id="317" name="Shape 317"/>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000000"/>
              </a:buClr>
              <a:buFont typeface="Arial"/>
              <a:buNone/>
              <a:defRPr/>
            </a:lvl1pPr>
            <a:lvl2pPr indent="0" marL="0" marR="0" rtl="0" algn="ctr">
              <a:lnSpc>
                <a:spcPct val="100000"/>
              </a:lnSpc>
              <a:spcBef>
                <a:spcPts val="0"/>
              </a:spcBef>
              <a:spcAft>
                <a:spcPts val="0"/>
              </a:spcAft>
              <a:buClr>
                <a:srgbClr val="000000"/>
              </a:buClr>
              <a:buFont typeface="Arial"/>
              <a:buNone/>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12673" marL="457173" marR="0" rtl="0" algn="ctr">
              <a:spcBef>
                <a:spcPts val="0"/>
              </a:spcBef>
              <a:spcAft>
                <a:spcPts val="0"/>
              </a:spcAft>
              <a:defRPr/>
            </a:lvl6pPr>
            <a:lvl7pPr indent="-12643" marL="914344" marR="0" rtl="0" algn="ctr">
              <a:spcBef>
                <a:spcPts val="0"/>
              </a:spcBef>
              <a:spcAft>
                <a:spcPts val="0"/>
              </a:spcAft>
              <a:defRPr/>
            </a:lvl7pPr>
            <a:lvl8pPr indent="-12618" marL="1371518" marR="0" rtl="0" algn="ctr">
              <a:spcBef>
                <a:spcPts val="0"/>
              </a:spcBef>
              <a:spcAft>
                <a:spcPts val="0"/>
              </a:spcAft>
              <a:defRPr/>
            </a:lvl8pPr>
            <a:lvl9pPr indent="-12591" marL="1828691" marR="0" rtl="0" algn="ctr">
              <a:spcBef>
                <a:spcPts val="0"/>
              </a:spcBef>
              <a:spcAft>
                <a:spcPts val="0"/>
              </a:spcAft>
              <a:defRPr/>
            </a:lvl9pPr>
          </a:lstStyle>
          <a:p/>
        </p:txBody>
      </p:sp>
      <p:sp>
        <p:nvSpPr>
          <p:cNvPr id="318" name="Shape 318"/>
          <p:cNvSpPr txBox="1"/>
          <p:nvPr>
            <p:ph idx="1" type="body"/>
          </p:nvPr>
        </p:nvSpPr>
        <p:spPr>
          <a:xfrm>
            <a:off x="914400" y="1935165"/>
            <a:ext cx="8077199" cy="3551236"/>
          </a:xfrm>
          <a:prstGeom prst="rect">
            <a:avLst/>
          </a:prstGeom>
          <a:noFill/>
          <a:ln>
            <a:noFill/>
          </a:ln>
        </p:spPr>
        <p:txBody>
          <a:bodyPr anchorCtr="0" anchor="t" bIns="91425" lIns="91425" rIns="91425" tIns="91425"/>
          <a:lstStyle>
            <a:lvl1pPr indent="-49213" marL="341313" marR="0" rtl="0" algn="l">
              <a:lnSpc>
                <a:spcPct val="100000"/>
              </a:lnSpc>
              <a:spcBef>
                <a:spcPts val="640"/>
              </a:spcBef>
              <a:spcAft>
                <a:spcPts val="0"/>
              </a:spcAft>
              <a:buClr>
                <a:schemeClr val="dk1"/>
              </a:buClr>
              <a:buFont typeface="PT Sans"/>
              <a:buChar char="•"/>
              <a:defRPr/>
            </a:lvl1pPr>
            <a:lvl2pPr indent="-17462" marL="741363" marR="0" rtl="0" algn="l">
              <a:lnSpc>
                <a:spcPct val="100000"/>
              </a:lnSpc>
              <a:spcBef>
                <a:spcPts val="560"/>
              </a:spcBef>
              <a:spcAft>
                <a:spcPts val="0"/>
              </a:spcAft>
              <a:buClr>
                <a:schemeClr val="dk1"/>
              </a:buClr>
              <a:buFont typeface="PT Sans"/>
              <a:buChar char="–"/>
              <a:defRPr/>
            </a:lvl2pPr>
            <a:lvl3pPr indent="14287" marL="1141413" marR="0" rtl="0" algn="l">
              <a:lnSpc>
                <a:spcPct val="100000"/>
              </a:lnSpc>
              <a:spcBef>
                <a:spcPts val="480"/>
              </a:spcBef>
              <a:spcAft>
                <a:spcPts val="0"/>
              </a:spcAft>
              <a:buClr>
                <a:schemeClr val="dk1"/>
              </a:buClr>
              <a:buFont typeface="PT Sans"/>
              <a:buChar char="•"/>
              <a:defRPr/>
            </a:lvl3pPr>
            <a:lvl4pPr indent="-11112" marL="1598613" marR="0" rtl="0" algn="l">
              <a:lnSpc>
                <a:spcPct val="100000"/>
              </a:lnSpc>
              <a:spcBef>
                <a:spcPts val="400"/>
              </a:spcBef>
              <a:spcAft>
                <a:spcPts val="0"/>
              </a:spcAft>
              <a:buClr>
                <a:schemeClr val="dk1"/>
              </a:buClr>
              <a:buFont typeface="PT Sans"/>
              <a:buChar char="–"/>
              <a:defRPr/>
            </a:lvl4pPr>
            <a:lvl5pPr indent="-11113" marL="2055813" marR="0" rtl="0" algn="l">
              <a:lnSpc>
                <a:spcPct val="100000"/>
              </a:lnSpc>
              <a:spcBef>
                <a:spcPts val="400"/>
              </a:spcBef>
              <a:spcAft>
                <a:spcPts val="0"/>
              </a:spcAft>
              <a:buClr>
                <a:schemeClr val="dk1"/>
              </a:buClr>
              <a:buFont typeface="PT Sans"/>
              <a:buChar char="»"/>
              <a:defRPr/>
            </a:lvl5pPr>
            <a:lvl6pPr indent="-25250" marL="2514450" marR="0" rtl="0" algn="l">
              <a:lnSpc>
                <a:spcPct val="100000"/>
              </a:lnSpc>
              <a:spcBef>
                <a:spcPts val="400"/>
              </a:spcBef>
              <a:spcAft>
                <a:spcPts val="0"/>
              </a:spcAft>
              <a:buClr>
                <a:schemeClr val="dk1"/>
              </a:buClr>
              <a:buFont typeface="PT Sans"/>
              <a:buChar char="»"/>
              <a:defRPr/>
            </a:lvl6pPr>
            <a:lvl7pPr indent="-25221" marL="2971622" marR="0" rtl="0" algn="l">
              <a:lnSpc>
                <a:spcPct val="100000"/>
              </a:lnSpc>
              <a:spcBef>
                <a:spcPts val="400"/>
              </a:spcBef>
              <a:spcAft>
                <a:spcPts val="0"/>
              </a:spcAft>
              <a:buClr>
                <a:schemeClr val="dk1"/>
              </a:buClr>
              <a:buFont typeface="PT Sans"/>
              <a:buChar char="»"/>
              <a:defRPr/>
            </a:lvl7pPr>
            <a:lvl8pPr indent="-25194" marL="3428795" marR="0" rtl="0" algn="l">
              <a:lnSpc>
                <a:spcPct val="100000"/>
              </a:lnSpc>
              <a:spcBef>
                <a:spcPts val="400"/>
              </a:spcBef>
              <a:spcAft>
                <a:spcPts val="0"/>
              </a:spcAft>
              <a:buClr>
                <a:schemeClr val="dk1"/>
              </a:buClr>
              <a:buFont typeface="PT Sans"/>
              <a:buChar char="»"/>
              <a:defRPr/>
            </a:lvl8pPr>
            <a:lvl9pPr indent="-25167" marL="3885967" marR="0" rtl="0" algn="l">
              <a:lnSpc>
                <a:spcPct val="100000"/>
              </a:lnSpc>
              <a:spcBef>
                <a:spcPts val="400"/>
              </a:spcBef>
              <a:spcAft>
                <a:spcPts val="0"/>
              </a:spcAft>
              <a:buClr>
                <a:schemeClr val="dk1"/>
              </a:buClr>
              <a:buFont typeface="PT Sans"/>
              <a:buChar char="»"/>
              <a:defRPr/>
            </a:lvl9pPr>
          </a:lstStyle>
          <a:p/>
        </p:txBody>
      </p:sp>
      <p:sp>
        <p:nvSpPr>
          <p:cNvPr id="319" name="Shape 319"/>
          <p:cNvSpPr txBox="1"/>
          <p:nvPr>
            <p:ph idx="10" type="dt"/>
          </p:nvPr>
        </p:nvSpPr>
        <p:spPr>
          <a:xfrm>
            <a:off x="2819400" y="6245226"/>
            <a:ext cx="14477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20" name="Shape 320"/>
          <p:cNvSpPr txBox="1"/>
          <p:nvPr>
            <p:ph idx="11" type="ftr"/>
          </p:nvPr>
        </p:nvSpPr>
        <p:spPr>
          <a:xfrm>
            <a:off x="4572000" y="6245226"/>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a:lvl1pPr>
            <a:lvl2pPr indent="-12673" marL="457173" marR="0" rtl="0" algn="l">
              <a:lnSpc>
                <a:spcPct val="100000"/>
              </a:lnSpc>
              <a:spcBef>
                <a:spcPts val="0"/>
              </a:spcBef>
              <a:spcAft>
                <a:spcPts val="0"/>
              </a:spcAft>
              <a:buClr>
                <a:srgbClr val="000000"/>
              </a:buClr>
              <a:buFont typeface="Arial"/>
              <a:buNone/>
              <a:defRPr/>
            </a:lvl2pPr>
            <a:lvl3pPr indent="-12643" marL="914344" marR="0" rtl="0" algn="l">
              <a:lnSpc>
                <a:spcPct val="100000"/>
              </a:lnSpc>
              <a:spcBef>
                <a:spcPts val="0"/>
              </a:spcBef>
              <a:spcAft>
                <a:spcPts val="0"/>
              </a:spcAft>
              <a:buClr>
                <a:srgbClr val="000000"/>
              </a:buClr>
              <a:buFont typeface="Arial"/>
              <a:buNone/>
              <a:defRPr/>
            </a:lvl3pPr>
            <a:lvl4pPr indent="-12618" marL="1371518" marR="0" rtl="0" algn="l">
              <a:lnSpc>
                <a:spcPct val="100000"/>
              </a:lnSpc>
              <a:spcBef>
                <a:spcPts val="0"/>
              </a:spcBef>
              <a:spcAft>
                <a:spcPts val="0"/>
              </a:spcAft>
              <a:buClr>
                <a:srgbClr val="000000"/>
              </a:buClr>
              <a:buFont typeface="Arial"/>
              <a:buNone/>
              <a:defRPr/>
            </a:lvl4pPr>
            <a:lvl5pPr indent="-12591" marL="1828691" marR="0" rtl="0" algn="l">
              <a:lnSpc>
                <a:spcPct val="100000"/>
              </a:lnSpc>
              <a:spcBef>
                <a:spcPts val="0"/>
              </a:spcBef>
              <a:spcAft>
                <a:spcPts val="0"/>
              </a:spcAft>
              <a:buClr>
                <a:srgbClr val="000000"/>
              </a:buClr>
              <a:buFont typeface="Arial"/>
              <a:buNone/>
              <a:defRPr/>
            </a:lvl5pPr>
            <a:lvl6pPr indent="-12562" marL="2285863" marR="0" rtl="0" algn="l">
              <a:lnSpc>
                <a:spcPct val="100000"/>
              </a:lnSpc>
              <a:spcBef>
                <a:spcPts val="0"/>
              </a:spcBef>
              <a:spcAft>
                <a:spcPts val="0"/>
              </a:spcAft>
              <a:buClr>
                <a:srgbClr val="000000"/>
              </a:buClr>
              <a:buFont typeface="Arial"/>
              <a:buNone/>
              <a:defRPr/>
            </a:lvl6pPr>
            <a:lvl7pPr indent="-12536" marL="2743036" marR="0" rtl="0" algn="l">
              <a:lnSpc>
                <a:spcPct val="100000"/>
              </a:lnSpc>
              <a:spcBef>
                <a:spcPts val="0"/>
              </a:spcBef>
              <a:spcAft>
                <a:spcPts val="0"/>
              </a:spcAft>
              <a:buClr>
                <a:srgbClr val="000000"/>
              </a:buClr>
              <a:buFont typeface="Arial"/>
              <a:buNone/>
              <a:defRPr/>
            </a:lvl7pPr>
            <a:lvl8pPr indent="-12508" marL="3200209" marR="0" rtl="0" algn="l">
              <a:lnSpc>
                <a:spcPct val="100000"/>
              </a:lnSpc>
              <a:spcBef>
                <a:spcPts val="0"/>
              </a:spcBef>
              <a:spcAft>
                <a:spcPts val="0"/>
              </a:spcAft>
              <a:buClr>
                <a:srgbClr val="000000"/>
              </a:buClr>
              <a:buFont typeface="Arial"/>
              <a:buNone/>
              <a:defRPr/>
            </a:lvl8pPr>
            <a:lvl9pPr indent="-12481" marL="3657381" marR="0" rtl="0" algn="l">
              <a:lnSpc>
                <a:spcPct val="100000"/>
              </a:lnSpc>
              <a:spcBef>
                <a:spcPts val="0"/>
              </a:spcBef>
              <a:spcAft>
                <a:spcPts val="0"/>
              </a:spcAft>
              <a:buClr>
                <a:srgbClr val="000000"/>
              </a:buClr>
              <a:buFont typeface="Arial"/>
              <a:buNone/>
              <a:defRPr/>
            </a:lvl9pPr>
          </a:lstStyle>
          <a:p/>
        </p:txBody>
      </p:sp>
      <p:sp>
        <p:nvSpPr>
          <p:cNvPr id="321" name="Shape 321"/>
          <p:cNvSpPr txBox="1"/>
          <p:nvPr>
            <p:ph idx="12" type="sldNum"/>
          </p:nvPr>
        </p:nvSpPr>
        <p:spPr>
          <a:xfrm>
            <a:off x="7239000" y="6245226"/>
            <a:ext cx="14477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baseline="0" i="0" lang="en-US" sz="1400" u="none" cap="none" strike="noStrike">
                <a:solidFill>
                  <a:srgbClr val="000000"/>
                </a:solidFill>
                <a:latin typeface="Arial"/>
                <a:ea typeface="Arial"/>
                <a:cs typeface="Arial"/>
                <a:sym typeface="Arial"/>
                <a:rtl val="0"/>
              </a:rPr>
              <a:t>‹#›</a:t>
            </a:fld>
          </a:p>
        </p:txBody>
      </p:sp>
    </p:spTree>
  </p:cSld>
  <p:clrMap accent1="accent1" accent2="accent2" accent3="accent3" accent4="accent4" accent5="accent5" accent6="accent6" bg1="lt1" bg2="dk2" tx1="dk1" tx2="lt2" folHlink="folHlink" hlink="hlink"/>
  <p:sldLayoutIdLst>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0" name="Shape 510"/>
        <p:cNvGrpSpPr/>
        <p:nvPr/>
      </p:nvGrpSpPr>
      <p:grpSpPr>
        <a:xfrm>
          <a:off x="0" y="0"/>
          <a:ext cx="0" cy="0"/>
          <a:chOff x="0" y="0"/>
          <a:chExt cx="0" cy="0"/>
        </a:xfrm>
      </p:grpSpPr>
      <p:pic>
        <p:nvPicPr>
          <p:cNvPr id="511" name="Shape 511"/>
          <p:cNvPicPr preferRelativeResize="0"/>
          <p:nvPr/>
        </p:nvPicPr>
        <p:blipFill rotWithShape="1">
          <a:blip r:embed="rId1">
            <a:alphaModFix/>
          </a:blip>
          <a:srcRect b="0" l="0" r="0" t="0"/>
          <a:stretch/>
        </p:blipFill>
        <p:spPr>
          <a:xfrm>
            <a:off x="6934200" y="6445251"/>
            <a:ext cx="2176499" cy="384299"/>
          </a:xfrm>
          <a:prstGeom prst="rect">
            <a:avLst/>
          </a:prstGeom>
          <a:noFill/>
          <a:ln>
            <a:noFill/>
          </a:ln>
        </p:spPr>
      </p:pic>
      <p:pic>
        <p:nvPicPr>
          <p:cNvPr id="512" name="Shape 512"/>
          <p:cNvPicPr preferRelativeResize="0"/>
          <p:nvPr/>
        </p:nvPicPr>
        <p:blipFill rotWithShape="1">
          <a:blip r:embed="rId2">
            <a:alphaModFix/>
          </a:blip>
          <a:srcRect b="0" l="0" r="0" t="0"/>
          <a:stretch/>
        </p:blipFill>
        <p:spPr>
          <a:xfrm>
            <a:off x="0" y="0"/>
            <a:ext cx="2571600" cy="6858000"/>
          </a:xfrm>
          <a:prstGeom prst="rect">
            <a:avLst/>
          </a:prstGeom>
          <a:noFill/>
          <a:ln>
            <a:noFill/>
          </a:ln>
        </p:spPr>
      </p:pic>
      <p:sp>
        <p:nvSpPr>
          <p:cNvPr id="513" name="Shape 513"/>
          <p:cNvSpPr/>
          <p:nvPr/>
        </p:nvSpPr>
        <p:spPr>
          <a:xfrm>
            <a:off x="873125" y="5770564"/>
            <a:ext cx="1933500" cy="892199"/>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spcBef>
                <a:spcPts val="0"/>
              </a:spcBef>
              <a:spcAft>
                <a:spcPts val="0"/>
              </a:spcAft>
              <a:buNone/>
            </a:pPr>
            <a:r>
              <a:t/>
            </a:r>
            <a:endParaRPr b="0" baseline="0" i="0" sz="1800" u="none" cap="none" strike="noStrike">
              <a:solidFill>
                <a:srgbClr val="FFFFFF"/>
              </a:solidFill>
              <a:latin typeface="PT Sans"/>
              <a:ea typeface="PT Sans"/>
              <a:cs typeface="PT Sans"/>
              <a:sym typeface="PT Sans"/>
            </a:endParaRPr>
          </a:p>
        </p:txBody>
      </p:sp>
      <p:sp>
        <p:nvSpPr>
          <p:cNvPr id="514" name="Shape 514"/>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12673" marL="457173" marR="0" rtl="0" algn="ctr">
              <a:spcBef>
                <a:spcPts val="0"/>
              </a:spcBef>
              <a:spcAft>
                <a:spcPts val="0"/>
              </a:spcAft>
              <a:defRPr/>
            </a:lvl6pPr>
            <a:lvl7pPr indent="-12645" marL="914345" marR="0" rtl="0" algn="ctr">
              <a:spcBef>
                <a:spcPts val="0"/>
              </a:spcBef>
              <a:spcAft>
                <a:spcPts val="0"/>
              </a:spcAft>
              <a:defRPr/>
            </a:lvl7pPr>
            <a:lvl8pPr indent="-12617" marL="1371517" marR="0" rtl="0" algn="ctr">
              <a:spcBef>
                <a:spcPts val="0"/>
              </a:spcBef>
              <a:spcAft>
                <a:spcPts val="0"/>
              </a:spcAft>
              <a:defRPr/>
            </a:lvl8pPr>
            <a:lvl9pPr indent="-12590" marL="1828690" marR="0" rtl="0" algn="ctr">
              <a:spcBef>
                <a:spcPts val="0"/>
              </a:spcBef>
              <a:spcAft>
                <a:spcPts val="0"/>
              </a:spcAft>
              <a:defRPr/>
            </a:lvl9pPr>
          </a:lstStyle>
          <a:p/>
        </p:txBody>
      </p:sp>
      <p:sp>
        <p:nvSpPr>
          <p:cNvPr id="515" name="Shape 515"/>
          <p:cNvSpPr txBox="1"/>
          <p:nvPr>
            <p:ph idx="1" type="body"/>
          </p:nvPr>
        </p:nvSpPr>
        <p:spPr>
          <a:xfrm>
            <a:off x="914400" y="1935165"/>
            <a:ext cx="8077199" cy="3551099"/>
          </a:xfrm>
          <a:prstGeom prst="rect">
            <a:avLst/>
          </a:prstGeom>
          <a:noFill/>
          <a:ln>
            <a:noFill/>
          </a:ln>
        </p:spPr>
        <p:txBody>
          <a:bodyPr anchorCtr="0" anchor="t" bIns="91425" lIns="91425" rIns="91425" tIns="91425"/>
          <a:lstStyle>
            <a:lvl1pPr indent="-138112" marL="341312" marR="0" rtl="0" algn="l">
              <a:spcBef>
                <a:spcPts val="640"/>
              </a:spcBef>
              <a:spcAft>
                <a:spcPts val="0"/>
              </a:spcAft>
              <a:buClr>
                <a:schemeClr val="dk1"/>
              </a:buClr>
              <a:buFont typeface="PT Sans"/>
              <a:buChar char="•"/>
              <a:defRPr/>
            </a:lvl1pPr>
            <a:lvl2pPr indent="-106362" marL="741362" marR="0" rtl="0" algn="l">
              <a:spcBef>
                <a:spcPts val="560"/>
              </a:spcBef>
              <a:spcAft>
                <a:spcPts val="0"/>
              </a:spcAft>
              <a:buClr>
                <a:schemeClr val="dk1"/>
              </a:buClr>
              <a:buFont typeface="PT Sans"/>
              <a:buChar char="–"/>
              <a:defRPr/>
            </a:lvl2pPr>
            <a:lvl3pPr indent="-74612" marL="1141412" marR="0" rtl="0" algn="l">
              <a:spcBef>
                <a:spcPts val="480"/>
              </a:spcBef>
              <a:spcAft>
                <a:spcPts val="0"/>
              </a:spcAft>
              <a:buClr>
                <a:schemeClr val="dk1"/>
              </a:buClr>
              <a:buFont typeface="PT Sans"/>
              <a:buChar char="•"/>
              <a:defRPr/>
            </a:lvl3pPr>
            <a:lvl4pPr indent="-100012" marL="1598612" marR="0" rtl="0" algn="l">
              <a:spcBef>
                <a:spcPts val="400"/>
              </a:spcBef>
              <a:spcAft>
                <a:spcPts val="0"/>
              </a:spcAft>
              <a:buClr>
                <a:schemeClr val="dk1"/>
              </a:buClr>
              <a:buFont typeface="PT Sans"/>
              <a:buChar char="–"/>
              <a:defRPr/>
            </a:lvl4pPr>
            <a:lvl5pPr indent="-100012" marL="2055812" marR="0" rtl="0" algn="l">
              <a:spcBef>
                <a:spcPts val="400"/>
              </a:spcBef>
              <a:spcAft>
                <a:spcPts val="0"/>
              </a:spcAft>
              <a:buClr>
                <a:schemeClr val="dk1"/>
              </a:buClr>
              <a:buFont typeface="PT Sans"/>
              <a:buChar char="»"/>
              <a:defRPr/>
            </a:lvl5pPr>
            <a:lvl6pPr indent="-114150" marL="2514450" marR="0" rtl="0" algn="l">
              <a:spcBef>
                <a:spcPts val="400"/>
              </a:spcBef>
              <a:spcAft>
                <a:spcPts val="0"/>
              </a:spcAft>
              <a:buClr>
                <a:schemeClr val="dk1"/>
              </a:buClr>
              <a:buFont typeface="PT Sans"/>
              <a:buChar char="»"/>
              <a:defRPr/>
            </a:lvl6pPr>
            <a:lvl7pPr indent="-114122" marL="2971622" marR="0" rtl="0" algn="l">
              <a:spcBef>
                <a:spcPts val="400"/>
              </a:spcBef>
              <a:spcAft>
                <a:spcPts val="0"/>
              </a:spcAft>
              <a:buClr>
                <a:schemeClr val="dk1"/>
              </a:buClr>
              <a:buFont typeface="PT Sans"/>
              <a:buChar char="»"/>
              <a:defRPr/>
            </a:lvl7pPr>
            <a:lvl8pPr indent="-114095" marL="3428795" marR="0" rtl="0" algn="l">
              <a:spcBef>
                <a:spcPts val="400"/>
              </a:spcBef>
              <a:spcAft>
                <a:spcPts val="0"/>
              </a:spcAft>
              <a:buClr>
                <a:schemeClr val="dk1"/>
              </a:buClr>
              <a:buFont typeface="PT Sans"/>
              <a:buChar char="»"/>
              <a:defRPr/>
            </a:lvl8pPr>
            <a:lvl9pPr indent="-114067" marL="3885967" marR="0" rtl="0" algn="l">
              <a:spcBef>
                <a:spcPts val="400"/>
              </a:spcBef>
              <a:spcAft>
                <a:spcPts val="0"/>
              </a:spcAft>
              <a:buClr>
                <a:schemeClr val="dk1"/>
              </a:buClr>
              <a:buFont typeface="PT Sans"/>
              <a:buChar char="»"/>
              <a:defRPr/>
            </a:lvl9pPr>
          </a:lstStyle>
          <a:p/>
        </p:txBody>
      </p:sp>
      <p:sp>
        <p:nvSpPr>
          <p:cNvPr id="516" name="Shape 516"/>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17" name="Shape 517"/>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518" name="Shape 518"/>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0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hyperlink" Target="mailto:meadsmc@mail.uc.edu" TargetMode="External"/><Relationship Id="rId4" Type="http://schemas.openxmlformats.org/officeDocument/2006/relationships/image" Target="../media/image11.png"/><Relationship Id="rId5" Type="http://schemas.openxmlformats.org/officeDocument/2006/relationships/image" Target="../media/image0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hyperlink" Target="mailto:conwayal@mail.uc.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hyperlink" Target="http://tribunal.uc.edu/careerfair/students.php?sub=companies&amp;ref=students" TargetMode="External"/><Relationship Id="rId4" Type="http://schemas.openxmlformats.org/officeDocument/2006/relationships/hyperlink" Target="http://tribunal.uc.edu/careerfair/students.php?sub=events&amp;ref=students" TargetMode="External"/><Relationship Id="rId5" Type="http://schemas.openxmlformats.org/officeDocument/2006/relationships/image" Target="../media/image03.png"/></Relationships>
</file>

<file path=ppt/slides/_rels/slide25.xml.rels><?xml version="1.0" encoding="UTF-8" standalone="yes"?><Relationships xmlns="http://schemas.openxmlformats.org/package/2006/relationships"><Relationship Id="rId20" Type="http://schemas.openxmlformats.org/officeDocument/2006/relationships/image" Target="../media/image27.jpg"/><Relationship Id="rId22" Type="http://schemas.openxmlformats.org/officeDocument/2006/relationships/image" Target="../media/image28.jpg"/><Relationship Id="rId21" Type="http://schemas.openxmlformats.org/officeDocument/2006/relationships/image" Target="../media/image26.jpg"/><Relationship Id="rId24" Type="http://schemas.openxmlformats.org/officeDocument/2006/relationships/image" Target="../media/image30.png"/><Relationship Id="rId23" Type="http://schemas.openxmlformats.org/officeDocument/2006/relationships/image" Target="../media/image32.jpg"/><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07.jpg"/><Relationship Id="rId4" Type="http://schemas.openxmlformats.org/officeDocument/2006/relationships/image" Target="../media/image10.jpg"/><Relationship Id="rId9" Type="http://schemas.openxmlformats.org/officeDocument/2006/relationships/image" Target="../media/image14.jpg"/><Relationship Id="rId26" Type="http://schemas.openxmlformats.org/officeDocument/2006/relationships/image" Target="../media/image35.png"/><Relationship Id="rId25" Type="http://schemas.openxmlformats.org/officeDocument/2006/relationships/image" Target="../media/image31.png"/><Relationship Id="rId27" Type="http://schemas.openxmlformats.org/officeDocument/2006/relationships/image" Target="../media/image37.png"/><Relationship Id="rId5" Type="http://schemas.openxmlformats.org/officeDocument/2006/relationships/image" Target="../media/image13.png"/><Relationship Id="rId6" Type="http://schemas.openxmlformats.org/officeDocument/2006/relationships/image" Target="../media/image12.png"/><Relationship Id="rId7" Type="http://schemas.openxmlformats.org/officeDocument/2006/relationships/image" Target="../media/image18.jpg"/><Relationship Id="rId8" Type="http://schemas.openxmlformats.org/officeDocument/2006/relationships/image" Target="../media/image15.jpg"/><Relationship Id="rId11" Type="http://schemas.openxmlformats.org/officeDocument/2006/relationships/image" Target="../media/image19.jpg"/><Relationship Id="rId10" Type="http://schemas.openxmlformats.org/officeDocument/2006/relationships/image" Target="../media/image16.jpg"/><Relationship Id="rId13" Type="http://schemas.openxmlformats.org/officeDocument/2006/relationships/image" Target="../media/image20.gif"/><Relationship Id="rId12" Type="http://schemas.openxmlformats.org/officeDocument/2006/relationships/image" Target="../media/image17.gif"/><Relationship Id="rId15" Type="http://schemas.openxmlformats.org/officeDocument/2006/relationships/image" Target="../media/image22.png"/><Relationship Id="rId14" Type="http://schemas.openxmlformats.org/officeDocument/2006/relationships/image" Target="../media/image21.jpg"/><Relationship Id="rId17" Type="http://schemas.openxmlformats.org/officeDocument/2006/relationships/image" Target="../media/image29.png"/><Relationship Id="rId16" Type="http://schemas.openxmlformats.org/officeDocument/2006/relationships/image" Target="../media/image24.jpg"/><Relationship Id="rId19" Type="http://schemas.openxmlformats.org/officeDocument/2006/relationships/image" Target="../media/image25.png"/><Relationship Id="rId18"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hyperlink" Target="http://tribunal.uc.edu/careerfair/students/resume_review"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ctrTitle"/>
          </p:nvPr>
        </p:nvSpPr>
        <p:spPr>
          <a:xfrm>
            <a:off x="520700" y="1524000"/>
            <a:ext cx="8623299" cy="9905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chemeClr val="dk2"/>
                </a:solidFill>
                <a:latin typeface="PT Sans"/>
                <a:ea typeface="PT Sans"/>
                <a:cs typeface="PT Sans"/>
                <a:sym typeface="PT Sans"/>
              </a:rPr>
              <a:t>Engineering and Applied </a:t>
            </a:r>
            <a:br>
              <a:rPr b="1" baseline="0" i="0" lang="en-US" sz="4400" u="none" cap="none" strike="noStrike">
                <a:solidFill>
                  <a:schemeClr val="dk2"/>
                </a:solidFill>
                <a:latin typeface="PT Sans"/>
                <a:ea typeface="PT Sans"/>
                <a:cs typeface="PT Sans"/>
                <a:sym typeface="PT Sans"/>
              </a:rPr>
            </a:br>
            <a:r>
              <a:rPr b="1" baseline="0" i="0" lang="en-US" sz="4400" u="none" cap="none" strike="noStrike">
                <a:solidFill>
                  <a:schemeClr val="dk2"/>
                </a:solidFill>
                <a:latin typeface="PT Sans"/>
                <a:ea typeface="PT Sans"/>
                <a:cs typeface="PT Sans"/>
                <a:sym typeface="PT Sans"/>
              </a:rPr>
              <a:t>Science Tribunal</a:t>
            </a:r>
          </a:p>
        </p:txBody>
      </p:sp>
      <p:sp>
        <p:nvSpPr>
          <p:cNvPr id="88" name="Shape 88"/>
          <p:cNvSpPr txBox="1"/>
          <p:nvPr/>
        </p:nvSpPr>
        <p:spPr>
          <a:xfrm>
            <a:off x="533400" y="4000500"/>
            <a:ext cx="8610599" cy="990599"/>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lang="en-US" sz="4400">
                <a:solidFill>
                  <a:schemeClr val="dk2"/>
                </a:solidFill>
                <a:latin typeface="PT Sans"/>
                <a:ea typeface="PT Sans"/>
                <a:cs typeface="PT Sans"/>
                <a:sym typeface="PT Sans"/>
              </a:rPr>
              <a:t>August 24, 2015</a:t>
            </a:r>
          </a:p>
        </p:txBody>
      </p:sp>
      <p:sp>
        <p:nvSpPr>
          <p:cNvPr id="89" name="Shape 89"/>
          <p:cNvSpPr txBox="1"/>
          <p:nvPr/>
        </p:nvSpPr>
        <p:spPr>
          <a:xfrm>
            <a:off x="533400" y="2971800"/>
            <a:ext cx="8610599" cy="990599"/>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4400" u="none" cap="none" strike="noStrike">
                <a:solidFill>
                  <a:schemeClr val="dk2"/>
                </a:solidFill>
                <a:latin typeface="PT Sans"/>
                <a:ea typeface="PT Sans"/>
                <a:cs typeface="PT Sans"/>
                <a:sym typeface="PT Sans"/>
              </a:rPr>
              <a:t>General Meeting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1295400" y="609833"/>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chemeClr val="dk2"/>
                </a:solidFill>
                <a:latin typeface="PT Sans"/>
                <a:ea typeface="PT Sans"/>
                <a:cs typeface="PT Sans"/>
                <a:sym typeface="PT Sans"/>
              </a:rPr>
              <a:t>Associate Vice President</a:t>
            </a:r>
          </a:p>
        </p:txBody>
      </p:sp>
      <p:sp>
        <p:nvSpPr>
          <p:cNvPr id="188" name="Shape 188"/>
          <p:cNvSpPr txBox="1"/>
          <p:nvPr>
            <p:ph idx="1" type="body"/>
          </p:nvPr>
        </p:nvSpPr>
        <p:spPr>
          <a:xfrm>
            <a:off x="1295400" y="1935202"/>
            <a:ext cx="7696244" cy="3550966"/>
          </a:xfrm>
          <a:prstGeom prst="rect">
            <a:avLst/>
          </a:prstGeom>
          <a:noFill/>
          <a:ln>
            <a:noFill/>
          </a:ln>
        </p:spPr>
        <p:txBody>
          <a:bodyPr anchorCtr="0" anchor="t" bIns="45700" lIns="91425" rIns="91425" tIns="45700">
            <a:noAutofit/>
          </a:bodyPr>
          <a:lstStyle/>
          <a:p>
            <a:pPr indent="0" lvl="0" marL="0" rtl="0">
              <a:spcBef>
                <a:spcPts val="0"/>
              </a:spcBef>
              <a:buClr>
                <a:schemeClr val="dk1"/>
              </a:buClr>
              <a:buFont typeface="PT Sans"/>
              <a:buNone/>
            </a:pPr>
            <a:r>
              <a:t/>
            </a:r>
            <a:endParaRPr>
              <a:solidFill>
                <a:schemeClr val="dk1"/>
              </a:solidFill>
            </a:endParaRPr>
          </a:p>
          <a:p>
            <a:pPr indent="-228600" lvl="0" marL="457200" rtl="0">
              <a:lnSpc>
                <a:spcPct val="120000"/>
              </a:lnSpc>
              <a:spcBef>
                <a:spcPts val="0"/>
              </a:spcBef>
              <a:buSzPct val="100000"/>
              <a:buFont typeface="Arial"/>
            </a:pPr>
            <a:r>
              <a:rPr lang="en-US" sz="3200">
                <a:solidFill>
                  <a:schemeClr val="dk1"/>
                </a:solidFill>
              </a:rPr>
              <a:t>Office Hours:</a:t>
            </a:r>
          </a:p>
          <a:p>
            <a:pPr indent="-228600" lvl="1" marL="914400" rtl="0">
              <a:lnSpc>
                <a:spcPct val="120000"/>
              </a:lnSpc>
              <a:spcBef>
                <a:spcPts val="0"/>
              </a:spcBef>
              <a:buSzPct val="100000"/>
              <a:buFont typeface="Courier New"/>
            </a:pPr>
            <a:r>
              <a:rPr lang="en-US" sz="3200">
                <a:solidFill>
                  <a:schemeClr val="dk1"/>
                </a:solidFill>
              </a:rPr>
              <a:t>Monday 6:30-7:30</a:t>
            </a:r>
          </a:p>
          <a:p>
            <a:pPr indent="-228600" lvl="1" marL="914400" rtl="0">
              <a:lnSpc>
                <a:spcPct val="115000"/>
              </a:lnSpc>
              <a:spcBef>
                <a:spcPts val="0"/>
              </a:spcBef>
              <a:buSzPct val="100000"/>
              <a:buFont typeface="Courier New"/>
            </a:pPr>
            <a:r>
              <a:rPr lang="en-US" sz="3200">
                <a:solidFill>
                  <a:schemeClr val="dk1"/>
                </a:solidFill>
              </a:rPr>
              <a:t>Baldwin 650</a:t>
            </a:r>
          </a:p>
        </p:txBody>
      </p:sp>
      <p:sp>
        <p:nvSpPr>
          <p:cNvPr id="189" name="Shape 189"/>
          <p:cNvSpPr txBox="1"/>
          <p:nvPr/>
        </p:nvSpPr>
        <p:spPr>
          <a:xfrm>
            <a:off x="7162800" y="152401"/>
            <a:ext cx="2286000"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sng" cap="none" strike="noStrike">
                <a:solidFill>
                  <a:schemeClr val="dk1"/>
                </a:solidFill>
                <a:latin typeface="PT Sans"/>
                <a:ea typeface="PT Sans"/>
                <a:cs typeface="PT Sans"/>
                <a:sym typeface="PT Sans"/>
              </a:rPr>
              <a:t>Officer:</a:t>
            </a:r>
            <a:r>
              <a:rPr b="0" baseline="0" i="0" lang="en-US" sz="1800" u="none" cap="none" strike="noStrike">
                <a:solidFill>
                  <a:schemeClr val="dk1"/>
                </a:solidFill>
                <a:latin typeface="PT Sans"/>
                <a:ea typeface="PT Sans"/>
                <a:cs typeface="PT Sans"/>
                <a:sym typeface="PT Sans"/>
              </a:rPr>
              <a:t> </a:t>
            </a:r>
          </a:p>
          <a:p>
            <a:pPr indent="0" lvl="0" marL="0" marR="0" rtl="0" algn="l">
              <a:spcBef>
                <a:spcPts val="0"/>
              </a:spcBef>
              <a:buSzPct val="25000"/>
              <a:buNone/>
            </a:pPr>
            <a:r>
              <a:rPr lang="en-US" sz="1800">
                <a:solidFill>
                  <a:schemeClr val="dk1"/>
                </a:solidFill>
                <a:latin typeface="PT Sans"/>
                <a:ea typeface="PT Sans"/>
                <a:cs typeface="PT Sans"/>
                <a:sym typeface="PT Sans"/>
              </a:rPr>
              <a:t>Nathan Hamit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1295400" y="609833"/>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lang="en-US" sz="4400">
                <a:solidFill>
                  <a:schemeClr val="dk2"/>
                </a:solidFill>
                <a:latin typeface="PT Sans"/>
                <a:ea typeface="PT Sans"/>
                <a:cs typeface="PT Sans"/>
                <a:sym typeface="PT Sans"/>
              </a:rPr>
              <a:t>Treasurer </a:t>
            </a:r>
          </a:p>
        </p:txBody>
      </p:sp>
      <p:sp>
        <p:nvSpPr>
          <p:cNvPr id="195" name="Shape 195"/>
          <p:cNvSpPr txBox="1"/>
          <p:nvPr>
            <p:ph idx="1" type="body"/>
          </p:nvPr>
        </p:nvSpPr>
        <p:spPr>
          <a:xfrm>
            <a:off x="1295400" y="1935202"/>
            <a:ext cx="7696199" cy="3551099"/>
          </a:xfrm>
          <a:prstGeom prst="rect">
            <a:avLst/>
          </a:prstGeom>
          <a:noFill/>
          <a:ln>
            <a:noFill/>
          </a:ln>
        </p:spPr>
        <p:txBody>
          <a:bodyPr anchorCtr="0" anchor="t" bIns="45700" lIns="91425" rIns="91425" tIns="45700">
            <a:noAutofit/>
          </a:bodyPr>
          <a:lstStyle/>
          <a:p>
            <a:pPr indent="-228600" lvl="0" marL="457200" marR="0" rtl="0" algn="l">
              <a:spcBef>
                <a:spcPts val="640"/>
              </a:spcBef>
              <a:spcAft>
                <a:spcPts val="0"/>
              </a:spcAft>
              <a:buClr>
                <a:schemeClr val="dk1"/>
              </a:buClr>
              <a:buSzPct val="100000"/>
              <a:buFont typeface="PT Sans"/>
            </a:pPr>
            <a:r>
              <a:rPr lang="en-US" sz="3200">
                <a:solidFill>
                  <a:schemeClr val="dk1"/>
                </a:solidFill>
                <a:latin typeface="PT Sans"/>
                <a:ea typeface="PT Sans"/>
                <a:cs typeface="PT Sans"/>
                <a:sym typeface="PT Sans"/>
              </a:rPr>
              <a:t>Holding elections today.</a:t>
            </a:r>
          </a:p>
        </p:txBody>
      </p:sp>
      <p:sp>
        <p:nvSpPr>
          <p:cNvPr id="196" name="Shape 196"/>
          <p:cNvSpPr txBox="1"/>
          <p:nvPr/>
        </p:nvSpPr>
        <p:spPr>
          <a:xfrm>
            <a:off x="7010389" y="64525"/>
            <a:ext cx="21335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baseline="0" i="0" lang="en-US" sz="1600" u="sng" cap="none" strike="noStrike">
                <a:solidFill>
                  <a:schemeClr val="dk2"/>
                </a:solidFill>
                <a:latin typeface="PT Sans"/>
                <a:ea typeface="PT Sans"/>
                <a:cs typeface="PT Sans"/>
                <a:sym typeface="PT Sans"/>
              </a:rPr>
              <a:t>Officer:</a:t>
            </a:r>
          </a:p>
          <a:p>
            <a:pPr indent="0" lvl="0" marL="0" marR="0" rtl="0" algn="l">
              <a:spcBef>
                <a:spcPts val="0"/>
              </a:spcBef>
              <a:buSzPct val="25000"/>
              <a:buNone/>
            </a:pPr>
            <a:r>
              <a:rPr b="1" lang="en-US" sz="1600">
                <a:solidFill>
                  <a:schemeClr val="dk2"/>
                </a:solidFill>
                <a:latin typeface="PT Sans"/>
                <a:ea typeface="PT Sans"/>
                <a:cs typeface="PT Sans"/>
                <a:sym typeface="PT Sans"/>
              </a:rPr>
              <a:t>OPEN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1295400" y="609833"/>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chemeClr val="dk2"/>
                </a:solidFill>
                <a:latin typeface="PT Sans"/>
                <a:ea typeface="PT Sans"/>
                <a:cs typeface="PT Sans"/>
                <a:sym typeface="PT Sans"/>
              </a:rPr>
              <a:t>Secretary</a:t>
            </a:r>
          </a:p>
        </p:txBody>
      </p:sp>
      <p:sp>
        <p:nvSpPr>
          <p:cNvPr id="202" name="Shape 202"/>
          <p:cNvSpPr txBox="1"/>
          <p:nvPr>
            <p:ph idx="1" type="body"/>
          </p:nvPr>
        </p:nvSpPr>
        <p:spPr>
          <a:xfrm>
            <a:off x="1295400" y="1935202"/>
            <a:ext cx="7696244" cy="3550966"/>
          </a:xfrm>
          <a:prstGeom prst="rect">
            <a:avLst/>
          </a:prstGeom>
          <a:noFill/>
          <a:ln>
            <a:noFill/>
          </a:ln>
        </p:spPr>
        <p:txBody>
          <a:bodyPr anchorCtr="0" anchor="t" bIns="45700" lIns="91425" rIns="91425" tIns="45700">
            <a:noAutofit/>
          </a:bodyPr>
          <a:lstStyle/>
          <a:p>
            <a:pPr indent="-228600" lvl="0" marL="457200" rtl="0">
              <a:lnSpc>
                <a:spcPct val="115000"/>
              </a:lnSpc>
              <a:spcBef>
                <a:spcPts val="800"/>
              </a:spcBef>
              <a:buSzPct val="100000"/>
            </a:pPr>
            <a:r>
              <a:rPr lang="en-US" sz="3200">
                <a:solidFill>
                  <a:schemeClr val="dk1"/>
                </a:solidFill>
              </a:rPr>
              <a:t>Office Hours:</a:t>
            </a:r>
          </a:p>
          <a:p>
            <a:pPr indent="-228600" lvl="1" marL="914400" rtl="0">
              <a:lnSpc>
                <a:spcPct val="115000"/>
              </a:lnSpc>
              <a:spcBef>
                <a:spcPts val="700"/>
              </a:spcBef>
              <a:buSzPct val="100000"/>
            </a:pPr>
            <a:r>
              <a:rPr lang="en-US" sz="2800">
                <a:solidFill>
                  <a:schemeClr val="dk1"/>
                </a:solidFill>
              </a:rPr>
              <a:t>Thursdays 6:30PM-7:30PM</a:t>
            </a:r>
          </a:p>
          <a:p>
            <a:pPr indent="-228600" lvl="1" marL="914400" rtl="0">
              <a:lnSpc>
                <a:spcPct val="115000"/>
              </a:lnSpc>
              <a:spcBef>
                <a:spcPts val="700"/>
              </a:spcBef>
              <a:buSzPct val="100000"/>
            </a:pPr>
            <a:r>
              <a:rPr lang="en-US" sz="2800">
                <a:solidFill>
                  <a:schemeClr val="dk1"/>
                </a:solidFill>
              </a:rPr>
              <a:t>Baldwin 650</a:t>
            </a:r>
          </a:p>
          <a:p>
            <a:pPr indent="-138113" lvl="0" marL="341313" marR="0" rtl="0" algn="l">
              <a:spcBef>
                <a:spcPts val="640"/>
              </a:spcBef>
              <a:spcAft>
                <a:spcPts val="0"/>
              </a:spcAft>
              <a:buClr>
                <a:schemeClr val="dk1"/>
              </a:buClr>
              <a:buFont typeface="PT Sans"/>
              <a:buNone/>
            </a:pPr>
            <a:r>
              <a:t/>
            </a:r>
            <a:endParaRPr sz="3200">
              <a:solidFill>
                <a:schemeClr val="dk1"/>
              </a:solidFill>
              <a:latin typeface="PT Sans"/>
              <a:ea typeface="PT Sans"/>
              <a:cs typeface="PT Sans"/>
              <a:sym typeface="PT Sans"/>
            </a:endParaRPr>
          </a:p>
        </p:txBody>
      </p:sp>
      <p:sp>
        <p:nvSpPr>
          <p:cNvPr id="203" name="Shape 203"/>
          <p:cNvSpPr txBox="1"/>
          <p:nvPr/>
        </p:nvSpPr>
        <p:spPr>
          <a:xfrm>
            <a:off x="7008564" y="0"/>
            <a:ext cx="21335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baseline="0" i="0" lang="en-US" sz="1600" u="sng" cap="none" strike="noStrike">
                <a:solidFill>
                  <a:schemeClr val="dk2"/>
                </a:solidFill>
                <a:latin typeface="PT Sans"/>
                <a:ea typeface="PT Sans"/>
                <a:cs typeface="PT Sans"/>
                <a:sym typeface="PT Sans"/>
              </a:rPr>
              <a:t>Officer:</a:t>
            </a:r>
          </a:p>
          <a:p>
            <a:pPr indent="0" lvl="0" marL="0" marR="0" rtl="0" algn="l">
              <a:spcBef>
                <a:spcPts val="0"/>
              </a:spcBef>
              <a:buSzPct val="25000"/>
              <a:buNone/>
            </a:pPr>
            <a:r>
              <a:rPr lang="en-US" sz="1600">
                <a:solidFill>
                  <a:schemeClr val="dk2"/>
                </a:solidFill>
                <a:latin typeface="PT Sans"/>
                <a:ea typeface="PT Sans"/>
                <a:cs typeface="PT Sans"/>
                <a:sym typeface="PT Sans"/>
              </a:rPr>
              <a:t>Spencer King</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1295400" y="609833"/>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lang="en-US" sz="4400">
                <a:solidFill>
                  <a:schemeClr val="dk2"/>
                </a:solidFill>
                <a:latin typeface="PT Sans"/>
                <a:ea typeface="PT Sans"/>
                <a:cs typeface="PT Sans"/>
                <a:sym typeface="PT Sans"/>
              </a:rPr>
              <a:t>Senators</a:t>
            </a:r>
          </a:p>
        </p:txBody>
      </p:sp>
      <p:sp>
        <p:nvSpPr>
          <p:cNvPr id="209" name="Shape 209"/>
          <p:cNvSpPr txBox="1"/>
          <p:nvPr>
            <p:ph idx="1" type="body"/>
          </p:nvPr>
        </p:nvSpPr>
        <p:spPr>
          <a:xfrm>
            <a:off x="1295400" y="1653452"/>
            <a:ext cx="7696199" cy="3551099"/>
          </a:xfrm>
          <a:prstGeom prst="rect">
            <a:avLst/>
          </a:prstGeom>
          <a:noFill/>
          <a:ln>
            <a:noFill/>
          </a:ln>
        </p:spPr>
        <p:txBody>
          <a:bodyPr anchorCtr="0" anchor="t" bIns="45700" lIns="91425" rIns="91425" tIns="45700">
            <a:noAutofit/>
          </a:bodyPr>
          <a:lstStyle/>
          <a:p>
            <a:pPr indent="-228600" lvl="0" marL="457200" marR="0" rtl="0" algn="l">
              <a:spcBef>
                <a:spcPts val="640"/>
              </a:spcBef>
              <a:spcAft>
                <a:spcPts val="0"/>
              </a:spcAft>
              <a:buClr>
                <a:schemeClr val="dk1"/>
              </a:buClr>
              <a:buSzPct val="100000"/>
              <a:buFont typeface="PT Sans"/>
            </a:pPr>
            <a:r>
              <a:rPr lang="en-US" sz="3200">
                <a:solidFill>
                  <a:schemeClr val="dk1"/>
                </a:solidFill>
                <a:latin typeface="PT Sans"/>
                <a:ea typeface="PT Sans"/>
                <a:cs typeface="PT Sans"/>
                <a:sym typeface="PT Sans"/>
              </a:rPr>
              <a:t>Liason between Student Government and CEAS Tribunal</a:t>
            </a:r>
          </a:p>
          <a:p>
            <a:pPr indent="-228600" lvl="0" marL="457200" marR="0" rtl="0" algn="l">
              <a:spcBef>
                <a:spcPts val="640"/>
              </a:spcBef>
              <a:spcAft>
                <a:spcPts val="0"/>
              </a:spcAft>
              <a:buClr>
                <a:schemeClr val="dk1"/>
              </a:buClr>
              <a:buSzPct val="100000"/>
              <a:buFont typeface="PT Sans"/>
            </a:pPr>
            <a:r>
              <a:rPr lang="en-US" sz="3200">
                <a:solidFill>
                  <a:schemeClr val="dk1"/>
                </a:solidFill>
                <a:latin typeface="PT Sans"/>
                <a:ea typeface="PT Sans"/>
                <a:cs typeface="PT Sans"/>
                <a:sym typeface="PT Sans"/>
              </a:rPr>
              <a:t>Varun Nagarajan</a:t>
            </a:r>
          </a:p>
          <a:p>
            <a:pPr indent="0" lvl="0" marL="457200" marR="0" rtl="0" algn="l">
              <a:spcBef>
                <a:spcPts val="640"/>
              </a:spcBef>
              <a:spcAft>
                <a:spcPts val="0"/>
              </a:spcAft>
              <a:buNone/>
            </a:pPr>
            <a:r>
              <a:rPr lang="en-US" sz="3200">
                <a:solidFill>
                  <a:schemeClr val="dk1"/>
                </a:solidFill>
                <a:latin typeface="PT Sans"/>
                <a:ea typeface="PT Sans"/>
                <a:cs typeface="PT Sans"/>
                <a:sym typeface="PT Sans"/>
              </a:rPr>
              <a:t>Office Hours:</a:t>
            </a:r>
          </a:p>
          <a:p>
            <a:pPr indent="-228600" lvl="1" marL="914400" marR="0" rtl="0" algn="l">
              <a:spcBef>
                <a:spcPts val="640"/>
              </a:spcBef>
              <a:spcAft>
                <a:spcPts val="0"/>
              </a:spcAft>
              <a:buClr>
                <a:schemeClr val="dk1"/>
              </a:buClr>
              <a:buSzPct val="100000"/>
              <a:buFont typeface="PT Sans"/>
            </a:pPr>
            <a:r>
              <a:rPr lang="en-US" sz="3200">
                <a:solidFill>
                  <a:schemeClr val="dk1"/>
                </a:solidFill>
                <a:latin typeface="PT Sans"/>
                <a:ea typeface="PT Sans"/>
                <a:cs typeface="PT Sans"/>
                <a:sym typeface="PT Sans"/>
              </a:rPr>
              <a:t>Wednesdays 4:30PM-5:30PM</a:t>
            </a:r>
          </a:p>
          <a:p>
            <a:pPr indent="-228600" lvl="1" marL="914400" marR="0" rtl="0" algn="l">
              <a:spcBef>
                <a:spcPts val="640"/>
              </a:spcBef>
              <a:spcAft>
                <a:spcPts val="0"/>
              </a:spcAft>
              <a:buClr>
                <a:schemeClr val="dk1"/>
              </a:buClr>
              <a:buSzPct val="100000"/>
              <a:buFont typeface="PT Sans"/>
            </a:pPr>
            <a:r>
              <a:rPr lang="en-US" sz="3200">
                <a:solidFill>
                  <a:schemeClr val="dk1"/>
                </a:solidFill>
                <a:latin typeface="PT Sans"/>
                <a:ea typeface="PT Sans"/>
                <a:cs typeface="PT Sans"/>
                <a:sym typeface="PT Sans"/>
              </a:rPr>
              <a:t>Baldwin 650</a:t>
            </a:r>
          </a:p>
          <a:p>
            <a:pPr indent="-228600" lvl="0" marL="457200" marR="0" rtl="0" algn="l">
              <a:spcBef>
                <a:spcPts val="640"/>
              </a:spcBef>
              <a:spcAft>
                <a:spcPts val="0"/>
              </a:spcAft>
              <a:buClr>
                <a:schemeClr val="dk1"/>
              </a:buClr>
              <a:buSzPct val="100000"/>
              <a:buFont typeface="PT Sans"/>
            </a:pPr>
            <a:r>
              <a:rPr lang="en-US" sz="3200">
                <a:solidFill>
                  <a:schemeClr val="dk1"/>
                </a:solidFill>
                <a:latin typeface="PT Sans"/>
                <a:ea typeface="PT Sans"/>
                <a:cs typeface="PT Sans"/>
                <a:sym typeface="PT Sans"/>
              </a:rPr>
              <a:t>John Lewnard</a:t>
            </a:r>
          </a:p>
          <a:p>
            <a:pPr indent="0" lvl="0" marL="457200" marR="0" rtl="0" algn="l">
              <a:spcBef>
                <a:spcPts val="640"/>
              </a:spcBef>
              <a:spcAft>
                <a:spcPts val="0"/>
              </a:spcAft>
              <a:buNone/>
            </a:pPr>
            <a:r>
              <a:t/>
            </a:r>
            <a:endParaRPr sz="3200">
              <a:solidFill>
                <a:schemeClr val="dk1"/>
              </a:solidFill>
              <a:latin typeface="PT Sans"/>
              <a:ea typeface="PT Sans"/>
              <a:cs typeface="PT Sans"/>
              <a:sym typeface="PT Sans"/>
            </a:endParaRPr>
          </a:p>
        </p:txBody>
      </p:sp>
      <p:sp>
        <p:nvSpPr>
          <p:cNvPr id="210" name="Shape 210"/>
          <p:cNvSpPr txBox="1"/>
          <p:nvPr/>
        </p:nvSpPr>
        <p:spPr>
          <a:xfrm>
            <a:off x="7010389" y="129050"/>
            <a:ext cx="21335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baseline="0" i="0" lang="en-US" sz="1600" u="sng" cap="none" strike="noStrike">
                <a:solidFill>
                  <a:schemeClr val="dk2"/>
                </a:solidFill>
                <a:latin typeface="PT Sans"/>
                <a:ea typeface="PT Sans"/>
                <a:cs typeface="PT Sans"/>
                <a:sym typeface="PT Sans"/>
              </a:rPr>
              <a:t>Officers:</a:t>
            </a:r>
          </a:p>
          <a:p>
            <a:pPr indent="0" lvl="0" marL="0" marR="0" rtl="0" algn="l">
              <a:lnSpc>
                <a:spcPct val="100000"/>
              </a:lnSpc>
              <a:spcBef>
                <a:spcPts val="0"/>
              </a:spcBef>
              <a:spcAft>
                <a:spcPts val="0"/>
              </a:spcAft>
              <a:buClr>
                <a:srgbClr val="000000"/>
              </a:buClr>
              <a:buSzPct val="25000"/>
              <a:buFont typeface="Arial"/>
              <a:buNone/>
            </a:pPr>
            <a:r>
              <a:rPr lang="en-US" sz="1600">
                <a:solidFill>
                  <a:schemeClr val="dk2"/>
                </a:solidFill>
                <a:latin typeface="PT Sans"/>
                <a:ea typeface="PT Sans"/>
                <a:cs typeface="PT Sans"/>
                <a:sym typeface="PT Sans"/>
              </a:rPr>
              <a:t>John Lewnard</a:t>
            </a:r>
          </a:p>
          <a:p>
            <a:pPr indent="0" lvl="0" marL="0" marR="0" rtl="0" algn="l">
              <a:lnSpc>
                <a:spcPct val="100000"/>
              </a:lnSpc>
              <a:spcBef>
                <a:spcPts val="0"/>
              </a:spcBef>
              <a:spcAft>
                <a:spcPts val="0"/>
              </a:spcAft>
              <a:buClr>
                <a:srgbClr val="000000"/>
              </a:buClr>
              <a:buSzPct val="25000"/>
              <a:buFont typeface="Arial"/>
              <a:buNone/>
            </a:pPr>
            <a:r>
              <a:rPr lang="en-US" sz="1600">
                <a:solidFill>
                  <a:schemeClr val="dk2"/>
                </a:solidFill>
                <a:latin typeface="PT Sans"/>
                <a:ea typeface="PT Sans"/>
                <a:cs typeface="PT Sans"/>
                <a:sym typeface="PT Sans"/>
              </a:rPr>
              <a:t>Varun Nagarajan</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990600" y="2514600"/>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6000" u="none" cap="none" strike="noStrike">
                <a:solidFill>
                  <a:schemeClr val="dk2"/>
                </a:solidFill>
                <a:latin typeface="PT Sans"/>
                <a:ea typeface="PT Sans"/>
                <a:cs typeface="PT Sans"/>
                <a:sym typeface="PT Sans"/>
              </a:rPr>
              <a:t>Committee Reports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type="title"/>
          </p:nvPr>
        </p:nvSpPr>
        <p:spPr>
          <a:xfrm>
            <a:off x="1295400" y="609833"/>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sng" cap="none" strike="noStrike">
                <a:solidFill>
                  <a:schemeClr val="dk2"/>
                </a:solidFill>
                <a:latin typeface="PT Sans"/>
                <a:ea typeface="PT Sans"/>
                <a:cs typeface="PT Sans"/>
                <a:sym typeface="PT Sans"/>
              </a:rPr>
              <a:t>SOCC</a:t>
            </a:r>
          </a:p>
        </p:txBody>
      </p:sp>
      <p:sp>
        <p:nvSpPr>
          <p:cNvPr id="299" name="Shape 299"/>
          <p:cNvSpPr txBox="1"/>
          <p:nvPr>
            <p:ph idx="1" type="body"/>
          </p:nvPr>
        </p:nvSpPr>
        <p:spPr>
          <a:xfrm>
            <a:off x="1184425" y="1600200"/>
            <a:ext cx="7282200" cy="3551099"/>
          </a:xfrm>
          <a:prstGeom prst="rect">
            <a:avLst/>
          </a:prstGeom>
          <a:noFill/>
          <a:ln>
            <a:noFill/>
          </a:ln>
        </p:spPr>
        <p:txBody>
          <a:bodyPr anchorCtr="0" anchor="t" bIns="45700" lIns="91425" rIns="91425" tIns="45700">
            <a:noAutofit/>
          </a:bodyPr>
          <a:lstStyle/>
          <a:p>
            <a:pPr indent="-341313" lvl="0" marL="341313" marR="0" rtl="0" algn="l">
              <a:spcBef>
                <a:spcPts val="0"/>
              </a:spcBef>
              <a:spcAft>
                <a:spcPts val="0"/>
              </a:spcAft>
              <a:buClr>
                <a:schemeClr val="dk1"/>
              </a:buClr>
              <a:buSzPct val="100000"/>
              <a:buFont typeface="PT Sans"/>
              <a:buChar char="•"/>
            </a:pPr>
            <a:r>
              <a:rPr b="0" baseline="0" i="0" lang="en-US" sz="2800" u="none" cap="none" strike="noStrike">
                <a:solidFill>
                  <a:schemeClr val="dk1"/>
                </a:solidFill>
                <a:latin typeface="PT Sans"/>
                <a:ea typeface="PT Sans"/>
                <a:cs typeface="PT Sans"/>
                <a:sym typeface="PT Sans"/>
              </a:rPr>
              <a:t>Student Organization Communication Committee</a:t>
            </a:r>
          </a:p>
          <a:p>
            <a:pPr indent="-341313" lvl="0" marL="341313" marR="0" rtl="0" algn="l">
              <a:spcBef>
                <a:spcPts val="560"/>
              </a:spcBef>
              <a:spcAft>
                <a:spcPts val="0"/>
              </a:spcAft>
              <a:buClr>
                <a:schemeClr val="dk1"/>
              </a:buClr>
              <a:buSzPct val="100000"/>
              <a:buFont typeface="PT Sans"/>
              <a:buChar char="•"/>
            </a:pPr>
            <a:r>
              <a:rPr b="0" baseline="0" i="0" lang="en-US" sz="2800" u="none" cap="none" strike="noStrike">
                <a:solidFill>
                  <a:schemeClr val="dk1"/>
                </a:solidFill>
                <a:latin typeface="PT Sans"/>
                <a:ea typeface="PT Sans"/>
                <a:cs typeface="PT Sans"/>
                <a:sym typeface="PT Sans"/>
              </a:rPr>
              <a:t>Committee of student group presidents working to</a:t>
            </a:r>
          </a:p>
          <a:p>
            <a:pPr indent="-284163" lvl="1" marL="741363" marR="0" rtl="0" algn="l">
              <a:spcBef>
                <a:spcPts val="480"/>
              </a:spcBef>
              <a:spcAft>
                <a:spcPts val="0"/>
              </a:spcAft>
              <a:buClr>
                <a:schemeClr val="dk1"/>
              </a:buClr>
              <a:buSzPct val="100000"/>
              <a:buFont typeface="PT Sans"/>
              <a:buChar char="–"/>
            </a:pPr>
            <a:r>
              <a:rPr b="0" baseline="0" i="0" lang="en-US" sz="2400" u="none" cap="none" strike="noStrike">
                <a:solidFill>
                  <a:schemeClr val="dk1"/>
                </a:solidFill>
                <a:latin typeface="PT Sans"/>
                <a:ea typeface="PT Sans"/>
                <a:cs typeface="PT Sans"/>
                <a:sym typeface="PT Sans"/>
              </a:rPr>
              <a:t>Increase efficiency amongst student groups</a:t>
            </a:r>
          </a:p>
          <a:p>
            <a:pPr indent="-284163" lvl="1" marL="741363" marR="0" rtl="0" algn="l">
              <a:spcBef>
                <a:spcPts val="480"/>
              </a:spcBef>
              <a:spcAft>
                <a:spcPts val="0"/>
              </a:spcAft>
              <a:buClr>
                <a:schemeClr val="dk1"/>
              </a:buClr>
              <a:buSzPct val="100000"/>
              <a:buFont typeface="PT Sans"/>
              <a:buChar char="–"/>
            </a:pPr>
            <a:r>
              <a:rPr b="0" baseline="0" i="0" lang="en-US" sz="2400" u="none" cap="none" strike="noStrike">
                <a:solidFill>
                  <a:schemeClr val="dk1"/>
                </a:solidFill>
                <a:latin typeface="PT Sans"/>
                <a:ea typeface="PT Sans"/>
                <a:cs typeface="PT Sans"/>
                <a:sym typeface="PT Sans"/>
              </a:rPr>
              <a:t>Raise collaboration levels within CEAS student groups</a:t>
            </a:r>
          </a:p>
          <a:p>
            <a:pPr indent="-284163" lvl="1" marL="741363" marR="0" rtl="0" algn="l">
              <a:spcBef>
                <a:spcPts val="480"/>
              </a:spcBef>
              <a:spcAft>
                <a:spcPts val="0"/>
              </a:spcAft>
              <a:buClr>
                <a:schemeClr val="dk1"/>
              </a:buClr>
              <a:buSzPct val="100000"/>
              <a:buFont typeface="PT Sans"/>
              <a:buChar char="–"/>
            </a:pPr>
            <a:r>
              <a:rPr b="0" baseline="0" i="0" lang="en-US" sz="2400" u="none" cap="none" strike="noStrike">
                <a:solidFill>
                  <a:schemeClr val="dk1"/>
                </a:solidFill>
                <a:latin typeface="PT Sans"/>
                <a:ea typeface="PT Sans"/>
                <a:cs typeface="PT Sans"/>
                <a:sym typeface="PT Sans"/>
              </a:rPr>
              <a:t>Make the student experience better</a:t>
            </a:r>
          </a:p>
          <a:p>
            <a:pPr indent="-341313" lvl="0" marL="341313" marR="0" rtl="0" algn="l">
              <a:spcBef>
                <a:spcPts val="560"/>
              </a:spcBef>
              <a:spcAft>
                <a:spcPts val="0"/>
              </a:spcAft>
              <a:buClr>
                <a:schemeClr val="dk1"/>
              </a:buClr>
              <a:buSzPct val="100000"/>
              <a:buFont typeface="PT Sans"/>
              <a:buChar char="•"/>
            </a:pPr>
            <a:r>
              <a:rPr b="0" baseline="0" i="0" lang="en-US" sz="2800" u="none" cap="none" strike="noStrike">
                <a:solidFill>
                  <a:schemeClr val="dk1"/>
                </a:solidFill>
                <a:latin typeface="PT Sans"/>
                <a:ea typeface="PT Sans"/>
                <a:cs typeface="PT Sans"/>
                <a:sym typeface="PT Sans"/>
              </a:rPr>
              <a:t>If you have questions or are interested in holding a position within SOCC email me at palmerha@mail.uc.edu</a:t>
            </a:r>
          </a:p>
        </p:txBody>
      </p:sp>
      <p:sp>
        <p:nvSpPr>
          <p:cNvPr id="300" name="Shape 300"/>
          <p:cNvSpPr txBox="1"/>
          <p:nvPr/>
        </p:nvSpPr>
        <p:spPr>
          <a:xfrm>
            <a:off x="6859474" y="218512"/>
            <a:ext cx="1867500" cy="3692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sng" cap="none" strike="noStrike">
                <a:solidFill>
                  <a:srgbClr val="000000"/>
                </a:solidFill>
                <a:latin typeface="PT Sans"/>
                <a:ea typeface="PT Sans"/>
                <a:cs typeface="PT Sans"/>
                <a:sym typeface="PT Sans"/>
              </a:rPr>
              <a:t>(Chair): </a:t>
            </a:r>
            <a:r>
              <a:rPr b="0" baseline="0" i="0" lang="en-US" sz="1800" u="none" cap="none" strike="noStrike">
                <a:solidFill>
                  <a:srgbClr val="000000"/>
                </a:solidFill>
                <a:latin typeface="PT Sans"/>
                <a:ea typeface="PT Sans"/>
                <a:cs typeface="PT Sans"/>
                <a:sym typeface="PT Sans"/>
              </a:rPr>
              <a:t>Heath Palmer</a:t>
            </a:r>
          </a:p>
        </p:txBody>
      </p:sp>
      <p:pic>
        <p:nvPicPr>
          <p:cNvPr id="301" name="Shape 301"/>
          <p:cNvPicPr preferRelativeResize="0"/>
          <p:nvPr/>
        </p:nvPicPr>
        <p:blipFill rotWithShape="1">
          <a:blip r:embed="rId3">
            <a:alphaModFix/>
          </a:blip>
          <a:srcRect b="0" l="0" r="0" t="0"/>
          <a:stretch/>
        </p:blipFill>
        <p:spPr>
          <a:xfrm>
            <a:off x="6479985" y="52328"/>
            <a:ext cx="379499" cy="7016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type="title"/>
          </p:nvPr>
        </p:nvSpPr>
        <p:spPr>
          <a:xfrm>
            <a:off x="457200" y="592095"/>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chemeClr val="dk2"/>
                </a:solidFill>
                <a:latin typeface="PT Sans"/>
                <a:ea typeface="PT Sans"/>
                <a:cs typeface="PT Sans"/>
                <a:sym typeface="PT Sans"/>
              </a:rPr>
              <a:t>Innovation Committee</a:t>
            </a:r>
          </a:p>
        </p:txBody>
      </p:sp>
      <p:sp>
        <p:nvSpPr>
          <p:cNvPr id="307" name="Shape 307"/>
          <p:cNvSpPr txBox="1"/>
          <p:nvPr>
            <p:ph idx="1" type="body"/>
          </p:nvPr>
        </p:nvSpPr>
        <p:spPr>
          <a:xfrm>
            <a:off x="1295400" y="1735094"/>
            <a:ext cx="7696244" cy="355096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Font typeface="PT Sans"/>
              <a:buNone/>
            </a:pPr>
            <a:r>
              <a:t/>
            </a:r>
            <a:endParaRPr b="0" baseline="0" i="0" sz="3200" u="none" cap="none" strike="noStrike">
              <a:solidFill>
                <a:schemeClr val="dk1"/>
              </a:solidFill>
              <a:latin typeface="PT Sans"/>
              <a:ea typeface="PT Sans"/>
              <a:cs typeface="PT Sans"/>
              <a:sym typeface="PT Sans"/>
            </a:endParaRPr>
          </a:p>
          <a:p>
            <a:pPr indent="-341313" lvl="0" marL="341313" marR="0" rtl="0" algn="l">
              <a:lnSpc>
                <a:spcPct val="90000"/>
              </a:lnSpc>
              <a:spcBef>
                <a:spcPts val="640"/>
              </a:spcBef>
              <a:spcAft>
                <a:spcPts val="0"/>
              </a:spcAft>
              <a:buClr>
                <a:schemeClr val="dk1"/>
              </a:buClr>
              <a:buSzPct val="100000"/>
              <a:buFont typeface="PT Sans"/>
              <a:buChar char="•"/>
            </a:pPr>
            <a:r>
              <a:rPr b="0" baseline="0" i="0" lang="en-US" sz="3200" u="none" cap="none" strike="noStrike">
                <a:solidFill>
                  <a:schemeClr val="dk1"/>
                </a:solidFill>
                <a:latin typeface="PT Sans"/>
                <a:ea typeface="PT Sans"/>
                <a:cs typeface="PT Sans"/>
                <a:sym typeface="PT Sans"/>
              </a:rPr>
              <a:t>Responsible for initiating projects and ideas to better the college and support CEAS students</a:t>
            </a:r>
          </a:p>
          <a:p>
            <a:pPr indent="-341313" lvl="0" marL="341313" marR="0" rtl="0" algn="l">
              <a:lnSpc>
                <a:spcPct val="90000"/>
              </a:lnSpc>
              <a:spcBef>
                <a:spcPts val="640"/>
              </a:spcBef>
              <a:spcAft>
                <a:spcPts val="0"/>
              </a:spcAft>
              <a:buClr>
                <a:schemeClr val="dk1"/>
              </a:buClr>
              <a:buSzPct val="100000"/>
              <a:buFont typeface="PT Sans"/>
              <a:buChar char="•"/>
            </a:pPr>
            <a:r>
              <a:rPr b="0" baseline="0" i="0" lang="en-US" sz="3200" u="none" cap="none" strike="noStrike">
                <a:solidFill>
                  <a:schemeClr val="dk1"/>
                </a:solidFill>
                <a:latin typeface="PT Sans"/>
                <a:ea typeface="PT Sans"/>
                <a:cs typeface="PT Sans"/>
                <a:sym typeface="PT Sans"/>
              </a:rPr>
              <a:t>Currently looking for students to join the committee!   </a:t>
            </a:r>
          </a:p>
          <a:p>
            <a:pPr indent="-341313" lvl="0" marL="341313" marR="0" rtl="0" algn="l">
              <a:lnSpc>
                <a:spcPct val="90000"/>
              </a:lnSpc>
              <a:spcBef>
                <a:spcPts val="640"/>
              </a:spcBef>
              <a:spcAft>
                <a:spcPts val="0"/>
              </a:spcAft>
              <a:buClr>
                <a:schemeClr val="dk1"/>
              </a:buClr>
              <a:buSzPct val="100000"/>
              <a:buFont typeface="PT Sans"/>
              <a:buChar char="•"/>
            </a:pPr>
            <a:r>
              <a:rPr b="0" baseline="0" i="0" lang="en-US" sz="3200" u="none" cap="none" strike="noStrike">
                <a:solidFill>
                  <a:schemeClr val="dk1"/>
                </a:solidFill>
                <a:latin typeface="PT Sans"/>
                <a:ea typeface="PT Sans"/>
                <a:cs typeface="PT Sans"/>
                <a:sym typeface="PT Sans"/>
              </a:rPr>
              <a:t>demjanes@mail.uc.edu</a:t>
            </a:r>
          </a:p>
        </p:txBody>
      </p:sp>
      <p:sp>
        <p:nvSpPr>
          <p:cNvPr id="308" name="Shape 308"/>
          <p:cNvSpPr txBox="1"/>
          <p:nvPr/>
        </p:nvSpPr>
        <p:spPr>
          <a:xfrm>
            <a:off x="6712704" y="0"/>
            <a:ext cx="26213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baseline="0" i="0" lang="en-US" sz="1600" u="sng" cap="none" strike="noStrike">
                <a:solidFill>
                  <a:srgbClr val="000000"/>
                </a:solidFill>
                <a:latin typeface="PT Sans"/>
                <a:ea typeface="PT Sans"/>
                <a:cs typeface="PT Sans"/>
                <a:sym typeface="PT Sans"/>
              </a:rPr>
              <a:t>Committee Chair:</a:t>
            </a:r>
          </a:p>
          <a:p>
            <a:pPr indent="0" lvl="0" marL="0" marR="0" rtl="0" algn="l">
              <a:spcBef>
                <a:spcPts val="0"/>
              </a:spcBef>
              <a:buClr>
                <a:srgbClr val="000000"/>
              </a:buClr>
              <a:buSzPct val="25000"/>
              <a:buFont typeface="Arial"/>
              <a:buNone/>
            </a:pPr>
            <a:r>
              <a:rPr lang="en-US" sz="1600">
                <a:latin typeface="PT Sans"/>
                <a:ea typeface="PT Sans"/>
                <a:cs typeface="PT Sans"/>
                <a:sym typeface="PT Sans"/>
              </a:rPr>
              <a:t>Emily Demjanenko</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x="0" y="0"/>
          <a:ext cx="0" cy="0"/>
          <a:chOff x="0" y="0"/>
          <a:chExt cx="0" cy="0"/>
        </a:xfrm>
      </p:grpSpPr>
      <p:sp>
        <p:nvSpPr>
          <p:cNvPr id="392" name="Shape 392"/>
          <p:cNvSpPr txBox="1"/>
          <p:nvPr>
            <p:ph type="title"/>
          </p:nvPr>
        </p:nvSpPr>
        <p:spPr>
          <a:xfrm>
            <a:off x="1485900" y="592095"/>
            <a:ext cx="5772183"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PT Sans"/>
              <a:buNone/>
            </a:pPr>
            <a:r>
              <a:rPr b="1" baseline="0" i="0" lang="en-US" sz="4400" u="none" cap="none" strike="noStrike">
                <a:solidFill>
                  <a:schemeClr val="dk2"/>
                </a:solidFill>
                <a:latin typeface="PT Sans"/>
                <a:ea typeface="PT Sans"/>
                <a:cs typeface="PT Sans"/>
                <a:sym typeface="PT Sans"/>
                <a:rtl val="0"/>
              </a:rPr>
              <a:t>E-Week</a:t>
            </a:r>
          </a:p>
        </p:txBody>
      </p:sp>
      <p:sp>
        <p:nvSpPr>
          <p:cNvPr id="393" name="Shape 393"/>
          <p:cNvSpPr txBox="1"/>
          <p:nvPr>
            <p:ph idx="1" type="body"/>
          </p:nvPr>
        </p:nvSpPr>
        <p:spPr>
          <a:xfrm>
            <a:off x="1052825" y="1735100"/>
            <a:ext cx="7735199" cy="3923699"/>
          </a:xfrm>
          <a:prstGeom prst="rect">
            <a:avLst/>
          </a:prstGeom>
          <a:noFill/>
          <a:ln>
            <a:noFill/>
          </a:ln>
        </p:spPr>
        <p:txBody>
          <a:bodyPr anchorCtr="0" anchor="t" bIns="45700" lIns="91425" rIns="91425" tIns="45700">
            <a:noAutofit/>
          </a:bodyPr>
          <a:lstStyle/>
          <a:p>
            <a:pPr indent="-138113" lvl="0" marL="341313" marR="0" rtl="0" algn="l">
              <a:lnSpc>
                <a:spcPct val="100000"/>
              </a:lnSpc>
              <a:spcBef>
                <a:spcPts val="0"/>
              </a:spcBef>
              <a:spcAft>
                <a:spcPts val="0"/>
              </a:spcAft>
              <a:buClr>
                <a:schemeClr val="dk1"/>
              </a:buClr>
              <a:buSzPct val="100000"/>
              <a:buFont typeface="PT Sans"/>
              <a:buChar char="•"/>
            </a:pPr>
            <a:r>
              <a:rPr b="1" baseline="0" i="0" lang="en-US" sz="2800" u="none" cap="none" strike="noStrike">
                <a:solidFill>
                  <a:srgbClr val="000000"/>
                </a:solidFill>
                <a:latin typeface="Arial"/>
                <a:ea typeface="Arial"/>
                <a:cs typeface="Arial"/>
                <a:sym typeface="Arial"/>
                <a:rtl val="0"/>
              </a:rPr>
              <a:t>What it is</a:t>
            </a:r>
            <a:r>
              <a:rPr b="0" baseline="0" i="0" lang="en-US" sz="2800" u="none" cap="none" strike="noStrike">
                <a:solidFill>
                  <a:srgbClr val="000000"/>
                </a:solidFill>
                <a:latin typeface="Arial"/>
                <a:ea typeface="Arial"/>
                <a:cs typeface="Arial"/>
                <a:sym typeface="Arial"/>
                <a:rtl val="0"/>
              </a:rPr>
              <a:t>: A nationally celebrated week for Engineers and all that we do</a:t>
            </a:r>
          </a:p>
          <a:p>
            <a:pPr indent="-138113" lvl="0" marL="341313" marR="0" rtl="0" algn="l">
              <a:lnSpc>
                <a:spcPct val="100000"/>
              </a:lnSpc>
              <a:spcBef>
                <a:spcPts val="640"/>
              </a:spcBef>
              <a:spcAft>
                <a:spcPts val="0"/>
              </a:spcAft>
              <a:buClr>
                <a:schemeClr val="dk1"/>
              </a:buClr>
              <a:buSzPct val="100000"/>
              <a:buFont typeface="PT Sans"/>
              <a:buChar char="•"/>
            </a:pPr>
            <a:r>
              <a:rPr b="1" baseline="0" i="0" lang="en-US" sz="2800" u="none" cap="none" strike="noStrike">
                <a:solidFill>
                  <a:srgbClr val="000000"/>
                </a:solidFill>
                <a:latin typeface="Arial"/>
                <a:ea typeface="Arial"/>
                <a:cs typeface="Arial"/>
                <a:sym typeface="Arial"/>
                <a:rtl val="0"/>
              </a:rPr>
              <a:t>What we do</a:t>
            </a:r>
            <a:r>
              <a:rPr b="0" baseline="0" i="0" lang="en-US" sz="2800" u="none" cap="none" strike="noStrike">
                <a:solidFill>
                  <a:srgbClr val="000000"/>
                </a:solidFill>
                <a:latin typeface="Arial"/>
                <a:ea typeface="Arial"/>
                <a:cs typeface="Arial"/>
                <a:sym typeface="Arial"/>
                <a:rtl val="0"/>
              </a:rPr>
              <a:t>: Have a week of friendly competition between teams of students ending with </a:t>
            </a:r>
            <a:r>
              <a:rPr lang="en-US" sz="2800">
                <a:rtl val="0"/>
              </a:rPr>
              <a:t>a</a:t>
            </a:r>
            <a:r>
              <a:rPr b="0" baseline="0" i="0" lang="en-US" sz="2800" u="none" cap="none" strike="noStrike">
                <a:solidFill>
                  <a:srgbClr val="000000"/>
                </a:solidFill>
                <a:latin typeface="Arial"/>
                <a:ea typeface="Arial"/>
                <a:cs typeface="Arial"/>
                <a:sym typeface="Arial"/>
                <a:rtl val="0"/>
              </a:rPr>
              <a:t> Banquet!</a:t>
            </a:r>
          </a:p>
          <a:p>
            <a:pPr indent="-138113" lvl="0" marL="341313" marR="0" rtl="0" algn="l">
              <a:lnSpc>
                <a:spcPct val="100000"/>
              </a:lnSpc>
              <a:spcBef>
                <a:spcPts val="640"/>
              </a:spcBef>
              <a:spcAft>
                <a:spcPts val="0"/>
              </a:spcAft>
              <a:buClr>
                <a:schemeClr val="dk1"/>
              </a:buClr>
              <a:buSzPct val="100000"/>
              <a:buFont typeface="PT Sans"/>
              <a:buChar char="•"/>
            </a:pPr>
            <a:r>
              <a:rPr b="1" baseline="0" i="0" lang="en-US" sz="2800" u="none" cap="none" strike="noStrike">
                <a:solidFill>
                  <a:srgbClr val="000000"/>
                </a:solidFill>
                <a:latin typeface="Arial"/>
                <a:ea typeface="Arial"/>
                <a:cs typeface="Arial"/>
                <a:sym typeface="Arial"/>
                <a:rtl val="0"/>
              </a:rPr>
              <a:t>When is it</a:t>
            </a:r>
            <a:r>
              <a:rPr b="0" baseline="0" i="0" lang="en-US" sz="2800" u="none" cap="none" strike="noStrike">
                <a:solidFill>
                  <a:srgbClr val="000000"/>
                </a:solidFill>
                <a:latin typeface="Arial"/>
                <a:ea typeface="Arial"/>
                <a:cs typeface="Arial"/>
                <a:sym typeface="Arial"/>
                <a:rtl val="0"/>
              </a:rPr>
              <a:t>: February 21-27</a:t>
            </a:r>
          </a:p>
          <a:p>
            <a:pPr indent="-280035" lvl="0" marL="645160" marR="0" rtl="0" algn="l">
              <a:lnSpc>
                <a:spcPct val="90000"/>
              </a:lnSpc>
              <a:spcBef>
                <a:spcPts val="0"/>
              </a:spcBef>
              <a:spcAft>
                <a:spcPts val="0"/>
              </a:spcAft>
              <a:buClr>
                <a:schemeClr val="dk1"/>
              </a:buClr>
              <a:buFont typeface="PT Sans"/>
              <a:buNone/>
            </a:pPr>
            <a:r>
              <a:t/>
            </a:r>
            <a:endParaRPr b="0" baseline="0" i="0" sz="2950" u="none" cap="none" strike="noStrike">
              <a:solidFill>
                <a:schemeClr val="dk1"/>
              </a:solidFill>
              <a:latin typeface="PT Sans"/>
              <a:ea typeface="PT Sans"/>
              <a:cs typeface="PT Sans"/>
              <a:sym typeface="PT Sans"/>
              <a:rtl val="0"/>
            </a:endParaRPr>
          </a:p>
        </p:txBody>
      </p:sp>
      <p:sp>
        <p:nvSpPr>
          <p:cNvPr id="394" name="Shape 394"/>
          <p:cNvSpPr txBox="1"/>
          <p:nvPr/>
        </p:nvSpPr>
        <p:spPr>
          <a:xfrm>
            <a:off x="6522604" y="133800"/>
            <a:ext cx="26213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baseline="0" i="0" lang="en-US" sz="1600" u="sng" cap="none" strike="noStrike">
                <a:solidFill>
                  <a:srgbClr val="000000"/>
                </a:solidFill>
                <a:latin typeface="PT Sans"/>
                <a:ea typeface="PT Sans"/>
                <a:cs typeface="PT Sans"/>
                <a:sym typeface="PT Sans"/>
                <a:rtl val="0"/>
              </a:rPr>
              <a:t>Committee Chairs:</a:t>
            </a:r>
          </a:p>
          <a:p>
            <a:pPr indent="0" lvl="0" marL="0" marR="0" rtl="0" algn="l">
              <a:spcBef>
                <a:spcPts val="0"/>
              </a:spcBef>
              <a:buClr>
                <a:srgbClr val="000000"/>
              </a:buClr>
              <a:buSzPct val="25000"/>
              <a:buFont typeface="Arial"/>
              <a:buNone/>
            </a:pPr>
            <a:r>
              <a:rPr baseline="0" i="0" lang="en-US" sz="1600" u="none" cap="none" strike="noStrike">
                <a:solidFill>
                  <a:srgbClr val="000000"/>
                </a:solidFill>
                <a:latin typeface="PT Sans"/>
                <a:ea typeface="PT Sans"/>
                <a:cs typeface="PT Sans"/>
                <a:sym typeface="PT Sans"/>
                <a:rtl val="0"/>
              </a:rPr>
              <a:t>Andy Bachus</a:t>
            </a:r>
          </a:p>
          <a:p>
            <a:pPr indent="0" lvl="0" marL="0" marR="0" rtl="0" algn="l">
              <a:spcBef>
                <a:spcPts val="0"/>
              </a:spcBef>
              <a:buClr>
                <a:srgbClr val="000000"/>
              </a:buClr>
              <a:buSzPct val="25000"/>
              <a:buFont typeface="Arial"/>
              <a:buNone/>
            </a:pPr>
            <a:r>
              <a:rPr baseline="0" i="0" lang="en-US" sz="1600" u="none" cap="none" strike="noStrike">
                <a:solidFill>
                  <a:srgbClr val="000000"/>
                </a:solidFill>
                <a:latin typeface="PT Sans"/>
                <a:ea typeface="PT Sans"/>
                <a:cs typeface="PT Sans"/>
                <a:sym typeface="PT Sans"/>
                <a:rtl val="0"/>
              </a:rPr>
              <a:t>Alison Hayfer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9" name="Shape 399"/>
        <p:cNvGrpSpPr/>
        <p:nvPr/>
      </p:nvGrpSpPr>
      <p:grpSpPr>
        <a:xfrm>
          <a:off x="0" y="0"/>
          <a:ext cx="0" cy="0"/>
          <a:chOff x="0" y="0"/>
          <a:chExt cx="0" cy="0"/>
        </a:xfrm>
      </p:grpSpPr>
      <p:sp>
        <p:nvSpPr>
          <p:cNvPr id="400" name="Shape 400"/>
          <p:cNvSpPr txBox="1"/>
          <p:nvPr>
            <p:ph type="title"/>
          </p:nvPr>
        </p:nvSpPr>
        <p:spPr>
          <a:xfrm>
            <a:off x="628650" y="365125"/>
            <a:ext cx="7886700" cy="1325700"/>
          </a:xfrm>
          <a:prstGeom prst="rect">
            <a:avLst/>
          </a:prstGeom>
          <a:noFill/>
          <a:ln>
            <a:noFill/>
          </a:ln>
        </p:spPr>
        <p:txBody>
          <a:bodyPr anchorCtr="0" anchor="ctr" bIns="45700" lIns="91425" rIns="91425" tIns="45700">
            <a:noAutofit/>
          </a:bodyPr>
          <a:lstStyle/>
          <a:p>
            <a:pPr indent="0" lvl="0" marL="0" marR="0" rtl="0">
              <a:lnSpc>
                <a:spcPct val="90000"/>
              </a:lnSpc>
              <a:spcBef>
                <a:spcPts val="0"/>
              </a:spcBef>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Public Affairs</a:t>
            </a:r>
          </a:p>
        </p:txBody>
      </p:sp>
      <p:sp>
        <p:nvSpPr>
          <p:cNvPr id="401" name="Shape 401"/>
          <p:cNvSpPr txBox="1"/>
          <p:nvPr>
            <p:ph idx="1" type="body"/>
          </p:nvPr>
        </p:nvSpPr>
        <p:spPr>
          <a:xfrm>
            <a:off x="935850" y="1825625"/>
            <a:ext cx="7579499" cy="482519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Char char="•"/>
            </a:pPr>
            <a:r>
              <a:rPr b="0" baseline="0" i="0" lang="en-US" sz="2800" u="none" cap="none" strike="noStrike">
                <a:solidFill>
                  <a:schemeClr val="dk1"/>
                </a:solidFill>
                <a:latin typeface="Calibri"/>
                <a:ea typeface="Calibri"/>
                <a:cs typeface="Calibri"/>
                <a:sym typeface="Calibri"/>
              </a:rPr>
              <a:t>Be the first to hear about upcoming events:</a:t>
            </a:r>
          </a:p>
          <a:p>
            <a:pPr indent="-50800" lvl="0" marL="228600" marR="0" rtl="0" algn="l">
              <a:lnSpc>
                <a:spcPct val="90000"/>
              </a:lnSpc>
              <a:spcBef>
                <a:spcPts val="1000"/>
              </a:spcBef>
              <a:buClr>
                <a:schemeClr val="dk1"/>
              </a:buClr>
              <a:buFont typeface="Arial"/>
              <a:buNone/>
            </a:pPr>
            <a:r>
              <a:t/>
            </a:r>
            <a:endParaRPr b="0" baseline="0" i="0" sz="2800" u="none" cap="none" strike="noStrike">
              <a:solidFill>
                <a:schemeClr val="dk1"/>
              </a:solidFill>
              <a:latin typeface="Calibri"/>
              <a:ea typeface="Calibri"/>
              <a:cs typeface="Calibri"/>
              <a:sym typeface="Calibri"/>
            </a:endParaRP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Follow us on Twitter @UCTribunal</a:t>
            </a:r>
          </a:p>
          <a:p>
            <a:pPr indent="-50800" lvl="0" marL="228600" marR="0" rtl="0" algn="l">
              <a:lnSpc>
                <a:spcPct val="90000"/>
              </a:lnSpc>
              <a:spcBef>
                <a:spcPts val="1000"/>
              </a:spcBef>
              <a:buClr>
                <a:schemeClr val="dk1"/>
              </a:buClr>
              <a:buFont typeface="Arial"/>
              <a:buNone/>
            </a:pPr>
            <a:r>
              <a:t/>
            </a:r>
            <a:endParaRPr b="0" baseline="0" i="0" sz="2800" u="none" cap="none" strike="noStrike">
              <a:solidFill>
                <a:schemeClr val="dk1"/>
              </a:solidFill>
              <a:latin typeface="Calibri"/>
              <a:ea typeface="Calibri"/>
              <a:cs typeface="Calibri"/>
              <a:sym typeface="Calibri"/>
            </a:endParaRP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Like our Facebook page The UC Engineering and Applied Science Tribunal</a:t>
            </a:r>
          </a:p>
          <a:p>
            <a:pPr indent="0" lvl="1" marL="457200" marR="0" rtl="0" algn="l">
              <a:lnSpc>
                <a:spcPct val="90000"/>
              </a:lnSpc>
              <a:spcBef>
                <a:spcPts val="500"/>
              </a:spcBef>
              <a:buClr>
                <a:schemeClr val="dk1"/>
              </a:buClr>
              <a:buFont typeface="Arial"/>
              <a:buNone/>
            </a:pPr>
            <a:r>
              <a:t/>
            </a:r>
            <a:endParaRPr b="0" baseline="0" i="0" sz="2400" u="none" cap="none" strike="noStrike">
              <a:solidFill>
                <a:schemeClr val="dk1"/>
              </a:solidFill>
              <a:latin typeface="Calibri"/>
              <a:ea typeface="Calibri"/>
              <a:cs typeface="Calibri"/>
              <a:sym typeface="Calibri"/>
            </a:endParaRPr>
          </a:p>
          <a:p>
            <a:pPr indent="-228600" lvl="1" marL="685800" marR="0" rtl="0" algn="l">
              <a:lnSpc>
                <a:spcPct val="90000"/>
              </a:lnSpc>
              <a:spcBef>
                <a:spcPts val="500"/>
              </a:spcBef>
              <a:spcAft>
                <a:spcPts val="0"/>
              </a:spcAft>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To </a:t>
            </a:r>
            <a:r>
              <a:rPr lang="en-US" sz="2400">
                <a:solidFill>
                  <a:schemeClr val="dk1"/>
                </a:solidFill>
                <a:latin typeface="Calibri"/>
                <a:ea typeface="Calibri"/>
                <a:cs typeface="Calibri"/>
                <a:sym typeface="Calibri"/>
              </a:rPr>
              <a:t>get involved contact </a:t>
            </a:r>
            <a:r>
              <a:rPr lang="en-US" sz="2400">
                <a:solidFill>
                  <a:schemeClr val="dk1"/>
                </a:solidFill>
                <a:latin typeface="Calibri"/>
                <a:ea typeface="Calibri"/>
                <a:cs typeface="Calibri"/>
                <a:sym typeface="Calibri"/>
                <a:hlinkClick r:id="rId3"/>
              </a:rPr>
              <a:t>meadsmc@mail.uc.edu</a:t>
            </a:r>
          </a:p>
          <a:p>
            <a:pPr indent="0" lvl="0" marL="457200" marR="0" rtl="0" algn="l">
              <a:lnSpc>
                <a:spcPct val="90000"/>
              </a:lnSpc>
              <a:spcBef>
                <a:spcPts val="500"/>
              </a:spcBef>
              <a:spcAft>
                <a:spcPts val="0"/>
              </a:spcAft>
              <a:buNone/>
            </a:pPr>
            <a:r>
              <a:t/>
            </a:r>
            <a:endParaRPr sz="2400">
              <a:solidFill>
                <a:schemeClr val="dk1"/>
              </a:solidFill>
              <a:latin typeface="Calibri"/>
              <a:ea typeface="Calibri"/>
              <a:cs typeface="Calibri"/>
              <a:sym typeface="Calibri"/>
            </a:endParaRPr>
          </a:p>
          <a:p>
            <a:pPr indent="-228600" lvl="1" marL="685800" marR="0" rtl="0" algn="l">
              <a:lnSpc>
                <a:spcPct val="90000"/>
              </a:lnSpc>
              <a:spcBef>
                <a:spcPts val="50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To rent a Baldwin table go to tribunal.uc.edu/socc/table-reservation</a:t>
            </a:r>
          </a:p>
        </p:txBody>
      </p:sp>
      <p:pic>
        <p:nvPicPr>
          <p:cNvPr id="402" name="Shape 402"/>
          <p:cNvPicPr preferRelativeResize="0"/>
          <p:nvPr/>
        </p:nvPicPr>
        <p:blipFill rotWithShape="1">
          <a:blip r:embed="rId4">
            <a:alphaModFix/>
          </a:blip>
          <a:srcRect b="0" l="0" r="0" t="0"/>
          <a:stretch/>
        </p:blipFill>
        <p:spPr>
          <a:xfrm>
            <a:off x="6075542" y="2657371"/>
            <a:ext cx="1097999" cy="1097999"/>
          </a:xfrm>
          <a:prstGeom prst="rect">
            <a:avLst/>
          </a:prstGeom>
          <a:noFill/>
          <a:ln>
            <a:noFill/>
          </a:ln>
        </p:spPr>
      </p:pic>
      <p:pic>
        <p:nvPicPr>
          <p:cNvPr id="403" name="Shape 403"/>
          <p:cNvPicPr preferRelativeResize="0"/>
          <p:nvPr/>
        </p:nvPicPr>
        <p:blipFill rotWithShape="1">
          <a:blip r:embed="rId5">
            <a:alphaModFix/>
          </a:blip>
          <a:srcRect b="0" l="0" r="0" t="0"/>
          <a:stretch/>
        </p:blipFill>
        <p:spPr>
          <a:xfrm>
            <a:off x="7674282" y="4941271"/>
            <a:ext cx="1031099" cy="1031099"/>
          </a:xfrm>
          <a:prstGeom prst="rect">
            <a:avLst/>
          </a:prstGeom>
          <a:noFill/>
          <a:ln>
            <a:noFill/>
          </a:ln>
        </p:spPr>
      </p:pic>
      <p:sp>
        <p:nvSpPr>
          <p:cNvPr id="404" name="Shape 404"/>
          <p:cNvSpPr txBox="1"/>
          <p:nvPr/>
        </p:nvSpPr>
        <p:spPr>
          <a:xfrm>
            <a:off x="6522604" y="133800"/>
            <a:ext cx="26213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baseline="0" i="0" lang="en-US" sz="1600" u="sng" cap="none" strike="noStrike">
                <a:solidFill>
                  <a:srgbClr val="000000"/>
                </a:solidFill>
                <a:latin typeface="PT Sans"/>
                <a:ea typeface="PT Sans"/>
                <a:cs typeface="PT Sans"/>
                <a:sym typeface="PT Sans"/>
              </a:rPr>
              <a:t>Committee Chairs:</a:t>
            </a:r>
          </a:p>
          <a:p>
            <a:pPr indent="0" lvl="0" marL="0" marR="0" rtl="0" algn="l">
              <a:spcBef>
                <a:spcPts val="0"/>
              </a:spcBef>
              <a:buClr>
                <a:srgbClr val="000000"/>
              </a:buClr>
              <a:buSzPct val="25000"/>
              <a:buFont typeface="Arial"/>
              <a:buNone/>
            </a:pPr>
            <a:r>
              <a:rPr lang="en-US" sz="1600">
                <a:latin typeface="PT Sans"/>
                <a:ea typeface="PT Sans"/>
                <a:cs typeface="PT Sans"/>
                <a:sym typeface="PT Sans"/>
              </a:rPr>
              <a:t>Meredith Mead</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sp>
        <p:nvSpPr>
          <p:cNvPr id="410" name="Shape 410"/>
          <p:cNvSpPr txBox="1"/>
          <p:nvPr>
            <p:ph type="title"/>
          </p:nvPr>
        </p:nvSpPr>
        <p:spPr>
          <a:xfrm>
            <a:off x="1295400" y="609833"/>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8800" u="none" cap="none" strike="noStrike">
                <a:solidFill>
                  <a:schemeClr val="dk2"/>
                </a:solidFill>
                <a:latin typeface="PT Sans"/>
                <a:ea typeface="PT Sans"/>
                <a:cs typeface="PT Sans"/>
                <a:sym typeface="PT Sans"/>
              </a:rPr>
              <a:t>Luau</a:t>
            </a:r>
          </a:p>
        </p:txBody>
      </p:sp>
      <p:sp>
        <p:nvSpPr>
          <p:cNvPr id="411" name="Shape 411"/>
          <p:cNvSpPr txBox="1"/>
          <p:nvPr>
            <p:ph idx="1" type="body"/>
          </p:nvPr>
        </p:nvSpPr>
        <p:spPr>
          <a:xfrm>
            <a:off x="1295400" y="1935199"/>
            <a:ext cx="7696199" cy="4440300"/>
          </a:xfrm>
          <a:prstGeom prst="rect">
            <a:avLst/>
          </a:prstGeom>
          <a:noFill/>
          <a:ln>
            <a:noFill/>
          </a:ln>
        </p:spPr>
        <p:txBody>
          <a:bodyPr anchorCtr="0" anchor="t" bIns="45700" lIns="91425" rIns="91425" tIns="45700">
            <a:noAutofit/>
          </a:bodyPr>
          <a:lstStyle/>
          <a:p>
            <a:pPr indent="-341312" lvl="0" marL="341312" marR="0" rtl="0" algn="l">
              <a:spcBef>
                <a:spcPts val="560"/>
              </a:spcBef>
              <a:spcAft>
                <a:spcPts val="0"/>
              </a:spcAft>
              <a:buClr>
                <a:schemeClr val="dk1"/>
              </a:buClr>
              <a:buSzPct val="100000"/>
              <a:buFont typeface="PT Sans"/>
              <a:buChar char="•"/>
            </a:pPr>
            <a:r>
              <a:rPr b="0" baseline="0" i="0" lang="en-US" sz="2800" u="none" cap="none" strike="noStrike">
                <a:solidFill>
                  <a:schemeClr val="dk1"/>
                </a:solidFill>
                <a:latin typeface="PT Sans"/>
                <a:ea typeface="PT Sans"/>
                <a:cs typeface="PT Sans"/>
                <a:sym typeface="PT Sans"/>
              </a:rPr>
              <a:t>What it is: Luau is an annual end of year celebration for CEAS students at the Beach Waterpark.</a:t>
            </a:r>
          </a:p>
          <a:p>
            <a:pPr indent="-341313" lvl="0" marL="341313" marR="0" rtl="0" algn="l">
              <a:spcBef>
                <a:spcPts val="560"/>
              </a:spcBef>
              <a:spcAft>
                <a:spcPts val="0"/>
              </a:spcAft>
              <a:buClr>
                <a:schemeClr val="dk1"/>
              </a:buClr>
              <a:buSzPct val="100000"/>
              <a:buFont typeface="PT Sans"/>
              <a:buChar char="•"/>
            </a:pPr>
            <a:r>
              <a:rPr lang="en-US" sz="2800">
                <a:solidFill>
                  <a:schemeClr val="dk1"/>
                </a:solidFill>
                <a:latin typeface="PT Sans"/>
                <a:ea typeface="PT Sans"/>
                <a:cs typeface="PT Sans"/>
                <a:sym typeface="PT Sans"/>
              </a:rPr>
              <a:t>Questions? Email Andy Droesch at droescaj@mail.uc.edu</a:t>
            </a:r>
          </a:p>
          <a:p>
            <a:pPr indent="-163513" lvl="0" marL="341313" marR="0" rtl="0" algn="l">
              <a:spcBef>
                <a:spcPts val="560"/>
              </a:spcBef>
              <a:spcAft>
                <a:spcPts val="0"/>
              </a:spcAft>
              <a:buClr>
                <a:schemeClr val="dk1"/>
              </a:buClr>
              <a:buFont typeface="PT Sans"/>
              <a:buNone/>
            </a:pPr>
            <a:r>
              <a:t/>
            </a:r>
            <a:endParaRPr b="0" baseline="0" i="0" sz="2800" u="none" cap="none" strike="noStrike">
              <a:solidFill>
                <a:schemeClr val="dk1"/>
              </a:solidFill>
              <a:latin typeface="PT Sans"/>
              <a:ea typeface="PT Sans"/>
              <a:cs typeface="PT Sans"/>
              <a:sym typeface="PT Sans"/>
            </a:endParaRPr>
          </a:p>
          <a:p>
            <a:pPr indent="-163513" lvl="0" marL="341313" marR="0" rtl="0" algn="l">
              <a:spcBef>
                <a:spcPts val="560"/>
              </a:spcBef>
              <a:spcAft>
                <a:spcPts val="0"/>
              </a:spcAft>
              <a:buClr>
                <a:schemeClr val="dk1"/>
              </a:buClr>
              <a:buFont typeface="PT Sans"/>
              <a:buNone/>
            </a:pPr>
            <a:r>
              <a:t/>
            </a:r>
            <a:endParaRPr b="0" baseline="0" i="0" sz="2800" u="none" cap="none" strike="noStrike">
              <a:solidFill>
                <a:schemeClr val="dk1"/>
              </a:solidFill>
              <a:latin typeface="PT Sans"/>
              <a:ea typeface="PT Sans"/>
              <a:cs typeface="PT Sans"/>
              <a:sym typeface="PT Sans"/>
            </a:endParaRPr>
          </a:p>
          <a:p>
            <a:pPr indent="0" lvl="0" marL="0" marR="0" rtl="0" algn="l">
              <a:spcBef>
                <a:spcPts val="560"/>
              </a:spcBef>
              <a:spcAft>
                <a:spcPts val="0"/>
              </a:spcAft>
              <a:buClr>
                <a:schemeClr val="dk1"/>
              </a:buClr>
              <a:buFont typeface="PT Sans"/>
              <a:buNone/>
            </a:pPr>
            <a:r>
              <a:t/>
            </a:r>
            <a:endParaRPr b="0" baseline="0" i="0" sz="2800" u="none" cap="none" strike="noStrike">
              <a:solidFill>
                <a:schemeClr val="dk1"/>
              </a:solidFill>
              <a:latin typeface="PT Sans"/>
              <a:ea typeface="PT Sans"/>
              <a:cs typeface="PT Sans"/>
              <a:sym typeface="PT Sans"/>
            </a:endParaRPr>
          </a:p>
          <a:p>
            <a:pPr indent="0" lvl="0" marL="0" marR="0" rtl="0" algn="l">
              <a:spcBef>
                <a:spcPts val="640"/>
              </a:spcBef>
              <a:spcAft>
                <a:spcPts val="0"/>
              </a:spcAft>
              <a:buClr>
                <a:schemeClr val="dk1"/>
              </a:buClr>
              <a:buFont typeface="PT Sans"/>
              <a:buNone/>
            </a:pPr>
            <a:r>
              <a:t/>
            </a:r>
            <a:endParaRPr b="0" baseline="0" i="0" sz="3200" u="none" cap="none" strike="noStrike">
              <a:solidFill>
                <a:schemeClr val="dk1"/>
              </a:solidFill>
              <a:latin typeface="PT Sans"/>
              <a:ea typeface="PT Sans"/>
              <a:cs typeface="PT Sans"/>
              <a:sym typeface="PT Sans"/>
            </a:endParaRPr>
          </a:p>
        </p:txBody>
      </p:sp>
      <p:sp>
        <p:nvSpPr>
          <p:cNvPr id="412" name="Shape 412"/>
          <p:cNvSpPr txBox="1"/>
          <p:nvPr/>
        </p:nvSpPr>
        <p:spPr>
          <a:xfrm>
            <a:off x="7076568" y="63958"/>
            <a:ext cx="2514599" cy="831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600" u="sng" cap="none" strike="noStrike">
                <a:solidFill>
                  <a:schemeClr val="dk1"/>
                </a:solidFill>
                <a:latin typeface="PT Sans"/>
                <a:ea typeface="PT Sans"/>
                <a:cs typeface="PT Sans"/>
                <a:sym typeface="PT Sans"/>
              </a:rPr>
              <a:t>Luau Chair:</a:t>
            </a:r>
          </a:p>
          <a:p>
            <a:pPr indent="0" lvl="0" marL="0" marR="0" rtl="0" algn="l">
              <a:spcBef>
                <a:spcPts val="0"/>
              </a:spcBef>
              <a:buSzPct val="25000"/>
              <a:buNone/>
            </a:pPr>
            <a:r>
              <a:rPr b="0" baseline="0" i="0" lang="en-US" sz="1600" u="none" cap="none" strike="noStrike">
                <a:solidFill>
                  <a:schemeClr val="dk1"/>
                </a:solidFill>
                <a:latin typeface="PT Sans"/>
                <a:ea typeface="PT Sans"/>
                <a:cs typeface="PT Sans"/>
                <a:sym typeface="PT Sans"/>
              </a:rPr>
              <a:t>Andrew Droesch</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1295400" y="609833"/>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4400" u="none" cap="none" strike="noStrike">
                <a:solidFill>
                  <a:schemeClr val="dk2"/>
                </a:solidFill>
                <a:latin typeface="PT Sans"/>
                <a:ea typeface="PT Sans"/>
                <a:cs typeface="PT Sans"/>
                <a:sym typeface="PT Sans"/>
              </a:rPr>
              <a:t>Agenda:</a:t>
            </a:r>
          </a:p>
        </p:txBody>
      </p:sp>
      <p:sp>
        <p:nvSpPr>
          <p:cNvPr id="95" name="Shape 95"/>
          <p:cNvSpPr txBox="1"/>
          <p:nvPr>
            <p:ph idx="1" type="body"/>
          </p:nvPr>
        </p:nvSpPr>
        <p:spPr>
          <a:xfrm>
            <a:off x="1295400" y="1935202"/>
            <a:ext cx="7696244" cy="3550966"/>
          </a:xfrm>
          <a:prstGeom prst="rect">
            <a:avLst/>
          </a:prstGeom>
          <a:noFill/>
          <a:ln>
            <a:noFill/>
          </a:ln>
        </p:spPr>
        <p:txBody>
          <a:bodyPr anchorCtr="0" anchor="t" bIns="45700" lIns="91425" rIns="91425" tIns="45700">
            <a:noAutofit/>
          </a:bodyPr>
          <a:lstStyle/>
          <a:p>
            <a:pPr indent="-228600" lvl="0" marL="457200" rtl="0">
              <a:spcBef>
                <a:spcPts val="0"/>
              </a:spcBef>
              <a:buSzPct val="100000"/>
            </a:pPr>
            <a:r>
              <a:rPr lang="en-US" sz="3000">
                <a:solidFill>
                  <a:schemeClr val="dk1"/>
                </a:solidFill>
              </a:rPr>
              <a:t>Officer Reports</a:t>
            </a:r>
          </a:p>
          <a:p>
            <a:pPr indent="-228600" lvl="0" marL="457200" rtl="0">
              <a:spcBef>
                <a:spcPts val="0"/>
              </a:spcBef>
              <a:buSzPct val="100000"/>
            </a:pPr>
            <a:r>
              <a:rPr lang="en-US" sz="3000">
                <a:solidFill>
                  <a:schemeClr val="dk1"/>
                </a:solidFill>
              </a:rPr>
              <a:t>Committee Reports</a:t>
            </a:r>
          </a:p>
          <a:p>
            <a:pPr indent="-228600" lvl="0" marL="457200" rtl="0">
              <a:spcBef>
                <a:spcPts val="0"/>
              </a:spcBef>
              <a:buClr>
                <a:schemeClr val="dk1"/>
              </a:buClr>
              <a:buSzPct val="100000"/>
            </a:pPr>
            <a:r>
              <a:rPr lang="en-US" sz="3000">
                <a:solidFill>
                  <a:schemeClr val="dk1"/>
                </a:solidFill>
              </a:rPr>
              <a:t>Fall 2015 Treasurer Elections</a:t>
            </a:r>
          </a:p>
          <a:p>
            <a:pPr indent="0" lvl="0" marL="0" rtl="0">
              <a:spcBef>
                <a:spcPts val="0"/>
              </a:spcBef>
              <a:buNone/>
            </a:pPr>
            <a:r>
              <a:t/>
            </a: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6" name="Shape 416"/>
        <p:cNvGrpSpPr/>
        <p:nvPr/>
      </p:nvGrpSpPr>
      <p:grpSpPr>
        <a:xfrm>
          <a:off x="0" y="0"/>
          <a:ext cx="0" cy="0"/>
          <a:chOff x="0" y="0"/>
          <a:chExt cx="0" cy="0"/>
        </a:xfrm>
      </p:grpSpPr>
      <p:sp>
        <p:nvSpPr>
          <p:cNvPr id="417" name="Shape 417"/>
          <p:cNvSpPr txBox="1"/>
          <p:nvPr>
            <p:ph type="title"/>
          </p:nvPr>
        </p:nvSpPr>
        <p:spPr>
          <a:xfrm>
            <a:off x="914400" y="457200"/>
            <a:ext cx="8077199" cy="12954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sng" cap="none" strike="noStrike">
                <a:solidFill>
                  <a:schemeClr val="dk2"/>
                </a:solidFill>
                <a:latin typeface="Arial"/>
                <a:ea typeface="Arial"/>
                <a:cs typeface="Arial"/>
                <a:sym typeface="Arial"/>
              </a:rPr>
              <a:t>Recognition</a:t>
            </a:r>
          </a:p>
        </p:txBody>
      </p:sp>
      <p:sp>
        <p:nvSpPr>
          <p:cNvPr id="418" name="Shape 418"/>
          <p:cNvSpPr txBox="1"/>
          <p:nvPr>
            <p:ph idx="1" type="body"/>
          </p:nvPr>
        </p:nvSpPr>
        <p:spPr>
          <a:xfrm>
            <a:off x="838200" y="1752600"/>
            <a:ext cx="7696199" cy="4267199"/>
          </a:xfrm>
          <a:prstGeom prst="rect">
            <a:avLst/>
          </a:prstGeom>
          <a:noFill/>
          <a:ln>
            <a:noFill/>
          </a:ln>
        </p:spPr>
        <p:txBody>
          <a:bodyPr anchorCtr="0" anchor="t" bIns="45700" lIns="91425" rIns="91425" tIns="45700">
            <a:noAutofit/>
          </a:bodyPr>
          <a:lstStyle/>
          <a:p>
            <a:pPr indent="-417513" lvl="0" marL="341313" marR="0" rtl="0" algn="l">
              <a:spcBef>
                <a:spcPts val="0"/>
              </a:spcBef>
              <a:spcAft>
                <a:spcPts val="0"/>
              </a:spcAft>
              <a:buClr>
                <a:schemeClr val="dk1"/>
              </a:buClr>
              <a:buSzPct val="100000"/>
              <a:buFont typeface="Arial"/>
              <a:buChar char="•"/>
            </a:pPr>
            <a:r>
              <a:rPr b="0" baseline="0" i="0" lang="en-US" sz="3600" u="none" cap="none" strike="noStrike">
                <a:solidFill>
                  <a:schemeClr val="dk1"/>
                </a:solidFill>
                <a:latin typeface="Arial"/>
                <a:ea typeface="Arial"/>
                <a:cs typeface="Arial"/>
                <a:sym typeface="Arial"/>
              </a:rPr>
              <a:t>Looking for members to vote on awards and scholarships. </a:t>
            </a:r>
          </a:p>
          <a:p>
            <a:pPr indent="-417513" lvl="0" marL="341313" marR="0" rtl="0" algn="l">
              <a:spcBef>
                <a:spcPts val="480"/>
              </a:spcBef>
              <a:spcAft>
                <a:spcPts val="0"/>
              </a:spcAft>
              <a:buClr>
                <a:schemeClr val="dk1"/>
              </a:buClr>
              <a:buSzPct val="100000"/>
              <a:buFont typeface="Arial"/>
              <a:buChar char="•"/>
            </a:pPr>
            <a:r>
              <a:rPr b="0" baseline="0" i="0" lang="en-US" sz="3600" u="none" cap="none" strike="noStrike">
                <a:solidFill>
                  <a:schemeClr val="dk1"/>
                </a:solidFill>
                <a:latin typeface="Arial"/>
                <a:ea typeface="Arial"/>
                <a:cs typeface="Arial"/>
                <a:sym typeface="Arial"/>
              </a:rPr>
              <a:t>Email me at</a:t>
            </a:r>
            <a:r>
              <a:rPr b="0" baseline="0" i="0" lang="en-US" sz="3600" u="none" cap="none" strike="noStrike">
                <a:solidFill>
                  <a:srgbClr val="00B0F0"/>
                </a:solidFill>
                <a:latin typeface="Arial"/>
                <a:ea typeface="Arial"/>
                <a:cs typeface="Arial"/>
                <a:sym typeface="Arial"/>
              </a:rPr>
              <a:t> </a:t>
            </a:r>
            <a:r>
              <a:rPr b="0" baseline="0" i="0" lang="en-US" sz="3600" u="sng" cap="none" strike="noStrike">
                <a:solidFill>
                  <a:srgbClr val="00B0F0"/>
                </a:solidFill>
                <a:latin typeface="Arial"/>
                <a:ea typeface="Arial"/>
                <a:cs typeface="Arial"/>
                <a:sym typeface="Arial"/>
              </a:rPr>
              <a:t>wood2jt@mail.uc.edu</a:t>
            </a:r>
            <a:r>
              <a:rPr b="0" baseline="0" i="0" lang="en-US" sz="3600" u="none" cap="none" strike="noStrike">
                <a:solidFill>
                  <a:srgbClr val="00B0F0"/>
                </a:solidFill>
                <a:latin typeface="Arial"/>
                <a:ea typeface="Arial"/>
                <a:cs typeface="Arial"/>
                <a:sym typeface="Arial"/>
              </a:rPr>
              <a:t> </a:t>
            </a:r>
            <a:r>
              <a:rPr b="0" baseline="0" i="0" lang="en-US" sz="3600" u="none" cap="none" strike="noStrike">
                <a:solidFill>
                  <a:schemeClr val="dk1"/>
                </a:solidFill>
                <a:latin typeface="Arial"/>
                <a:ea typeface="Arial"/>
                <a:cs typeface="Arial"/>
                <a:sym typeface="Arial"/>
              </a:rPr>
              <a:t>if interested!</a:t>
            </a:r>
          </a:p>
        </p:txBody>
      </p:sp>
      <p:sp>
        <p:nvSpPr>
          <p:cNvPr id="419" name="Shape 419"/>
          <p:cNvSpPr txBox="1"/>
          <p:nvPr/>
        </p:nvSpPr>
        <p:spPr>
          <a:xfrm>
            <a:off x="6989600" y="-57425"/>
            <a:ext cx="2001899" cy="762000"/>
          </a:xfrm>
          <a:prstGeom prst="rect">
            <a:avLst/>
          </a:prstGeom>
          <a:noFill/>
          <a:ln>
            <a:noFill/>
          </a:ln>
        </p:spPr>
        <p:txBody>
          <a:bodyPr anchorCtr="0" anchor="ctr" bIns="45700" lIns="91425" rIns="91425" tIns="45700">
            <a:noAutofit/>
          </a:bodyPr>
          <a:lstStyle/>
          <a:p>
            <a:pPr lvl="0" rtl="0">
              <a:spcBef>
                <a:spcPts val="0"/>
              </a:spcBef>
              <a:buClr>
                <a:schemeClr val="dk1"/>
              </a:buClr>
              <a:buSzPct val="25000"/>
              <a:buFont typeface="Arial"/>
              <a:buNone/>
            </a:pPr>
            <a:r>
              <a:rPr b="1" lang="en-US" sz="1600" u="sng">
                <a:solidFill>
                  <a:schemeClr val="dk1"/>
                </a:solidFill>
                <a:latin typeface="PT Sans"/>
                <a:ea typeface="PT Sans"/>
                <a:cs typeface="PT Sans"/>
                <a:sym typeface="PT Sans"/>
              </a:rPr>
              <a:t>Committee Chair:</a:t>
            </a:r>
          </a:p>
          <a:p>
            <a:pPr indent="0" lvl="0" marL="0" marR="0" rtl="0" algn="l">
              <a:spcBef>
                <a:spcPts val="0"/>
              </a:spcBef>
              <a:spcAft>
                <a:spcPts val="0"/>
              </a:spcAft>
              <a:buSzPct val="25000"/>
              <a:buNone/>
            </a:pPr>
            <a:r>
              <a:rPr b="0" baseline="0" i="0" lang="en-US" sz="1600" u="none" cap="none" strike="noStrike">
                <a:solidFill>
                  <a:srgbClr val="000000"/>
                </a:solidFill>
                <a:latin typeface="Arial"/>
                <a:ea typeface="Arial"/>
                <a:cs typeface="Arial"/>
                <a:sym typeface="Arial"/>
              </a:rPr>
              <a:t>Jared Wood</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3" name="Shape 423"/>
        <p:cNvGrpSpPr/>
        <p:nvPr/>
      </p:nvGrpSpPr>
      <p:grpSpPr>
        <a:xfrm>
          <a:off x="0" y="0"/>
          <a:ext cx="0" cy="0"/>
          <a:chOff x="0" y="0"/>
          <a:chExt cx="0" cy="0"/>
        </a:xfrm>
      </p:grpSpPr>
      <p:sp>
        <p:nvSpPr>
          <p:cNvPr id="424" name="Shape 424"/>
          <p:cNvSpPr txBox="1"/>
          <p:nvPr/>
        </p:nvSpPr>
        <p:spPr>
          <a:xfrm>
            <a:off x="914400" y="1874836"/>
            <a:ext cx="7772400" cy="4525963"/>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PT Sans"/>
              <a:buNone/>
            </a:pPr>
            <a:r>
              <a:rPr b="0" baseline="0" i="0" lang="en-US" sz="3200" u="none" cap="none" strike="noStrike">
                <a:solidFill>
                  <a:schemeClr val="dk1"/>
                </a:solidFill>
                <a:latin typeface="PT Sans"/>
                <a:ea typeface="PT Sans"/>
                <a:cs typeface="PT Sans"/>
                <a:sym typeface="PT Sans"/>
              </a:rPr>
              <a:t> </a:t>
            </a:r>
            <a:r>
              <a:rPr b="0" baseline="0" i="0" lang="en-US" sz="4000" u="none" cap="none" strike="noStrike">
                <a:solidFill>
                  <a:schemeClr val="dk1"/>
                </a:solidFill>
                <a:latin typeface="PT Sans"/>
                <a:ea typeface="PT Sans"/>
                <a:cs typeface="PT Sans"/>
                <a:sym typeface="PT Sans"/>
              </a:rPr>
              <a:t>Help run events!</a:t>
            </a:r>
          </a:p>
          <a:p>
            <a:pPr indent="0" lvl="0" marL="0" marR="0" rtl="0" algn="l">
              <a:spcBef>
                <a:spcPts val="640"/>
              </a:spcBef>
              <a:spcAft>
                <a:spcPts val="0"/>
              </a:spcAft>
              <a:buClr>
                <a:schemeClr val="dk1"/>
              </a:buClr>
              <a:buSzPct val="25000"/>
              <a:buFont typeface="PT Sans"/>
              <a:buNone/>
            </a:pPr>
            <a:r>
              <a:rPr b="0" baseline="0" i="0" lang="en-US" sz="3200" u="none" cap="none" strike="noStrike">
                <a:solidFill>
                  <a:schemeClr val="dk1"/>
                </a:solidFill>
                <a:latin typeface="PT Sans"/>
                <a:ea typeface="PT Sans"/>
                <a:cs typeface="PT Sans"/>
                <a:sym typeface="PT Sans"/>
              </a:rPr>
              <a:t>UC, Non-UC, and Community Service</a:t>
            </a:r>
          </a:p>
          <a:p>
            <a:pPr indent="-284163" lvl="1" marL="741363" marR="0" rtl="0" algn="l">
              <a:spcBef>
                <a:spcPts val="560"/>
              </a:spcBef>
              <a:spcAft>
                <a:spcPts val="0"/>
              </a:spcAft>
              <a:buClr>
                <a:schemeClr val="dk1"/>
              </a:buClr>
              <a:buSzPct val="100000"/>
              <a:buFont typeface="PT Sans"/>
              <a:buChar char="–"/>
            </a:pPr>
            <a:r>
              <a:rPr b="0" baseline="0" i="0" lang="en-US" sz="2800" u="none" cap="none" strike="noStrike">
                <a:solidFill>
                  <a:schemeClr val="dk1"/>
                </a:solidFill>
                <a:latin typeface="PT Sans"/>
                <a:ea typeface="PT Sans"/>
                <a:cs typeface="PT Sans"/>
                <a:sym typeface="PT Sans"/>
              </a:rPr>
              <a:t>Annual Rock </a:t>
            </a:r>
            <a:r>
              <a:rPr lang="en-US" sz="2800">
                <a:solidFill>
                  <a:schemeClr val="dk1"/>
                </a:solidFill>
                <a:latin typeface="PT Sans"/>
                <a:ea typeface="PT Sans"/>
                <a:cs typeface="PT Sans"/>
                <a:sym typeface="PT Sans"/>
              </a:rPr>
              <a:t>Q</a:t>
            </a:r>
            <a:r>
              <a:rPr b="0" baseline="0" i="0" lang="en-US" sz="2800" u="none" cap="none" strike="noStrike">
                <a:solidFill>
                  <a:schemeClr val="dk1"/>
                </a:solidFill>
                <a:latin typeface="PT Sans"/>
                <a:ea typeface="PT Sans"/>
                <a:cs typeface="PT Sans"/>
                <a:sym typeface="PT Sans"/>
              </a:rPr>
              <a:t>uest overnight</a:t>
            </a:r>
          </a:p>
          <a:p>
            <a:pPr indent="-284163" lvl="1" marL="741363" marR="0" rtl="0" algn="l">
              <a:spcBef>
                <a:spcPts val="560"/>
              </a:spcBef>
              <a:spcAft>
                <a:spcPts val="0"/>
              </a:spcAft>
              <a:buClr>
                <a:schemeClr val="dk1"/>
              </a:buClr>
              <a:buSzPct val="100000"/>
              <a:buFont typeface="PT Sans"/>
              <a:buChar char="–"/>
            </a:pPr>
            <a:r>
              <a:rPr b="0" baseline="0" i="0" lang="en-US" sz="2800" u="none" cap="none" strike="noStrike">
                <a:solidFill>
                  <a:schemeClr val="dk1"/>
                </a:solidFill>
                <a:latin typeface="PT Sans"/>
                <a:ea typeface="PT Sans"/>
                <a:cs typeface="PT Sans"/>
                <a:sym typeface="PT Sans"/>
              </a:rPr>
              <a:t>Cyclones Games</a:t>
            </a:r>
          </a:p>
          <a:p>
            <a:pPr indent="-284163" lvl="1" marL="741363" marR="0" rtl="0" algn="l">
              <a:spcBef>
                <a:spcPts val="560"/>
              </a:spcBef>
              <a:spcAft>
                <a:spcPts val="0"/>
              </a:spcAft>
              <a:buClr>
                <a:schemeClr val="dk1"/>
              </a:buClr>
              <a:buSzPct val="100000"/>
              <a:buFont typeface="PT Sans"/>
              <a:buChar char="–"/>
            </a:pPr>
            <a:r>
              <a:rPr b="0" baseline="0" i="0" lang="en-US" sz="2800" u="none" cap="none" strike="noStrike">
                <a:solidFill>
                  <a:schemeClr val="dk1"/>
                </a:solidFill>
                <a:latin typeface="PT Sans"/>
                <a:ea typeface="PT Sans"/>
                <a:cs typeface="PT Sans"/>
                <a:sym typeface="PT Sans"/>
              </a:rPr>
              <a:t>Habitat for Humanity</a:t>
            </a:r>
          </a:p>
          <a:p>
            <a:pPr indent="0" lvl="1" marL="457200" marR="0" rtl="0" algn="l">
              <a:spcBef>
                <a:spcPts val="560"/>
              </a:spcBef>
              <a:spcAft>
                <a:spcPts val="0"/>
              </a:spcAft>
              <a:buClr>
                <a:schemeClr val="dk1"/>
              </a:buClr>
              <a:buFont typeface="PT Sans"/>
              <a:buNone/>
            </a:pPr>
            <a:r>
              <a:t/>
            </a:r>
            <a:endParaRPr b="0" baseline="0" i="0" sz="2800" u="none" cap="none" strike="noStrike">
              <a:solidFill>
                <a:schemeClr val="dk1"/>
              </a:solidFill>
              <a:latin typeface="PT Sans"/>
              <a:ea typeface="PT Sans"/>
              <a:cs typeface="PT Sans"/>
              <a:sym typeface="PT Sans"/>
            </a:endParaRPr>
          </a:p>
          <a:p>
            <a:pPr indent="0" lvl="1" marL="457200" marR="0" rtl="0" algn="l">
              <a:spcBef>
                <a:spcPts val="560"/>
              </a:spcBef>
              <a:spcAft>
                <a:spcPts val="0"/>
              </a:spcAft>
              <a:buClr>
                <a:schemeClr val="dk1"/>
              </a:buClr>
              <a:buSzPct val="25000"/>
              <a:buFont typeface="PT Sans"/>
              <a:buNone/>
            </a:pPr>
            <a:r>
              <a:rPr b="1" baseline="0" i="0" lang="en-US" sz="2800" u="none" cap="none" strike="noStrike">
                <a:solidFill>
                  <a:schemeClr val="dk1"/>
                </a:solidFill>
                <a:latin typeface="PT Sans"/>
                <a:ea typeface="PT Sans"/>
                <a:cs typeface="PT Sans"/>
                <a:sym typeface="PT Sans"/>
              </a:rPr>
              <a:t>Email burnst3@mail.uc.edu</a:t>
            </a:r>
          </a:p>
        </p:txBody>
      </p:sp>
      <p:sp>
        <p:nvSpPr>
          <p:cNvPr id="425" name="Shape 425"/>
          <p:cNvSpPr txBox="1"/>
          <p:nvPr>
            <p:ph type="title"/>
          </p:nvPr>
        </p:nvSpPr>
        <p:spPr>
          <a:xfrm>
            <a:off x="1295400" y="609833"/>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chemeClr val="dk2"/>
                </a:solidFill>
                <a:latin typeface="PT Sans"/>
                <a:ea typeface="PT Sans"/>
                <a:cs typeface="PT Sans"/>
                <a:sym typeface="PT Sans"/>
              </a:rPr>
              <a:t>Special Events</a:t>
            </a:r>
          </a:p>
        </p:txBody>
      </p:sp>
      <p:sp>
        <p:nvSpPr>
          <p:cNvPr id="426" name="Shape 426"/>
          <p:cNvSpPr txBox="1"/>
          <p:nvPr/>
        </p:nvSpPr>
        <p:spPr>
          <a:xfrm>
            <a:off x="7315200" y="152401"/>
            <a:ext cx="2286000" cy="646331"/>
          </a:xfrm>
          <a:prstGeom prst="rect">
            <a:avLst/>
          </a:prstGeom>
          <a:noFill/>
          <a:ln>
            <a:noFill/>
          </a:ln>
        </p:spPr>
        <p:txBody>
          <a:bodyPr anchorCtr="0" anchor="t" bIns="45700" lIns="91425" rIns="91425" tIns="45700">
            <a:noAutofit/>
          </a:bodyPr>
          <a:lstStyle/>
          <a:p>
            <a:pPr lvl="0" rtl="0">
              <a:spcBef>
                <a:spcPts val="0"/>
              </a:spcBef>
              <a:buSzPct val="25000"/>
              <a:buNone/>
            </a:pPr>
            <a:r>
              <a:rPr b="1" lang="en-US" sz="1600" u="sng">
                <a:solidFill>
                  <a:schemeClr val="dk1"/>
                </a:solidFill>
                <a:latin typeface="PT Sans"/>
                <a:ea typeface="PT Sans"/>
                <a:cs typeface="PT Sans"/>
                <a:sym typeface="PT Sans"/>
              </a:rPr>
              <a:t>Committee Chair:</a:t>
            </a:r>
          </a:p>
          <a:p>
            <a:pPr indent="0" lvl="0" marL="0" marR="0" rtl="0" algn="l">
              <a:spcBef>
                <a:spcPts val="0"/>
              </a:spcBef>
              <a:buSzPct val="25000"/>
              <a:buNone/>
            </a:pPr>
            <a:r>
              <a:rPr b="0" baseline="0" i="0" lang="en-US" sz="1800" u="none" cap="none" strike="noStrike">
                <a:solidFill>
                  <a:schemeClr val="dk1"/>
                </a:solidFill>
                <a:latin typeface="PT Sans"/>
                <a:ea typeface="PT Sans"/>
                <a:cs typeface="PT Sans"/>
                <a:sym typeface="PT Sans"/>
              </a:rPr>
              <a:t>Tom Burns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0" name="Shape 430"/>
        <p:cNvGrpSpPr/>
        <p:nvPr/>
      </p:nvGrpSpPr>
      <p:grpSpPr>
        <a:xfrm>
          <a:off x="0" y="0"/>
          <a:ext cx="0" cy="0"/>
          <a:chOff x="0" y="0"/>
          <a:chExt cx="0" cy="0"/>
        </a:xfrm>
      </p:grpSpPr>
      <p:sp>
        <p:nvSpPr>
          <p:cNvPr id="431" name="Shape 431"/>
          <p:cNvSpPr txBox="1"/>
          <p:nvPr>
            <p:ph type="title"/>
          </p:nvPr>
        </p:nvSpPr>
        <p:spPr>
          <a:xfrm>
            <a:off x="1676668" y="228601"/>
            <a:ext cx="5772183"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sng" cap="none" strike="noStrike">
                <a:solidFill>
                  <a:schemeClr val="dk2"/>
                </a:solidFill>
                <a:latin typeface="PT Sans"/>
                <a:ea typeface="PT Sans"/>
                <a:cs typeface="PT Sans"/>
                <a:sym typeface="PT Sans"/>
              </a:rPr>
              <a:t>Collegiate Affairs</a:t>
            </a:r>
          </a:p>
        </p:txBody>
      </p:sp>
      <p:sp>
        <p:nvSpPr>
          <p:cNvPr id="432" name="Shape 432"/>
          <p:cNvSpPr txBox="1"/>
          <p:nvPr>
            <p:ph idx="1" type="body"/>
          </p:nvPr>
        </p:nvSpPr>
        <p:spPr>
          <a:xfrm>
            <a:off x="1593776" y="1371600"/>
            <a:ext cx="6645482" cy="3550966"/>
          </a:xfrm>
          <a:prstGeom prst="rect">
            <a:avLst/>
          </a:prstGeom>
          <a:noFill/>
          <a:ln>
            <a:noFill/>
          </a:ln>
        </p:spPr>
        <p:txBody>
          <a:bodyPr anchorCtr="0" anchor="t" bIns="45700" lIns="91425" rIns="91425" tIns="45700">
            <a:noAutofit/>
          </a:bodyPr>
          <a:lstStyle/>
          <a:p>
            <a:pPr indent="-341313" lvl="0" marL="341313" marR="0" rtl="0" algn="l">
              <a:spcBef>
                <a:spcPts val="0"/>
              </a:spcBef>
              <a:spcAft>
                <a:spcPts val="0"/>
              </a:spcAft>
              <a:buClr>
                <a:schemeClr val="dk1"/>
              </a:buClr>
              <a:buSzPct val="100000"/>
              <a:buFont typeface="PT Sans"/>
              <a:buChar char="•"/>
            </a:pPr>
            <a:r>
              <a:rPr b="0" baseline="0" i="0" lang="en-US" sz="3200" u="none" cap="none" strike="noStrike">
                <a:solidFill>
                  <a:schemeClr val="dk1"/>
                </a:solidFill>
                <a:latin typeface="PT Sans"/>
                <a:ea typeface="PT Sans"/>
                <a:cs typeface="PT Sans"/>
                <a:sym typeface="PT Sans"/>
              </a:rPr>
              <a:t>Samantha Jarrett</a:t>
            </a:r>
          </a:p>
          <a:p>
            <a:pPr indent="-284163" lvl="1" marL="741363" marR="0" rtl="0" algn="l">
              <a:spcBef>
                <a:spcPts val="560"/>
              </a:spcBef>
              <a:spcAft>
                <a:spcPts val="0"/>
              </a:spcAft>
              <a:buClr>
                <a:schemeClr val="dk1"/>
              </a:buClr>
              <a:buSzPct val="100000"/>
              <a:buFont typeface="PT Sans"/>
              <a:buChar char="–"/>
            </a:pPr>
            <a:r>
              <a:rPr b="0" baseline="0" i="0" lang="en-US" sz="2800" u="none" cap="none" strike="noStrike">
                <a:solidFill>
                  <a:schemeClr val="dk1"/>
                </a:solidFill>
                <a:latin typeface="PT Sans"/>
                <a:ea typeface="PT Sans"/>
                <a:cs typeface="PT Sans"/>
                <a:sym typeface="PT Sans"/>
              </a:rPr>
              <a:t>Email: jarretsm@mail.uc.edu</a:t>
            </a:r>
          </a:p>
          <a:p>
            <a:pPr indent="-106362" lvl="1" marL="741363" marR="0" rtl="0" algn="l">
              <a:spcBef>
                <a:spcPts val="560"/>
              </a:spcBef>
              <a:spcAft>
                <a:spcPts val="0"/>
              </a:spcAft>
              <a:buClr>
                <a:schemeClr val="dk1"/>
              </a:buClr>
              <a:buFont typeface="PT Sans"/>
              <a:buNone/>
            </a:pPr>
            <a:r>
              <a:t/>
            </a:r>
            <a:endParaRPr b="0" baseline="0" i="0" sz="2800" u="none" cap="none" strike="noStrike">
              <a:solidFill>
                <a:schemeClr val="dk1"/>
              </a:solidFill>
              <a:latin typeface="PT Sans"/>
              <a:ea typeface="PT Sans"/>
              <a:cs typeface="PT Sans"/>
              <a:sym typeface="PT Sans"/>
            </a:endParaRPr>
          </a:p>
          <a:p>
            <a:pPr indent="-341313" lvl="0" marL="341313" marR="0" rtl="0" algn="l">
              <a:spcBef>
                <a:spcPts val="640"/>
              </a:spcBef>
              <a:spcAft>
                <a:spcPts val="0"/>
              </a:spcAft>
              <a:buClr>
                <a:schemeClr val="dk1"/>
              </a:buClr>
              <a:buSzPct val="100000"/>
              <a:buFont typeface="PT Sans"/>
              <a:buChar char="•"/>
            </a:pPr>
            <a:r>
              <a:rPr b="0" baseline="0" i="0" lang="en-US" sz="3200" u="none" cap="none" strike="noStrike">
                <a:solidFill>
                  <a:schemeClr val="dk1"/>
                </a:solidFill>
                <a:latin typeface="PT Sans"/>
                <a:ea typeface="PT Sans"/>
                <a:cs typeface="PT Sans"/>
                <a:sym typeface="PT Sans"/>
              </a:rPr>
              <a:t>Represent students in committees throughout CEAS (Curriculum, Academic Standards, etc.)</a:t>
            </a:r>
          </a:p>
          <a:p>
            <a:pPr indent="0" lvl="0" marL="0" marR="0" rtl="0" algn="l">
              <a:spcBef>
                <a:spcPts val="640"/>
              </a:spcBef>
              <a:spcAft>
                <a:spcPts val="0"/>
              </a:spcAft>
              <a:buClr>
                <a:schemeClr val="dk1"/>
              </a:buClr>
              <a:buFont typeface="PT Sans"/>
              <a:buNone/>
            </a:pPr>
            <a:r>
              <a:t/>
            </a:r>
            <a:endParaRPr b="0" baseline="0" i="0" sz="3200" u="none" cap="none" strike="noStrike">
              <a:solidFill>
                <a:schemeClr val="dk1"/>
              </a:solidFill>
              <a:latin typeface="PT Sans"/>
              <a:ea typeface="PT Sans"/>
              <a:cs typeface="PT Sans"/>
              <a:sym typeface="PT Sans"/>
            </a:endParaRPr>
          </a:p>
          <a:p>
            <a:pPr indent="-341313" lvl="0" marL="341313" marR="0" rtl="0" algn="l">
              <a:spcBef>
                <a:spcPts val="640"/>
              </a:spcBef>
              <a:spcAft>
                <a:spcPts val="0"/>
              </a:spcAft>
              <a:buClr>
                <a:schemeClr val="dk1"/>
              </a:buClr>
              <a:buSzPct val="100000"/>
              <a:buFont typeface="PT Sans"/>
              <a:buChar char="•"/>
            </a:pPr>
            <a:r>
              <a:rPr b="0" baseline="0" i="0" lang="en-US" sz="3200" u="none" cap="none" strike="noStrike">
                <a:solidFill>
                  <a:schemeClr val="dk1"/>
                </a:solidFill>
                <a:latin typeface="PT Sans"/>
                <a:ea typeface="PT Sans"/>
                <a:cs typeface="PT Sans"/>
                <a:sym typeface="PT Sans"/>
              </a:rPr>
              <a:t>Open Forums</a:t>
            </a:r>
          </a:p>
        </p:txBody>
      </p:sp>
      <p:sp>
        <p:nvSpPr>
          <p:cNvPr id="433" name="Shape 433"/>
          <p:cNvSpPr txBox="1"/>
          <p:nvPr/>
        </p:nvSpPr>
        <p:spPr>
          <a:xfrm>
            <a:off x="7076568" y="63958"/>
            <a:ext cx="2514599" cy="831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600" u="sng" cap="none" strike="noStrike">
                <a:solidFill>
                  <a:schemeClr val="dk1"/>
                </a:solidFill>
                <a:latin typeface="PT Sans"/>
                <a:ea typeface="PT Sans"/>
                <a:cs typeface="PT Sans"/>
                <a:sym typeface="PT Sans"/>
              </a:rPr>
              <a:t>Luau Chair:</a:t>
            </a:r>
          </a:p>
          <a:p>
            <a:pPr indent="0" lvl="0" marL="0" marR="0" rtl="0" algn="l">
              <a:spcBef>
                <a:spcPts val="0"/>
              </a:spcBef>
              <a:buSzPct val="25000"/>
              <a:buNone/>
            </a:pPr>
            <a:r>
              <a:rPr lang="en-US" sz="1600">
                <a:solidFill>
                  <a:schemeClr val="dk1"/>
                </a:solidFill>
                <a:latin typeface="PT Sans"/>
                <a:ea typeface="PT Sans"/>
                <a:cs typeface="PT Sans"/>
                <a:sym typeface="PT Sans"/>
              </a:rPr>
              <a:t>Samantha Jarrett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7" name="Shape 437"/>
        <p:cNvGrpSpPr/>
        <p:nvPr/>
      </p:nvGrpSpPr>
      <p:grpSpPr>
        <a:xfrm>
          <a:off x="0" y="0"/>
          <a:ext cx="0" cy="0"/>
          <a:chOff x="0" y="0"/>
          <a:chExt cx="0" cy="0"/>
        </a:xfrm>
      </p:grpSpPr>
      <p:sp>
        <p:nvSpPr>
          <p:cNvPr id="438" name="Shape 438"/>
          <p:cNvSpPr txBox="1"/>
          <p:nvPr>
            <p:ph type="title"/>
          </p:nvPr>
        </p:nvSpPr>
        <p:spPr>
          <a:xfrm>
            <a:off x="914400" y="457200"/>
            <a:ext cx="8077199" cy="12954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sng" cap="none" strike="noStrike">
                <a:solidFill>
                  <a:schemeClr val="dk2"/>
                </a:solidFill>
                <a:latin typeface="PT Sans"/>
                <a:ea typeface="PT Sans"/>
                <a:cs typeface="PT Sans"/>
                <a:sym typeface="PT Sans"/>
              </a:rPr>
              <a:t>FELD</a:t>
            </a:r>
          </a:p>
        </p:txBody>
      </p:sp>
      <p:sp>
        <p:nvSpPr>
          <p:cNvPr id="439" name="Shape 439"/>
          <p:cNvSpPr txBox="1"/>
          <p:nvPr>
            <p:ph idx="1" type="body"/>
          </p:nvPr>
        </p:nvSpPr>
        <p:spPr>
          <a:xfrm>
            <a:off x="914400" y="1752600"/>
            <a:ext cx="8001000" cy="4267199"/>
          </a:xfrm>
          <a:prstGeom prst="rect">
            <a:avLst/>
          </a:prstGeom>
          <a:noFill/>
          <a:ln>
            <a:noFill/>
          </a:ln>
        </p:spPr>
        <p:txBody>
          <a:bodyPr anchorCtr="0" anchor="t" bIns="45700" lIns="91425" rIns="91425" tIns="45700">
            <a:noAutofit/>
          </a:bodyPr>
          <a:lstStyle/>
          <a:p>
            <a:pPr indent="-284163" lvl="1" marL="741363" marR="0" rtl="0" algn="l">
              <a:spcBef>
                <a:spcPts val="0"/>
              </a:spcBef>
              <a:spcAft>
                <a:spcPts val="0"/>
              </a:spcAft>
              <a:buClr>
                <a:schemeClr val="dk1"/>
              </a:buClr>
              <a:buSzPct val="100000"/>
              <a:buFont typeface="Arial"/>
              <a:buChar char="•"/>
            </a:pPr>
            <a:r>
              <a:rPr b="1" baseline="0" i="0" lang="en-US" sz="2000" u="none" cap="none" strike="noStrike">
                <a:solidFill>
                  <a:schemeClr val="dk1"/>
                </a:solidFill>
                <a:latin typeface="PT Sans"/>
                <a:ea typeface="PT Sans"/>
                <a:cs typeface="PT Sans"/>
                <a:sym typeface="PT Sans"/>
              </a:rPr>
              <a:t>Freshman Engineering Leadership Development </a:t>
            </a:r>
            <a:r>
              <a:rPr b="0" baseline="0" i="0" lang="en-US" sz="2000" u="none" cap="none" strike="noStrike">
                <a:solidFill>
                  <a:schemeClr val="dk1"/>
                </a:solidFill>
                <a:latin typeface="PT Sans"/>
                <a:ea typeface="PT Sans"/>
                <a:cs typeface="PT Sans"/>
                <a:sym typeface="PT Sans"/>
              </a:rPr>
              <a:t>(FELD) is a Tribunal committee open exclusively to freshmen students.  It is great way to meet new people from your college and make a positive impact on your college and community as well.</a:t>
            </a:r>
          </a:p>
          <a:p>
            <a:pPr indent="-284163" lvl="1" marL="741363" marR="0" rtl="0" algn="l">
              <a:spcBef>
                <a:spcPts val="400"/>
              </a:spcBef>
              <a:spcAft>
                <a:spcPts val="0"/>
              </a:spcAft>
              <a:buClr>
                <a:schemeClr val="dk1"/>
              </a:buClr>
              <a:buSzPct val="100000"/>
              <a:buFont typeface="Arial"/>
              <a:buChar char="•"/>
            </a:pPr>
            <a:r>
              <a:rPr b="0" baseline="0" i="0" lang="en-US" sz="2000" u="none" cap="none" strike="noStrike">
                <a:solidFill>
                  <a:schemeClr val="dk1"/>
                </a:solidFill>
                <a:latin typeface="PT Sans"/>
                <a:ea typeface="PT Sans"/>
                <a:cs typeface="PT Sans"/>
                <a:sym typeface="PT Sans"/>
              </a:rPr>
              <a:t>Last year: Cyclones game, Lazer Kraze, Sky Zone, Habitat for Humanity</a:t>
            </a:r>
          </a:p>
          <a:p>
            <a:pPr indent="-284163" lvl="1" marL="741363" marR="0" rtl="0" algn="l">
              <a:spcBef>
                <a:spcPts val="400"/>
              </a:spcBef>
              <a:spcAft>
                <a:spcPts val="0"/>
              </a:spcAft>
              <a:buClr>
                <a:schemeClr val="dk1"/>
              </a:buClr>
              <a:buSzPct val="100000"/>
              <a:buFont typeface="Arial"/>
              <a:buChar char="•"/>
            </a:pPr>
            <a:r>
              <a:rPr b="1" baseline="0" i="0" lang="en-US" sz="2000" u="none" cap="none" strike="noStrike">
                <a:solidFill>
                  <a:schemeClr val="dk1"/>
                </a:solidFill>
                <a:latin typeface="PT Sans"/>
                <a:ea typeface="PT Sans"/>
                <a:cs typeface="PT Sans"/>
                <a:sym typeface="PT Sans"/>
              </a:rPr>
              <a:t>FELD Intern Program </a:t>
            </a:r>
            <a:r>
              <a:rPr b="0" baseline="0" i="0" lang="en-US" sz="2000" u="none" cap="none" strike="noStrike">
                <a:solidFill>
                  <a:schemeClr val="dk1"/>
                </a:solidFill>
                <a:latin typeface="PT Sans"/>
                <a:ea typeface="PT Sans"/>
                <a:cs typeface="PT Sans"/>
                <a:sym typeface="PT Sans"/>
              </a:rPr>
              <a:t>– serve as an intern for a Tribunal officer or committee chair – Applications due </a:t>
            </a:r>
            <a:r>
              <a:rPr b="1" baseline="0" i="0" lang="en-US" sz="2000" u="none" cap="none" strike="noStrike">
                <a:solidFill>
                  <a:schemeClr val="dk1"/>
                </a:solidFill>
                <a:latin typeface="PT Sans"/>
                <a:ea typeface="PT Sans"/>
                <a:cs typeface="PT Sans"/>
                <a:sym typeface="PT Sans"/>
              </a:rPr>
              <a:t>Monday, September 14</a:t>
            </a:r>
            <a:r>
              <a:rPr b="1" baseline="30000" i="0" lang="en-US" sz="2000" u="none" cap="none" strike="noStrike">
                <a:solidFill>
                  <a:schemeClr val="dk1"/>
                </a:solidFill>
                <a:latin typeface="PT Sans"/>
                <a:ea typeface="PT Sans"/>
                <a:cs typeface="PT Sans"/>
                <a:sym typeface="PT Sans"/>
              </a:rPr>
              <a:t>th</a:t>
            </a:r>
          </a:p>
          <a:p>
            <a:pPr indent="-284163" lvl="1" marL="741363" marR="0" rtl="0" algn="l">
              <a:spcBef>
                <a:spcPts val="400"/>
              </a:spcBef>
              <a:spcAft>
                <a:spcPts val="0"/>
              </a:spcAft>
              <a:buClr>
                <a:schemeClr val="dk1"/>
              </a:buClr>
              <a:buSzPct val="100000"/>
              <a:buFont typeface="Arial"/>
              <a:buChar char="•"/>
            </a:pPr>
            <a:r>
              <a:rPr b="0" baseline="0" i="0" lang="en-US" sz="2000" u="none" cap="none" strike="noStrike">
                <a:solidFill>
                  <a:schemeClr val="dk1"/>
                </a:solidFill>
                <a:latin typeface="PT Sans"/>
                <a:ea typeface="PT Sans"/>
                <a:cs typeface="PT Sans"/>
                <a:sym typeface="PT Sans"/>
              </a:rPr>
              <a:t>First meeting: TBD – be on the lookout for an email!</a:t>
            </a:r>
          </a:p>
          <a:p>
            <a:pPr indent="0" lvl="1" marL="457200" marR="0" rtl="0" algn="l">
              <a:spcBef>
                <a:spcPts val="240"/>
              </a:spcBef>
              <a:spcAft>
                <a:spcPts val="0"/>
              </a:spcAft>
              <a:buClr>
                <a:schemeClr val="dk1"/>
              </a:buClr>
              <a:buFont typeface="PT Sans"/>
              <a:buNone/>
            </a:pPr>
            <a:r>
              <a:t/>
            </a:r>
            <a:endParaRPr b="1" baseline="0" i="0" sz="1200" u="none" cap="none" strike="noStrike">
              <a:solidFill>
                <a:schemeClr val="dk1"/>
              </a:solidFill>
              <a:latin typeface="PT Sans"/>
              <a:ea typeface="PT Sans"/>
              <a:cs typeface="PT Sans"/>
              <a:sym typeface="PT Sans"/>
            </a:endParaRPr>
          </a:p>
          <a:p>
            <a:pPr indent="0" lvl="1" marL="457200" marR="0" rtl="0" algn="l">
              <a:spcBef>
                <a:spcPts val="400"/>
              </a:spcBef>
              <a:spcAft>
                <a:spcPts val="0"/>
              </a:spcAft>
              <a:buClr>
                <a:schemeClr val="dk1"/>
              </a:buClr>
              <a:buSzPct val="25000"/>
              <a:buFont typeface="PT Sans"/>
              <a:buNone/>
            </a:pPr>
            <a:r>
              <a:rPr b="0" baseline="0" i="0" lang="en-US" sz="2000" u="none" cap="none" strike="noStrike">
                <a:solidFill>
                  <a:schemeClr val="dk1"/>
                </a:solidFill>
                <a:latin typeface="PT Sans"/>
                <a:ea typeface="PT Sans"/>
                <a:cs typeface="PT Sans"/>
                <a:sym typeface="PT Sans"/>
              </a:rPr>
              <a:t>Email </a:t>
            </a:r>
            <a:r>
              <a:rPr b="0" baseline="0" i="0" lang="en-US" sz="2000" u="sng" cap="none" strike="noStrike">
                <a:solidFill>
                  <a:schemeClr val="hlink"/>
                </a:solidFill>
                <a:latin typeface="PT Sans"/>
                <a:ea typeface="PT Sans"/>
                <a:cs typeface="PT Sans"/>
                <a:sym typeface="PT Sans"/>
                <a:hlinkClick r:id="rId3"/>
              </a:rPr>
              <a:t>conwayal@mail.uc.edu</a:t>
            </a:r>
            <a:r>
              <a:rPr b="0" baseline="0" i="0" lang="en-US" sz="2000" u="none" cap="none" strike="noStrike">
                <a:solidFill>
                  <a:schemeClr val="dk1"/>
                </a:solidFill>
                <a:latin typeface="PT Sans"/>
                <a:ea typeface="PT Sans"/>
                <a:cs typeface="PT Sans"/>
                <a:sym typeface="PT Sans"/>
              </a:rPr>
              <a:t> or see Alexis after the meeting with questions or to be added to the mailing list.</a:t>
            </a:r>
          </a:p>
          <a:p>
            <a:pPr indent="0" lvl="1" marL="457200" marR="0" rtl="0" algn="l">
              <a:spcBef>
                <a:spcPts val="480"/>
              </a:spcBef>
              <a:spcAft>
                <a:spcPts val="0"/>
              </a:spcAft>
              <a:buClr>
                <a:schemeClr val="dk1"/>
              </a:buClr>
              <a:buSzPct val="25000"/>
              <a:buFont typeface="PT Sans"/>
              <a:buNone/>
            </a:pPr>
            <a:r>
              <a:rPr b="1" baseline="0" i="0" lang="en-US" sz="2400" u="none" cap="none" strike="noStrike">
                <a:solidFill>
                  <a:schemeClr val="dk1"/>
                </a:solidFill>
                <a:latin typeface="PT Sans"/>
                <a:ea typeface="PT Sans"/>
                <a:cs typeface="PT Sans"/>
                <a:sym typeface="PT Sans"/>
              </a:rPr>
              <a:t> </a:t>
            </a:r>
            <a:r>
              <a:rPr b="0" baseline="0" i="0" lang="en-US" sz="2400" u="none" cap="none" strike="noStrike">
                <a:solidFill>
                  <a:schemeClr val="dk1"/>
                </a:solidFill>
                <a:latin typeface="PT Sans"/>
                <a:ea typeface="PT Sans"/>
                <a:cs typeface="PT Sans"/>
                <a:sym typeface="PT Sans"/>
              </a:rPr>
              <a:t>					</a:t>
            </a:r>
          </a:p>
        </p:txBody>
      </p:sp>
      <p:sp>
        <p:nvSpPr>
          <p:cNvPr id="440" name="Shape 440"/>
          <p:cNvSpPr txBox="1"/>
          <p:nvPr/>
        </p:nvSpPr>
        <p:spPr>
          <a:xfrm>
            <a:off x="7010400" y="0"/>
            <a:ext cx="21335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baseline="0" i="0" lang="en-US" sz="1600" u="sng" cap="none" strike="noStrike">
                <a:solidFill>
                  <a:schemeClr val="dk2"/>
                </a:solidFill>
                <a:latin typeface="PT Sans"/>
                <a:ea typeface="PT Sans"/>
                <a:cs typeface="PT Sans"/>
                <a:sym typeface="PT Sans"/>
              </a:rPr>
              <a:t>President:</a:t>
            </a:r>
          </a:p>
          <a:p>
            <a:pPr indent="0" lvl="0" marL="0" marR="0" rtl="0" algn="l">
              <a:spcBef>
                <a:spcPts val="0"/>
              </a:spcBef>
              <a:buSzPct val="25000"/>
              <a:buNone/>
            </a:pPr>
            <a:r>
              <a:rPr b="0" baseline="0" i="0" lang="en-US" sz="1600" u="none" cap="none" strike="noStrike">
                <a:solidFill>
                  <a:schemeClr val="dk2"/>
                </a:solidFill>
                <a:latin typeface="PT Sans"/>
                <a:ea typeface="PT Sans"/>
                <a:cs typeface="PT Sans"/>
                <a:sym typeface="PT Sans"/>
              </a:rPr>
              <a:t>Alexis Conway</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4" name="Shape 444"/>
        <p:cNvGrpSpPr/>
        <p:nvPr/>
      </p:nvGrpSpPr>
      <p:grpSpPr>
        <a:xfrm>
          <a:off x="0" y="0"/>
          <a:ext cx="0" cy="0"/>
          <a:chOff x="0" y="0"/>
          <a:chExt cx="0" cy="0"/>
        </a:xfrm>
      </p:grpSpPr>
      <p:sp>
        <p:nvSpPr>
          <p:cNvPr id="445" name="Shape 445"/>
          <p:cNvSpPr txBox="1"/>
          <p:nvPr>
            <p:ph idx="1" type="body"/>
          </p:nvPr>
        </p:nvSpPr>
        <p:spPr>
          <a:xfrm>
            <a:off x="1295400" y="3352800"/>
            <a:ext cx="7696244" cy="3436898"/>
          </a:xfrm>
          <a:prstGeom prst="rect">
            <a:avLst/>
          </a:prstGeom>
          <a:noFill/>
          <a:ln>
            <a:noFill/>
          </a:ln>
        </p:spPr>
        <p:txBody>
          <a:bodyPr anchorCtr="0" anchor="t" bIns="45700" lIns="91425" rIns="91425" tIns="45700">
            <a:noAutofit/>
          </a:bodyPr>
          <a:lstStyle/>
          <a:p>
            <a:pPr indent="-341313" lvl="0" marL="341313" marR="0" rtl="0" algn="l">
              <a:spcBef>
                <a:spcPts val="0"/>
              </a:spcBef>
              <a:spcAft>
                <a:spcPts val="0"/>
              </a:spcAft>
              <a:buClr>
                <a:schemeClr val="dk1"/>
              </a:buClr>
              <a:buSzPct val="100000"/>
              <a:buFont typeface="PT Sans"/>
              <a:buChar char="•"/>
            </a:pPr>
            <a:r>
              <a:rPr b="0" baseline="0" i="0" lang="en-US" sz="2400" u="none" cap="none" strike="noStrike">
                <a:solidFill>
                  <a:schemeClr val="dk1"/>
                </a:solidFill>
                <a:latin typeface="PT Sans"/>
                <a:ea typeface="PT Sans"/>
                <a:cs typeface="PT Sans"/>
                <a:sym typeface="PT Sans"/>
              </a:rPr>
              <a:t>All fairs in the Rec Center, on the basketball courts</a:t>
            </a:r>
          </a:p>
          <a:p>
            <a:pPr indent="-341313" lvl="0" marL="341313" marR="0" rtl="0" algn="l">
              <a:spcBef>
                <a:spcPts val="480"/>
              </a:spcBef>
              <a:spcAft>
                <a:spcPts val="0"/>
              </a:spcAft>
              <a:buClr>
                <a:schemeClr val="dk1"/>
              </a:buClr>
              <a:buSzPct val="100000"/>
              <a:buFont typeface="PT Sans"/>
              <a:buChar char="•"/>
            </a:pPr>
            <a:r>
              <a:rPr b="0" baseline="0" i="0" lang="en-US" sz="2400" u="none" cap="none" strike="noStrike">
                <a:solidFill>
                  <a:schemeClr val="dk1"/>
                </a:solidFill>
                <a:latin typeface="PT Sans"/>
                <a:ea typeface="PT Sans"/>
                <a:cs typeface="PT Sans"/>
                <a:sym typeface="PT Sans"/>
              </a:rPr>
              <a:t>182 companies signed up for Technical Career Fair</a:t>
            </a:r>
          </a:p>
          <a:p>
            <a:pPr indent="-341313" lvl="0" marL="341313" marR="0" rtl="0" algn="l">
              <a:spcBef>
                <a:spcPts val="480"/>
              </a:spcBef>
              <a:spcAft>
                <a:spcPts val="0"/>
              </a:spcAft>
              <a:buClr>
                <a:schemeClr val="dk1"/>
              </a:buClr>
              <a:buSzPct val="100000"/>
              <a:buFont typeface="PT Sans"/>
              <a:buChar char="•"/>
            </a:pPr>
            <a:r>
              <a:rPr b="0" baseline="0" i="0" lang="en-US" sz="2400" u="none" cap="none" strike="noStrike">
                <a:solidFill>
                  <a:schemeClr val="dk1"/>
                </a:solidFill>
                <a:latin typeface="PT Sans"/>
                <a:ea typeface="PT Sans"/>
                <a:cs typeface="PT Sans"/>
                <a:sym typeface="PT Sans"/>
              </a:rPr>
              <a:t>Be prepared:</a:t>
            </a:r>
          </a:p>
          <a:p>
            <a:pPr indent="-284163" lvl="1" marL="741363" marR="0" rtl="0" algn="l">
              <a:spcBef>
                <a:spcPts val="400"/>
              </a:spcBef>
              <a:spcAft>
                <a:spcPts val="0"/>
              </a:spcAft>
              <a:buClr>
                <a:schemeClr val="dk1"/>
              </a:buClr>
              <a:buSzPct val="100000"/>
              <a:buFont typeface="PT Sans"/>
              <a:buChar char="–"/>
            </a:pPr>
            <a:r>
              <a:rPr b="0" baseline="0" i="0" lang="en-US" sz="2000" u="none" cap="none" strike="noStrike">
                <a:solidFill>
                  <a:schemeClr val="dk1"/>
                </a:solidFill>
                <a:latin typeface="PT Sans"/>
                <a:ea typeface="PT Sans"/>
                <a:cs typeface="PT Sans"/>
                <a:sym typeface="PT Sans"/>
              </a:rPr>
              <a:t>Visit the </a:t>
            </a:r>
            <a:r>
              <a:rPr b="0" baseline="0" i="0" lang="en-US" sz="2000" u="sng" cap="none" strike="noStrike">
                <a:solidFill>
                  <a:schemeClr val="hlink"/>
                </a:solidFill>
                <a:latin typeface="PT Sans"/>
                <a:ea typeface="PT Sans"/>
                <a:cs typeface="PT Sans"/>
                <a:sym typeface="PT Sans"/>
                <a:hlinkClick r:id="rId3"/>
              </a:rPr>
              <a:t>company listing</a:t>
            </a:r>
          </a:p>
          <a:p>
            <a:pPr indent="-284163" lvl="1" marL="741363" marR="0" rtl="0" algn="l">
              <a:spcBef>
                <a:spcPts val="400"/>
              </a:spcBef>
              <a:spcAft>
                <a:spcPts val="0"/>
              </a:spcAft>
              <a:buClr>
                <a:schemeClr val="dk1"/>
              </a:buClr>
              <a:buSzPct val="100000"/>
              <a:buFont typeface="PT Sans"/>
              <a:buChar char="–"/>
            </a:pPr>
            <a:r>
              <a:rPr b="0" baseline="0" i="0" lang="en-US" sz="2000" u="none" cap="none" strike="noStrike">
                <a:solidFill>
                  <a:schemeClr val="dk1"/>
                </a:solidFill>
                <a:latin typeface="PT Sans"/>
                <a:ea typeface="PT Sans"/>
                <a:cs typeface="PT Sans"/>
                <a:sym typeface="PT Sans"/>
              </a:rPr>
              <a:t>Research companies &amp; apply online</a:t>
            </a:r>
          </a:p>
          <a:p>
            <a:pPr indent="-284163" lvl="1" marL="741363" marR="0" rtl="0" algn="l">
              <a:spcBef>
                <a:spcPts val="400"/>
              </a:spcBef>
              <a:spcAft>
                <a:spcPts val="0"/>
              </a:spcAft>
              <a:buClr>
                <a:schemeClr val="dk1"/>
              </a:buClr>
              <a:buSzPct val="100000"/>
              <a:buFont typeface="PT Sans"/>
              <a:buChar char="–"/>
            </a:pPr>
            <a:r>
              <a:rPr b="0" baseline="0" i="0" lang="en-US" sz="2000" u="none" cap="none" strike="noStrike">
                <a:solidFill>
                  <a:schemeClr val="dk1"/>
                </a:solidFill>
                <a:latin typeface="PT Sans"/>
                <a:ea typeface="PT Sans"/>
                <a:cs typeface="PT Sans"/>
                <a:sym typeface="PT Sans"/>
              </a:rPr>
              <a:t>Go to </a:t>
            </a:r>
            <a:r>
              <a:rPr b="0" baseline="0" i="0" lang="en-US" sz="2000" u="sng" cap="none" strike="noStrike">
                <a:solidFill>
                  <a:schemeClr val="hlink"/>
                </a:solidFill>
                <a:latin typeface="PT Sans"/>
                <a:ea typeface="PT Sans"/>
                <a:cs typeface="PT Sans"/>
                <a:sym typeface="PT Sans"/>
                <a:hlinkClick r:id="rId4"/>
              </a:rPr>
              <a:t>information sessions &amp; prep events</a:t>
            </a:r>
          </a:p>
          <a:p>
            <a:pPr indent="-341313" lvl="0" marL="341313" marR="0" rtl="0" algn="l">
              <a:spcBef>
                <a:spcPts val="480"/>
              </a:spcBef>
              <a:spcAft>
                <a:spcPts val="0"/>
              </a:spcAft>
              <a:buClr>
                <a:schemeClr val="dk1"/>
              </a:buClr>
              <a:buSzPct val="100000"/>
              <a:buFont typeface="PT Sans"/>
              <a:buChar char="•"/>
            </a:pPr>
            <a:r>
              <a:rPr b="0" baseline="0" i="0" lang="en-US" sz="2400" u="none" cap="none" strike="noStrike">
                <a:solidFill>
                  <a:schemeClr val="dk1"/>
                </a:solidFill>
                <a:latin typeface="PT Sans"/>
                <a:ea typeface="PT Sans"/>
                <a:cs typeface="PT Sans"/>
                <a:sym typeface="PT Sans"/>
              </a:rPr>
              <a:t>Dress is business professional – </a:t>
            </a:r>
            <a:r>
              <a:rPr b="1" baseline="0" i="0" lang="en-US" sz="2400" u="none" cap="none" strike="noStrike">
                <a:solidFill>
                  <a:schemeClr val="dk1"/>
                </a:solidFill>
                <a:latin typeface="PT Sans"/>
                <a:ea typeface="PT Sans"/>
                <a:cs typeface="PT Sans"/>
                <a:sym typeface="PT Sans"/>
              </a:rPr>
              <a:t>no jeans or tennis shoes</a:t>
            </a:r>
          </a:p>
          <a:p>
            <a:pPr indent="0" lvl="0" marL="0" marR="0" rtl="0" algn="l">
              <a:spcBef>
                <a:spcPts val="480"/>
              </a:spcBef>
              <a:spcAft>
                <a:spcPts val="0"/>
              </a:spcAft>
              <a:buClr>
                <a:schemeClr val="dk1"/>
              </a:buClr>
              <a:buFont typeface="PT Sans"/>
              <a:buNone/>
            </a:pPr>
            <a:r>
              <a:t/>
            </a:r>
            <a:endParaRPr b="0" baseline="0" i="0" sz="2400" u="none" cap="none" strike="noStrike">
              <a:solidFill>
                <a:schemeClr val="dk1"/>
              </a:solidFill>
              <a:latin typeface="PT Sans"/>
              <a:ea typeface="PT Sans"/>
              <a:cs typeface="PT Sans"/>
              <a:sym typeface="PT Sans"/>
            </a:endParaRPr>
          </a:p>
          <a:p>
            <a:pPr indent="-188913" lvl="0" marL="341313" marR="0" rtl="0" algn="l">
              <a:spcBef>
                <a:spcPts val="480"/>
              </a:spcBef>
              <a:spcAft>
                <a:spcPts val="0"/>
              </a:spcAft>
              <a:buClr>
                <a:schemeClr val="dk1"/>
              </a:buClr>
              <a:buFont typeface="PT Sans"/>
              <a:buNone/>
            </a:pPr>
            <a:r>
              <a:t/>
            </a:r>
            <a:endParaRPr b="0" baseline="0" i="0" sz="2400" u="none" cap="none" strike="noStrike">
              <a:solidFill>
                <a:schemeClr val="dk1"/>
              </a:solidFill>
              <a:latin typeface="PT Sans"/>
              <a:ea typeface="PT Sans"/>
              <a:cs typeface="PT Sans"/>
              <a:sym typeface="PT Sans"/>
            </a:endParaRPr>
          </a:p>
        </p:txBody>
      </p:sp>
      <p:sp>
        <p:nvSpPr>
          <p:cNvPr id="446" name="Shape 446"/>
          <p:cNvSpPr txBox="1"/>
          <p:nvPr/>
        </p:nvSpPr>
        <p:spPr>
          <a:xfrm>
            <a:off x="7239000" y="228600"/>
            <a:ext cx="1904999" cy="99059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baseline="0" i="0" lang="en-US" sz="1600" u="sng" cap="none" strike="noStrike">
                <a:solidFill>
                  <a:schemeClr val="dk2"/>
                </a:solidFill>
                <a:latin typeface="PT Sans"/>
                <a:ea typeface="PT Sans"/>
                <a:cs typeface="PT Sans"/>
                <a:sym typeface="PT Sans"/>
              </a:rPr>
              <a:t>Chairs:</a:t>
            </a:r>
            <a:r>
              <a:rPr b="0" baseline="0" i="0" lang="en-US" sz="1600" u="sng" cap="none" strike="noStrike">
                <a:solidFill>
                  <a:schemeClr val="dk2"/>
                </a:solidFill>
                <a:latin typeface="PT Sans"/>
                <a:ea typeface="PT Sans"/>
                <a:cs typeface="PT Sans"/>
                <a:sym typeface="PT Sans"/>
              </a:rPr>
              <a:t> </a:t>
            </a:r>
          </a:p>
          <a:p>
            <a:pPr indent="0" lvl="0" marL="0" marR="0" rtl="0" algn="l">
              <a:spcBef>
                <a:spcPts val="0"/>
              </a:spcBef>
              <a:buSzPct val="25000"/>
              <a:buNone/>
            </a:pPr>
            <a:r>
              <a:rPr b="0" baseline="0" i="0" lang="en-US" sz="1600" u="none" cap="none" strike="noStrike">
                <a:solidFill>
                  <a:schemeClr val="dk2"/>
                </a:solidFill>
                <a:latin typeface="PT Sans"/>
                <a:ea typeface="PT Sans"/>
                <a:cs typeface="PT Sans"/>
                <a:sym typeface="PT Sans"/>
              </a:rPr>
              <a:t>Tim Kemper</a:t>
            </a:r>
          </a:p>
          <a:p>
            <a:pPr indent="0" lvl="0" marL="0" marR="0" rtl="0" algn="l">
              <a:spcBef>
                <a:spcPts val="0"/>
              </a:spcBef>
              <a:buSzPct val="25000"/>
              <a:buNone/>
            </a:pPr>
            <a:r>
              <a:rPr b="0" baseline="0" i="0" lang="en-US" sz="1600" u="none" cap="none" strike="noStrike">
                <a:solidFill>
                  <a:schemeClr val="dk2"/>
                </a:solidFill>
                <a:latin typeface="PT Sans"/>
                <a:ea typeface="PT Sans"/>
                <a:cs typeface="PT Sans"/>
                <a:sym typeface="PT Sans"/>
              </a:rPr>
              <a:t>Dane Sowers</a:t>
            </a:r>
          </a:p>
          <a:p>
            <a:pPr indent="0" lvl="0" marL="0" marR="0" rtl="0" algn="l">
              <a:spcBef>
                <a:spcPts val="0"/>
              </a:spcBef>
              <a:buSzPct val="25000"/>
              <a:buNone/>
            </a:pPr>
            <a:r>
              <a:rPr b="0" baseline="0" i="0" lang="en-US" sz="1600" u="none" cap="none" strike="noStrike">
                <a:solidFill>
                  <a:schemeClr val="dk2"/>
                </a:solidFill>
                <a:latin typeface="PT Sans"/>
                <a:ea typeface="PT Sans"/>
                <a:cs typeface="PT Sans"/>
                <a:sym typeface="PT Sans"/>
              </a:rPr>
              <a:t>Nick Stelzer</a:t>
            </a:r>
          </a:p>
        </p:txBody>
      </p:sp>
      <p:sp>
        <p:nvSpPr>
          <p:cNvPr id="447" name="Shape 447"/>
          <p:cNvSpPr txBox="1"/>
          <p:nvPr>
            <p:ph type="title"/>
          </p:nvPr>
        </p:nvSpPr>
        <p:spPr>
          <a:xfrm>
            <a:off x="0" y="228600"/>
            <a:ext cx="91440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chemeClr val="dk2"/>
                </a:solidFill>
                <a:latin typeface="PT Sans"/>
                <a:ea typeface="PT Sans"/>
                <a:cs typeface="PT Sans"/>
                <a:sym typeface="PT Sans"/>
              </a:rPr>
              <a:t>Career Fair</a:t>
            </a:r>
          </a:p>
        </p:txBody>
      </p:sp>
      <p:pic>
        <p:nvPicPr>
          <p:cNvPr id="448" name="Shape 448"/>
          <p:cNvPicPr preferRelativeResize="0"/>
          <p:nvPr/>
        </p:nvPicPr>
        <p:blipFill rotWithShape="1">
          <a:blip r:embed="rId5">
            <a:alphaModFix/>
          </a:blip>
          <a:srcRect b="0" l="0" r="0" t="0"/>
          <a:stretch/>
        </p:blipFill>
        <p:spPr>
          <a:xfrm>
            <a:off x="1295400" y="1676400"/>
            <a:ext cx="7353300" cy="158115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2" name="Shape 452"/>
        <p:cNvGrpSpPr/>
        <p:nvPr/>
      </p:nvGrpSpPr>
      <p:grpSpPr>
        <a:xfrm>
          <a:off x="0" y="0"/>
          <a:ext cx="0" cy="0"/>
          <a:chOff x="0" y="0"/>
          <a:chExt cx="0" cy="0"/>
        </a:xfrm>
      </p:grpSpPr>
      <p:sp>
        <p:nvSpPr>
          <p:cNvPr id="453" name="Shape 453"/>
          <p:cNvSpPr txBox="1"/>
          <p:nvPr>
            <p:ph type="title"/>
          </p:nvPr>
        </p:nvSpPr>
        <p:spPr>
          <a:xfrm>
            <a:off x="1208045" y="312738"/>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4400" u="none" cap="none" strike="noStrike">
                <a:solidFill>
                  <a:schemeClr val="dk2"/>
                </a:solidFill>
                <a:latin typeface="PT Sans"/>
                <a:ea typeface="PT Sans"/>
                <a:cs typeface="PT Sans"/>
                <a:sym typeface="PT Sans"/>
              </a:rPr>
              <a:t>Some companies…</a:t>
            </a:r>
          </a:p>
        </p:txBody>
      </p:sp>
      <p:pic>
        <p:nvPicPr>
          <p:cNvPr id="454" name="Shape 454"/>
          <p:cNvPicPr preferRelativeResize="0"/>
          <p:nvPr>
            <p:ph idx="1" type="body"/>
          </p:nvPr>
        </p:nvPicPr>
        <p:blipFill rotWithShape="1">
          <a:blip r:embed="rId3">
            <a:alphaModFix/>
          </a:blip>
          <a:srcRect b="0" l="0" r="0" t="0"/>
          <a:stretch/>
        </p:blipFill>
        <p:spPr>
          <a:xfrm>
            <a:off x="1431125" y="1679400"/>
            <a:ext cx="1671804" cy="464389"/>
          </a:xfrm>
          <a:prstGeom prst="rect">
            <a:avLst/>
          </a:prstGeom>
          <a:noFill/>
          <a:ln>
            <a:noFill/>
          </a:ln>
        </p:spPr>
      </p:pic>
      <p:pic>
        <p:nvPicPr>
          <p:cNvPr id="455" name="Shape 455"/>
          <p:cNvPicPr preferRelativeResize="0"/>
          <p:nvPr/>
        </p:nvPicPr>
        <p:blipFill rotWithShape="1">
          <a:blip r:embed="rId4">
            <a:alphaModFix/>
          </a:blip>
          <a:srcRect b="0" l="0" r="0" t="0"/>
          <a:stretch/>
        </p:blipFill>
        <p:spPr>
          <a:xfrm>
            <a:off x="2612225" y="4289600"/>
            <a:ext cx="1270256" cy="568111"/>
          </a:xfrm>
          <a:prstGeom prst="rect">
            <a:avLst/>
          </a:prstGeom>
          <a:noFill/>
          <a:ln>
            <a:noFill/>
          </a:ln>
        </p:spPr>
      </p:pic>
      <p:pic>
        <p:nvPicPr>
          <p:cNvPr id="456" name="Shape 456"/>
          <p:cNvPicPr preferRelativeResize="0"/>
          <p:nvPr/>
        </p:nvPicPr>
        <p:blipFill rotWithShape="1">
          <a:blip r:embed="rId5">
            <a:alphaModFix/>
          </a:blip>
          <a:srcRect b="0" l="0" r="0" t="0"/>
          <a:stretch/>
        </p:blipFill>
        <p:spPr>
          <a:xfrm>
            <a:off x="1052892" y="3535360"/>
            <a:ext cx="940167" cy="517091"/>
          </a:xfrm>
          <a:prstGeom prst="rect">
            <a:avLst/>
          </a:prstGeom>
          <a:noFill/>
          <a:ln>
            <a:noFill/>
          </a:ln>
        </p:spPr>
      </p:pic>
      <p:pic>
        <p:nvPicPr>
          <p:cNvPr id="457" name="Shape 457"/>
          <p:cNvPicPr preferRelativeResize="0"/>
          <p:nvPr/>
        </p:nvPicPr>
        <p:blipFill rotWithShape="1">
          <a:blip r:embed="rId6">
            <a:alphaModFix/>
          </a:blip>
          <a:srcRect b="0" l="0" r="0" t="0"/>
          <a:stretch/>
        </p:blipFill>
        <p:spPr>
          <a:xfrm>
            <a:off x="1101841" y="2602188"/>
            <a:ext cx="1782434" cy="404180"/>
          </a:xfrm>
          <a:prstGeom prst="rect">
            <a:avLst/>
          </a:prstGeom>
          <a:noFill/>
          <a:ln>
            <a:noFill/>
          </a:ln>
        </p:spPr>
      </p:pic>
      <p:pic>
        <p:nvPicPr>
          <p:cNvPr id="458" name="Shape 458"/>
          <p:cNvPicPr preferRelativeResize="0"/>
          <p:nvPr/>
        </p:nvPicPr>
        <p:blipFill rotWithShape="1">
          <a:blip r:embed="rId7">
            <a:alphaModFix/>
          </a:blip>
          <a:srcRect b="0" l="0" r="0" t="0"/>
          <a:stretch/>
        </p:blipFill>
        <p:spPr>
          <a:xfrm>
            <a:off x="4659769" y="5272205"/>
            <a:ext cx="928040" cy="508682"/>
          </a:xfrm>
          <a:prstGeom prst="rect">
            <a:avLst/>
          </a:prstGeom>
          <a:noFill/>
          <a:ln>
            <a:noFill/>
          </a:ln>
        </p:spPr>
      </p:pic>
      <p:pic>
        <p:nvPicPr>
          <p:cNvPr id="459" name="Shape 459"/>
          <p:cNvPicPr preferRelativeResize="0"/>
          <p:nvPr/>
        </p:nvPicPr>
        <p:blipFill rotWithShape="1">
          <a:blip r:embed="rId8">
            <a:alphaModFix/>
          </a:blip>
          <a:srcRect b="0" l="0" r="0" t="0"/>
          <a:stretch/>
        </p:blipFill>
        <p:spPr>
          <a:xfrm>
            <a:off x="5232910" y="2474575"/>
            <a:ext cx="1113994" cy="659404"/>
          </a:xfrm>
          <a:prstGeom prst="rect">
            <a:avLst/>
          </a:prstGeom>
          <a:noFill/>
          <a:ln>
            <a:noFill/>
          </a:ln>
        </p:spPr>
      </p:pic>
      <p:sp>
        <p:nvSpPr>
          <p:cNvPr id="460" name="Shape 460"/>
          <p:cNvSpPr/>
          <p:nvPr/>
        </p:nvSpPr>
        <p:spPr>
          <a:xfrm>
            <a:off x="116681" y="-144463"/>
            <a:ext cx="228600"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dk1"/>
              </a:solidFill>
              <a:latin typeface="PT Sans"/>
              <a:ea typeface="PT Sans"/>
              <a:cs typeface="PT Sans"/>
              <a:sym typeface="PT Sans"/>
            </a:endParaRPr>
          </a:p>
        </p:txBody>
      </p:sp>
      <p:pic>
        <p:nvPicPr>
          <p:cNvPr id="461" name="Shape 461"/>
          <p:cNvPicPr preferRelativeResize="0"/>
          <p:nvPr/>
        </p:nvPicPr>
        <p:blipFill rotWithShape="1">
          <a:blip r:embed="rId9">
            <a:alphaModFix/>
          </a:blip>
          <a:srcRect b="0" l="0" r="0" t="0"/>
          <a:stretch/>
        </p:blipFill>
        <p:spPr>
          <a:xfrm>
            <a:off x="4269939" y="3394946"/>
            <a:ext cx="1099153" cy="824366"/>
          </a:xfrm>
          <a:prstGeom prst="rect">
            <a:avLst/>
          </a:prstGeom>
          <a:noFill/>
          <a:ln>
            <a:noFill/>
          </a:ln>
        </p:spPr>
      </p:pic>
      <p:sp>
        <p:nvSpPr>
          <p:cNvPr id="462" name="Shape 462"/>
          <p:cNvSpPr/>
          <p:nvPr/>
        </p:nvSpPr>
        <p:spPr>
          <a:xfrm>
            <a:off x="979445" y="1027907"/>
            <a:ext cx="228600"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dk1"/>
              </a:solidFill>
              <a:latin typeface="PT Sans"/>
              <a:ea typeface="PT Sans"/>
              <a:cs typeface="PT Sans"/>
              <a:sym typeface="PT Sans"/>
            </a:endParaRPr>
          </a:p>
        </p:txBody>
      </p:sp>
      <p:pic>
        <p:nvPicPr>
          <p:cNvPr id="463" name="Shape 463"/>
          <p:cNvPicPr preferRelativeResize="0"/>
          <p:nvPr/>
        </p:nvPicPr>
        <p:blipFill rotWithShape="1">
          <a:blip r:embed="rId10">
            <a:alphaModFix/>
          </a:blip>
          <a:srcRect b="0" l="0" r="0" t="0"/>
          <a:stretch/>
        </p:blipFill>
        <p:spPr>
          <a:xfrm>
            <a:off x="4726858" y="4416510"/>
            <a:ext cx="1284470" cy="458431"/>
          </a:xfrm>
          <a:prstGeom prst="rect">
            <a:avLst/>
          </a:prstGeom>
          <a:noFill/>
          <a:ln>
            <a:noFill/>
          </a:ln>
        </p:spPr>
      </p:pic>
      <p:pic>
        <p:nvPicPr>
          <p:cNvPr id="464" name="Shape 464"/>
          <p:cNvPicPr preferRelativeResize="0"/>
          <p:nvPr/>
        </p:nvPicPr>
        <p:blipFill rotWithShape="1">
          <a:blip r:embed="rId11">
            <a:alphaModFix/>
          </a:blip>
          <a:srcRect b="0" l="0" r="0" t="0"/>
          <a:stretch/>
        </p:blipFill>
        <p:spPr>
          <a:xfrm>
            <a:off x="5856233" y="5651444"/>
            <a:ext cx="1624868" cy="563882"/>
          </a:xfrm>
          <a:prstGeom prst="rect">
            <a:avLst/>
          </a:prstGeom>
          <a:noFill/>
          <a:ln>
            <a:noFill/>
          </a:ln>
        </p:spPr>
      </p:pic>
      <p:pic>
        <p:nvPicPr>
          <p:cNvPr id="465" name="Shape 465"/>
          <p:cNvPicPr preferRelativeResize="0"/>
          <p:nvPr/>
        </p:nvPicPr>
        <p:blipFill rotWithShape="1">
          <a:blip r:embed="rId12">
            <a:alphaModFix/>
          </a:blip>
          <a:srcRect b="0" l="0" r="0" t="0"/>
          <a:stretch/>
        </p:blipFill>
        <p:spPr>
          <a:xfrm>
            <a:off x="3337069" y="1504238"/>
            <a:ext cx="1090825" cy="873819"/>
          </a:xfrm>
          <a:prstGeom prst="rect">
            <a:avLst/>
          </a:prstGeom>
          <a:noFill/>
          <a:ln>
            <a:noFill/>
          </a:ln>
        </p:spPr>
      </p:pic>
      <p:pic>
        <p:nvPicPr>
          <p:cNvPr id="466" name="Shape 466"/>
          <p:cNvPicPr preferRelativeResize="0"/>
          <p:nvPr/>
        </p:nvPicPr>
        <p:blipFill rotWithShape="1">
          <a:blip r:embed="rId13">
            <a:alphaModFix/>
          </a:blip>
          <a:srcRect b="0" l="0" r="0" t="0"/>
          <a:stretch/>
        </p:blipFill>
        <p:spPr>
          <a:xfrm>
            <a:off x="3411058" y="2661078"/>
            <a:ext cx="1126699" cy="480726"/>
          </a:xfrm>
          <a:prstGeom prst="rect">
            <a:avLst/>
          </a:prstGeom>
          <a:noFill/>
          <a:ln>
            <a:noFill/>
          </a:ln>
        </p:spPr>
      </p:pic>
      <p:pic>
        <p:nvPicPr>
          <p:cNvPr id="467" name="Shape 467"/>
          <p:cNvPicPr preferRelativeResize="0"/>
          <p:nvPr/>
        </p:nvPicPr>
        <p:blipFill rotWithShape="1">
          <a:blip r:embed="rId14">
            <a:alphaModFix/>
          </a:blip>
          <a:srcRect b="0" l="0" r="0" t="0"/>
          <a:stretch/>
        </p:blipFill>
        <p:spPr>
          <a:xfrm>
            <a:off x="799495" y="4289600"/>
            <a:ext cx="1446961" cy="740533"/>
          </a:xfrm>
          <a:prstGeom prst="rect">
            <a:avLst/>
          </a:prstGeom>
          <a:noFill/>
          <a:ln>
            <a:noFill/>
          </a:ln>
        </p:spPr>
      </p:pic>
      <p:pic>
        <p:nvPicPr>
          <p:cNvPr id="468" name="Shape 468"/>
          <p:cNvPicPr preferRelativeResize="0"/>
          <p:nvPr/>
        </p:nvPicPr>
        <p:blipFill rotWithShape="1">
          <a:blip r:embed="rId15">
            <a:alphaModFix/>
          </a:blip>
          <a:srcRect b="0" l="0" r="0" t="0"/>
          <a:stretch/>
        </p:blipFill>
        <p:spPr>
          <a:xfrm>
            <a:off x="3037876" y="5107503"/>
            <a:ext cx="598382" cy="798624"/>
          </a:xfrm>
          <a:prstGeom prst="rect">
            <a:avLst/>
          </a:prstGeom>
          <a:noFill/>
          <a:ln>
            <a:noFill/>
          </a:ln>
        </p:spPr>
      </p:pic>
      <p:sp>
        <p:nvSpPr>
          <p:cNvPr id="469" name="Shape 469"/>
          <p:cNvSpPr/>
          <p:nvPr/>
        </p:nvSpPr>
        <p:spPr>
          <a:xfrm>
            <a:off x="230981" y="7937"/>
            <a:ext cx="228600"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dk1"/>
              </a:solidFill>
              <a:latin typeface="PT Sans"/>
              <a:ea typeface="PT Sans"/>
              <a:cs typeface="PT Sans"/>
              <a:sym typeface="PT Sans"/>
            </a:endParaRPr>
          </a:p>
        </p:txBody>
      </p:sp>
      <p:pic>
        <p:nvPicPr>
          <p:cNvPr id="470" name="Shape 470"/>
          <p:cNvPicPr preferRelativeResize="0"/>
          <p:nvPr/>
        </p:nvPicPr>
        <p:blipFill rotWithShape="1">
          <a:blip r:embed="rId16">
            <a:alphaModFix/>
          </a:blip>
          <a:srcRect b="0" l="0" r="0" t="0"/>
          <a:stretch/>
        </p:blipFill>
        <p:spPr>
          <a:xfrm>
            <a:off x="1229146" y="6179114"/>
            <a:ext cx="1766255" cy="258637"/>
          </a:xfrm>
          <a:prstGeom prst="rect">
            <a:avLst/>
          </a:prstGeom>
          <a:noFill/>
          <a:ln>
            <a:noFill/>
          </a:ln>
        </p:spPr>
      </p:pic>
      <p:pic>
        <p:nvPicPr>
          <p:cNvPr id="471" name="Shape 471"/>
          <p:cNvPicPr preferRelativeResize="0"/>
          <p:nvPr/>
        </p:nvPicPr>
        <p:blipFill rotWithShape="1">
          <a:blip r:embed="rId17">
            <a:alphaModFix/>
          </a:blip>
          <a:srcRect b="0" l="0" r="0" t="0"/>
          <a:stretch/>
        </p:blipFill>
        <p:spPr>
          <a:xfrm>
            <a:off x="3526294" y="6150246"/>
            <a:ext cx="1286533" cy="545802"/>
          </a:xfrm>
          <a:prstGeom prst="rect">
            <a:avLst/>
          </a:prstGeom>
          <a:noFill/>
          <a:ln>
            <a:noFill/>
          </a:ln>
        </p:spPr>
      </p:pic>
      <p:pic>
        <p:nvPicPr>
          <p:cNvPr id="472" name="Shape 472"/>
          <p:cNvPicPr preferRelativeResize="0"/>
          <p:nvPr/>
        </p:nvPicPr>
        <p:blipFill rotWithShape="1">
          <a:blip r:embed="rId18">
            <a:alphaModFix/>
          </a:blip>
          <a:srcRect b="0" l="0" r="0" t="0"/>
          <a:stretch/>
        </p:blipFill>
        <p:spPr>
          <a:xfrm>
            <a:off x="6585445" y="1504238"/>
            <a:ext cx="1397656" cy="621179"/>
          </a:xfrm>
          <a:prstGeom prst="rect">
            <a:avLst/>
          </a:prstGeom>
          <a:noFill/>
          <a:ln>
            <a:noFill/>
          </a:ln>
        </p:spPr>
      </p:pic>
      <p:pic>
        <p:nvPicPr>
          <p:cNvPr id="473" name="Shape 473"/>
          <p:cNvPicPr preferRelativeResize="0"/>
          <p:nvPr/>
        </p:nvPicPr>
        <p:blipFill rotWithShape="1">
          <a:blip r:embed="rId19">
            <a:alphaModFix/>
          </a:blip>
          <a:srcRect b="0" l="0" r="0" t="0"/>
          <a:stretch/>
        </p:blipFill>
        <p:spPr>
          <a:xfrm>
            <a:off x="7129835" y="2408364"/>
            <a:ext cx="1056595" cy="791828"/>
          </a:xfrm>
          <a:prstGeom prst="rect">
            <a:avLst/>
          </a:prstGeom>
          <a:noFill/>
          <a:ln>
            <a:noFill/>
          </a:ln>
        </p:spPr>
      </p:pic>
      <p:pic>
        <p:nvPicPr>
          <p:cNvPr id="474" name="Shape 474"/>
          <p:cNvPicPr preferRelativeResize="0"/>
          <p:nvPr/>
        </p:nvPicPr>
        <p:blipFill rotWithShape="1">
          <a:blip r:embed="rId20">
            <a:alphaModFix/>
          </a:blip>
          <a:srcRect b="0" l="0" r="0" t="0"/>
          <a:stretch/>
        </p:blipFill>
        <p:spPr>
          <a:xfrm>
            <a:off x="5776212" y="3384678"/>
            <a:ext cx="1141385" cy="856648"/>
          </a:xfrm>
          <a:prstGeom prst="rect">
            <a:avLst/>
          </a:prstGeom>
          <a:noFill/>
          <a:ln>
            <a:noFill/>
          </a:ln>
        </p:spPr>
      </p:pic>
      <p:pic>
        <p:nvPicPr>
          <p:cNvPr id="475" name="Shape 475"/>
          <p:cNvPicPr preferRelativeResize="0"/>
          <p:nvPr/>
        </p:nvPicPr>
        <p:blipFill rotWithShape="1">
          <a:blip r:embed="rId21">
            <a:alphaModFix/>
          </a:blip>
          <a:srcRect b="0" l="0" r="0" t="0"/>
          <a:stretch/>
        </p:blipFill>
        <p:spPr>
          <a:xfrm>
            <a:off x="7789935" y="4208269"/>
            <a:ext cx="867152" cy="821326"/>
          </a:xfrm>
          <a:prstGeom prst="rect">
            <a:avLst/>
          </a:prstGeom>
          <a:noFill/>
          <a:ln>
            <a:noFill/>
          </a:ln>
        </p:spPr>
      </p:pic>
      <p:sp>
        <p:nvSpPr>
          <p:cNvPr id="476" name="Shape 476"/>
          <p:cNvSpPr/>
          <p:nvPr/>
        </p:nvSpPr>
        <p:spPr>
          <a:xfrm>
            <a:off x="345281" y="160338"/>
            <a:ext cx="228600"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dk1"/>
              </a:solidFill>
              <a:latin typeface="PT Sans"/>
              <a:ea typeface="PT Sans"/>
              <a:cs typeface="PT Sans"/>
              <a:sym typeface="PT Sans"/>
            </a:endParaRPr>
          </a:p>
        </p:txBody>
      </p:sp>
      <p:pic>
        <p:nvPicPr>
          <p:cNvPr id="477" name="Shape 477"/>
          <p:cNvPicPr preferRelativeResize="0"/>
          <p:nvPr/>
        </p:nvPicPr>
        <p:blipFill rotWithShape="1">
          <a:blip r:embed="rId22">
            <a:alphaModFix/>
          </a:blip>
          <a:srcRect b="0" l="0" r="0" t="0"/>
          <a:stretch/>
        </p:blipFill>
        <p:spPr>
          <a:xfrm>
            <a:off x="6452053" y="4591098"/>
            <a:ext cx="916712" cy="814856"/>
          </a:xfrm>
          <a:prstGeom prst="rect">
            <a:avLst/>
          </a:prstGeom>
          <a:noFill/>
          <a:ln>
            <a:noFill/>
          </a:ln>
        </p:spPr>
      </p:pic>
      <p:pic>
        <p:nvPicPr>
          <p:cNvPr id="478" name="Shape 478"/>
          <p:cNvPicPr preferRelativeResize="0"/>
          <p:nvPr/>
        </p:nvPicPr>
        <p:blipFill rotWithShape="1">
          <a:blip r:embed="rId23">
            <a:alphaModFix/>
          </a:blip>
          <a:srcRect b="0" l="0" r="0" t="0"/>
          <a:stretch/>
        </p:blipFill>
        <p:spPr>
          <a:xfrm>
            <a:off x="7815335" y="5298760"/>
            <a:ext cx="747721" cy="678082"/>
          </a:xfrm>
          <a:prstGeom prst="rect">
            <a:avLst/>
          </a:prstGeom>
          <a:noFill/>
          <a:ln>
            <a:noFill/>
          </a:ln>
        </p:spPr>
      </p:pic>
      <p:pic>
        <p:nvPicPr>
          <p:cNvPr id="479" name="Shape 479"/>
          <p:cNvPicPr preferRelativeResize="0"/>
          <p:nvPr/>
        </p:nvPicPr>
        <p:blipFill rotWithShape="1">
          <a:blip r:embed="rId24">
            <a:alphaModFix/>
          </a:blip>
          <a:srcRect b="0" l="0" r="0" t="0"/>
          <a:stretch/>
        </p:blipFill>
        <p:spPr>
          <a:xfrm>
            <a:off x="1250533" y="5261273"/>
            <a:ext cx="755877" cy="611000"/>
          </a:xfrm>
          <a:prstGeom prst="rect">
            <a:avLst/>
          </a:prstGeom>
          <a:noFill/>
          <a:ln>
            <a:noFill/>
          </a:ln>
        </p:spPr>
      </p:pic>
      <p:pic>
        <p:nvPicPr>
          <p:cNvPr id="480" name="Shape 480"/>
          <p:cNvPicPr preferRelativeResize="0"/>
          <p:nvPr/>
        </p:nvPicPr>
        <p:blipFill rotWithShape="1">
          <a:blip r:embed="rId25">
            <a:alphaModFix/>
          </a:blip>
          <a:srcRect b="0" l="0" r="0" t="0"/>
          <a:stretch/>
        </p:blipFill>
        <p:spPr>
          <a:xfrm>
            <a:off x="2626303" y="3311400"/>
            <a:ext cx="1086641" cy="881533"/>
          </a:xfrm>
          <a:prstGeom prst="rect">
            <a:avLst/>
          </a:prstGeom>
          <a:noFill/>
          <a:ln>
            <a:noFill/>
          </a:ln>
        </p:spPr>
      </p:pic>
      <p:pic>
        <p:nvPicPr>
          <p:cNvPr id="481" name="Shape 481"/>
          <p:cNvPicPr preferRelativeResize="0"/>
          <p:nvPr/>
        </p:nvPicPr>
        <p:blipFill rotWithShape="1">
          <a:blip r:embed="rId26">
            <a:alphaModFix/>
          </a:blip>
          <a:srcRect b="0" l="0" r="0" t="0"/>
          <a:stretch/>
        </p:blipFill>
        <p:spPr>
          <a:xfrm>
            <a:off x="4787939" y="1655481"/>
            <a:ext cx="1428338" cy="571335"/>
          </a:xfrm>
          <a:prstGeom prst="rect">
            <a:avLst/>
          </a:prstGeom>
          <a:noFill/>
          <a:ln>
            <a:noFill/>
          </a:ln>
        </p:spPr>
      </p:pic>
      <p:pic>
        <p:nvPicPr>
          <p:cNvPr id="482" name="Shape 482"/>
          <p:cNvPicPr preferRelativeResize="0"/>
          <p:nvPr/>
        </p:nvPicPr>
        <p:blipFill rotWithShape="1">
          <a:blip r:embed="rId27">
            <a:alphaModFix/>
          </a:blip>
          <a:srcRect b="0" l="0" r="0" t="0"/>
          <a:stretch/>
        </p:blipFill>
        <p:spPr>
          <a:xfrm>
            <a:off x="7240625" y="3608539"/>
            <a:ext cx="1766822" cy="31356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6" name="Shape 486"/>
        <p:cNvGrpSpPr/>
        <p:nvPr/>
      </p:nvGrpSpPr>
      <p:grpSpPr>
        <a:xfrm>
          <a:off x="0" y="0"/>
          <a:ext cx="0" cy="0"/>
          <a:chOff x="0" y="0"/>
          <a:chExt cx="0" cy="0"/>
        </a:xfrm>
      </p:grpSpPr>
      <p:sp>
        <p:nvSpPr>
          <p:cNvPr id="487" name="Shape 487"/>
          <p:cNvSpPr txBox="1"/>
          <p:nvPr>
            <p:ph type="title"/>
          </p:nvPr>
        </p:nvSpPr>
        <p:spPr>
          <a:xfrm>
            <a:off x="1295400" y="228600"/>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chemeClr val="dk2"/>
                </a:solidFill>
                <a:latin typeface="PT Sans"/>
                <a:ea typeface="PT Sans"/>
                <a:cs typeface="PT Sans"/>
                <a:sym typeface="PT Sans"/>
              </a:rPr>
              <a:t>We Need Volunteers!</a:t>
            </a:r>
          </a:p>
        </p:txBody>
      </p:sp>
      <p:sp>
        <p:nvSpPr>
          <p:cNvPr id="488" name="Shape 488"/>
          <p:cNvSpPr txBox="1"/>
          <p:nvPr>
            <p:ph idx="1" type="body"/>
          </p:nvPr>
        </p:nvSpPr>
        <p:spPr>
          <a:xfrm>
            <a:off x="1279358" y="1371600"/>
            <a:ext cx="7696244" cy="5257799"/>
          </a:xfrm>
          <a:prstGeom prst="rect">
            <a:avLst/>
          </a:prstGeom>
          <a:noFill/>
          <a:ln>
            <a:noFill/>
          </a:ln>
        </p:spPr>
        <p:txBody>
          <a:bodyPr anchorCtr="0" anchor="t" bIns="45700" lIns="91425" rIns="91425" tIns="45700">
            <a:noAutofit/>
          </a:bodyPr>
          <a:lstStyle/>
          <a:p>
            <a:pPr indent="-341313" lvl="0" marL="341313" marR="0" rtl="0" algn="l">
              <a:spcBef>
                <a:spcPts val="0"/>
              </a:spcBef>
              <a:spcAft>
                <a:spcPts val="0"/>
              </a:spcAft>
              <a:buClr>
                <a:schemeClr val="dk1"/>
              </a:buClr>
              <a:buSzPct val="100000"/>
              <a:buFont typeface="PT Sans"/>
              <a:buChar char="•"/>
            </a:pPr>
            <a:r>
              <a:rPr b="0" baseline="0" i="0" lang="en-US" sz="2400" u="none" cap="none" strike="noStrike">
                <a:solidFill>
                  <a:schemeClr val="dk1"/>
                </a:solidFill>
                <a:latin typeface="PT Sans"/>
                <a:ea typeface="PT Sans"/>
                <a:cs typeface="PT Sans"/>
                <a:sym typeface="PT Sans"/>
              </a:rPr>
              <a:t>Setup for career fair </a:t>
            </a:r>
          </a:p>
          <a:p>
            <a:pPr indent="-284163" lvl="1" marL="741363" marR="0" rtl="0" algn="l">
              <a:spcBef>
                <a:spcPts val="400"/>
              </a:spcBef>
              <a:spcAft>
                <a:spcPts val="0"/>
              </a:spcAft>
              <a:buClr>
                <a:schemeClr val="dk1"/>
              </a:buClr>
              <a:buSzPct val="100000"/>
              <a:buFont typeface="PT Sans"/>
              <a:buChar char="–"/>
            </a:pPr>
            <a:r>
              <a:rPr b="0" baseline="0" i="1" lang="en-US" sz="2000" u="none" cap="none" strike="noStrike">
                <a:solidFill>
                  <a:schemeClr val="dk1"/>
                </a:solidFill>
                <a:latin typeface="PT Sans"/>
                <a:ea typeface="PT Sans"/>
                <a:cs typeface="PT Sans"/>
                <a:sym typeface="PT Sans"/>
              </a:rPr>
              <a:t>Tuesday &amp; Wednesday, September 15 &amp; 16, late afternoon</a:t>
            </a:r>
          </a:p>
          <a:p>
            <a:pPr indent="-341313" lvl="0" marL="341313" marR="0" rtl="0" algn="l">
              <a:spcBef>
                <a:spcPts val="480"/>
              </a:spcBef>
              <a:spcAft>
                <a:spcPts val="0"/>
              </a:spcAft>
              <a:buClr>
                <a:srgbClr val="FF0000"/>
              </a:buClr>
              <a:buSzPct val="100000"/>
              <a:buFont typeface="PT Sans"/>
              <a:buChar char="•"/>
            </a:pPr>
            <a:r>
              <a:rPr b="1" baseline="0" i="0" lang="en-US" sz="2400" u="none" cap="none" strike="noStrike">
                <a:solidFill>
                  <a:srgbClr val="FF0000"/>
                </a:solidFill>
                <a:latin typeface="PT Sans"/>
                <a:ea typeface="PT Sans"/>
                <a:cs typeface="PT Sans"/>
                <a:sym typeface="PT Sans"/>
              </a:rPr>
              <a:t>Coat/bag check, helping companies, student sign-in</a:t>
            </a:r>
          </a:p>
          <a:p>
            <a:pPr indent="-284163" lvl="1" marL="741363" marR="0" rtl="0" algn="l">
              <a:spcBef>
                <a:spcPts val="400"/>
              </a:spcBef>
              <a:spcAft>
                <a:spcPts val="0"/>
              </a:spcAft>
              <a:buClr>
                <a:srgbClr val="FF0000"/>
              </a:buClr>
              <a:buSzPct val="100000"/>
              <a:buFont typeface="PT Sans"/>
              <a:buChar char="–"/>
            </a:pPr>
            <a:r>
              <a:rPr b="1" baseline="0" i="1" lang="en-US" sz="2000" u="none" cap="none" strike="noStrike">
                <a:solidFill>
                  <a:srgbClr val="FF0000"/>
                </a:solidFill>
                <a:latin typeface="PT Sans"/>
                <a:ea typeface="PT Sans"/>
                <a:cs typeface="PT Sans"/>
                <a:sym typeface="PT Sans"/>
              </a:rPr>
              <a:t>Thursday, September 17, 7am-4pm</a:t>
            </a:r>
          </a:p>
          <a:p>
            <a:pPr indent="-341313" lvl="0" marL="341313" marR="0" rtl="0" algn="l">
              <a:spcBef>
                <a:spcPts val="480"/>
              </a:spcBef>
              <a:spcAft>
                <a:spcPts val="0"/>
              </a:spcAft>
              <a:buClr>
                <a:schemeClr val="dk1"/>
              </a:buClr>
              <a:buSzPct val="100000"/>
              <a:buFont typeface="PT Sans"/>
              <a:buChar char="•"/>
            </a:pPr>
            <a:r>
              <a:rPr b="0" baseline="0" i="0" lang="en-US" sz="2400" u="none" cap="none" strike="noStrike">
                <a:solidFill>
                  <a:schemeClr val="dk1"/>
                </a:solidFill>
                <a:latin typeface="PT Sans"/>
                <a:ea typeface="PT Sans"/>
                <a:cs typeface="PT Sans"/>
                <a:sym typeface="PT Sans"/>
              </a:rPr>
              <a:t>Coordinating interviews, cleanup/tear-down</a:t>
            </a:r>
          </a:p>
          <a:p>
            <a:pPr indent="-284163" lvl="1" marL="741363" marR="0" rtl="0" algn="l">
              <a:spcBef>
                <a:spcPts val="400"/>
              </a:spcBef>
              <a:spcAft>
                <a:spcPts val="0"/>
              </a:spcAft>
              <a:buClr>
                <a:schemeClr val="dk1"/>
              </a:buClr>
              <a:buSzPct val="100000"/>
              <a:buFont typeface="PT Sans"/>
              <a:buChar char="–"/>
            </a:pPr>
            <a:r>
              <a:rPr b="0" baseline="0" i="1" lang="en-US" sz="2000" u="none" cap="none" strike="noStrike">
                <a:solidFill>
                  <a:schemeClr val="dk1"/>
                </a:solidFill>
                <a:latin typeface="PT Sans"/>
                <a:ea typeface="PT Sans"/>
                <a:cs typeface="PT Sans"/>
                <a:sym typeface="PT Sans"/>
              </a:rPr>
              <a:t>Friday, September 18, 8am-4pm</a:t>
            </a:r>
          </a:p>
          <a:p>
            <a:pPr indent="-341313" lvl="0" marL="341313" marR="0" rtl="0" algn="l">
              <a:spcBef>
                <a:spcPts val="480"/>
              </a:spcBef>
              <a:spcAft>
                <a:spcPts val="0"/>
              </a:spcAft>
              <a:buClr>
                <a:schemeClr val="dk1"/>
              </a:buClr>
              <a:buSzPct val="100000"/>
              <a:buFont typeface="PT Sans"/>
              <a:buChar char="•"/>
            </a:pPr>
            <a:r>
              <a:rPr b="0" baseline="0" i="0" lang="en-US" sz="2400" u="none" cap="none" strike="noStrike">
                <a:solidFill>
                  <a:schemeClr val="dk1"/>
                </a:solidFill>
                <a:latin typeface="PT Sans"/>
                <a:ea typeface="PT Sans"/>
                <a:cs typeface="PT Sans"/>
                <a:sym typeface="PT Sans"/>
              </a:rPr>
              <a:t>Why?</a:t>
            </a:r>
          </a:p>
          <a:p>
            <a:pPr indent="-284163" lvl="1" marL="741363" marR="0" rtl="0" algn="l">
              <a:spcBef>
                <a:spcPts val="400"/>
              </a:spcBef>
              <a:spcAft>
                <a:spcPts val="0"/>
              </a:spcAft>
              <a:buClr>
                <a:schemeClr val="dk1"/>
              </a:buClr>
              <a:buSzPct val="100000"/>
              <a:buFont typeface="PT Sans"/>
              <a:buChar char="–"/>
            </a:pPr>
            <a:r>
              <a:rPr b="0" baseline="0" i="0" lang="en-US" sz="2000" u="none" cap="none" strike="noStrike">
                <a:solidFill>
                  <a:schemeClr val="dk1"/>
                </a:solidFill>
                <a:latin typeface="PT Sans"/>
                <a:ea typeface="PT Sans"/>
                <a:cs typeface="PT Sans"/>
                <a:sym typeface="PT Sans"/>
              </a:rPr>
              <a:t>Meet and interact with company reps</a:t>
            </a:r>
          </a:p>
          <a:p>
            <a:pPr indent="-284163" lvl="1" marL="741363" marR="0" rtl="0" algn="l">
              <a:spcBef>
                <a:spcPts val="400"/>
              </a:spcBef>
              <a:spcAft>
                <a:spcPts val="0"/>
              </a:spcAft>
              <a:buClr>
                <a:schemeClr val="dk1"/>
              </a:buClr>
              <a:buSzPct val="100000"/>
              <a:buFont typeface="PT Sans"/>
              <a:buChar char="–"/>
            </a:pPr>
            <a:r>
              <a:rPr b="0" baseline="0" i="0" lang="en-US" sz="2000" u="none" cap="none" strike="noStrike">
                <a:solidFill>
                  <a:schemeClr val="dk1"/>
                </a:solidFill>
                <a:latin typeface="PT Sans"/>
                <a:ea typeface="PT Sans"/>
                <a:cs typeface="PT Sans"/>
                <a:sym typeface="PT Sans"/>
              </a:rPr>
              <a:t>Get to know Tribunal execs, gateway to getting more involved</a:t>
            </a:r>
          </a:p>
          <a:p>
            <a:pPr indent="-341313" lvl="0" marL="341313" marR="0" rtl="0" algn="l">
              <a:spcBef>
                <a:spcPts val="480"/>
              </a:spcBef>
              <a:spcAft>
                <a:spcPts val="0"/>
              </a:spcAft>
              <a:buClr>
                <a:schemeClr val="dk1"/>
              </a:buClr>
              <a:buSzPct val="100000"/>
              <a:buFont typeface="PT Sans"/>
              <a:buChar char="•"/>
            </a:pPr>
            <a:r>
              <a:rPr b="0" baseline="0" i="0" lang="en-US" sz="2400" u="none" cap="none" strike="noStrike">
                <a:solidFill>
                  <a:schemeClr val="dk1"/>
                </a:solidFill>
                <a:latin typeface="PT Sans"/>
                <a:ea typeface="PT Sans"/>
                <a:cs typeface="PT Sans"/>
                <a:sym typeface="PT Sans"/>
              </a:rPr>
              <a:t>Meet at back of room after meeting for sign-up</a:t>
            </a:r>
          </a:p>
          <a:p>
            <a:pPr indent="-157162" lvl="1" marL="741363" marR="0" rtl="0" algn="l">
              <a:spcBef>
                <a:spcPts val="400"/>
              </a:spcBef>
              <a:spcAft>
                <a:spcPts val="0"/>
              </a:spcAft>
              <a:buClr>
                <a:schemeClr val="dk1"/>
              </a:buClr>
              <a:buFont typeface="PT Sans"/>
              <a:buNone/>
            </a:pPr>
            <a:r>
              <a:t/>
            </a:r>
            <a:endParaRPr b="0" baseline="0" i="0" sz="2000" u="none" cap="none" strike="noStrike">
              <a:solidFill>
                <a:schemeClr val="dk1"/>
              </a:solidFill>
              <a:latin typeface="PT Sans"/>
              <a:ea typeface="PT Sans"/>
              <a:cs typeface="PT Sans"/>
              <a:sym typeface="PT Sans"/>
            </a:endParaRPr>
          </a:p>
          <a:p>
            <a:pPr indent="-188913" lvl="0" marL="341313" marR="0" rtl="0" algn="l">
              <a:spcBef>
                <a:spcPts val="480"/>
              </a:spcBef>
              <a:spcAft>
                <a:spcPts val="0"/>
              </a:spcAft>
              <a:buClr>
                <a:schemeClr val="dk1"/>
              </a:buClr>
              <a:buFont typeface="PT Sans"/>
              <a:buNone/>
            </a:pPr>
            <a:r>
              <a:t/>
            </a:r>
            <a:endParaRPr b="0" baseline="0" i="0" sz="2400" u="none" cap="none" strike="noStrike">
              <a:solidFill>
                <a:schemeClr val="dk1"/>
              </a:solidFill>
              <a:latin typeface="PT Sans"/>
              <a:ea typeface="PT Sans"/>
              <a:cs typeface="PT Sans"/>
              <a:sym typeface="PT Sans"/>
            </a:endParaRPr>
          </a:p>
          <a:p>
            <a:pPr indent="-157162" lvl="1" marL="741363" marR="0" rtl="0" algn="l">
              <a:spcBef>
                <a:spcPts val="400"/>
              </a:spcBef>
              <a:spcAft>
                <a:spcPts val="0"/>
              </a:spcAft>
              <a:buClr>
                <a:schemeClr val="dk1"/>
              </a:buClr>
              <a:buFont typeface="PT Sans"/>
              <a:buNone/>
            </a:pPr>
            <a:r>
              <a:t/>
            </a:r>
            <a:endParaRPr b="0" baseline="0" i="0" sz="2000" u="none" cap="none" strike="noStrike">
              <a:solidFill>
                <a:schemeClr val="dk1"/>
              </a:solidFill>
              <a:latin typeface="PT Sans"/>
              <a:ea typeface="PT Sans"/>
              <a:cs typeface="PT Sans"/>
              <a:sym typeface="PT Sans"/>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2" name="Shape 492"/>
        <p:cNvGrpSpPr/>
        <p:nvPr/>
      </p:nvGrpSpPr>
      <p:grpSpPr>
        <a:xfrm>
          <a:off x="0" y="0"/>
          <a:ext cx="0" cy="0"/>
          <a:chOff x="0" y="0"/>
          <a:chExt cx="0" cy="0"/>
        </a:xfrm>
      </p:grpSpPr>
      <p:sp>
        <p:nvSpPr>
          <p:cNvPr id="493" name="Shape 493"/>
          <p:cNvSpPr txBox="1"/>
          <p:nvPr>
            <p:ph idx="1" type="body"/>
          </p:nvPr>
        </p:nvSpPr>
        <p:spPr>
          <a:xfrm>
            <a:off x="1271337" y="2512593"/>
            <a:ext cx="7696244" cy="3322598"/>
          </a:xfrm>
          <a:prstGeom prst="rect">
            <a:avLst/>
          </a:prstGeom>
          <a:noFill/>
          <a:ln>
            <a:noFill/>
          </a:ln>
        </p:spPr>
        <p:txBody>
          <a:bodyPr anchorCtr="0" anchor="t" bIns="45700" lIns="91425" rIns="91425" tIns="45700">
            <a:noAutofit/>
          </a:bodyPr>
          <a:lstStyle/>
          <a:p>
            <a:pPr indent="-341313" lvl="0" marL="341313" marR="0" rtl="0" algn="l">
              <a:spcBef>
                <a:spcPts val="0"/>
              </a:spcBef>
              <a:spcAft>
                <a:spcPts val="0"/>
              </a:spcAft>
              <a:buClr>
                <a:schemeClr val="dk1"/>
              </a:buClr>
              <a:buSzPct val="100000"/>
              <a:buFont typeface="PT Sans"/>
              <a:buChar char="•"/>
            </a:pPr>
            <a:r>
              <a:rPr b="0" baseline="0" i="0" lang="en-US" sz="2400" u="none" cap="none" strike="noStrike">
                <a:solidFill>
                  <a:schemeClr val="dk1"/>
                </a:solidFill>
                <a:latin typeface="PT Sans"/>
                <a:ea typeface="PT Sans"/>
                <a:cs typeface="PT Sans"/>
                <a:sym typeface="PT Sans"/>
              </a:rPr>
              <a:t>Sit down with a professional of your choice</a:t>
            </a:r>
          </a:p>
          <a:p>
            <a:pPr indent="-284163" lvl="1" marL="741363" marR="0" rtl="0" algn="l">
              <a:spcBef>
                <a:spcPts val="1200"/>
              </a:spcBef>
              <a:spcAft>
                <a:spcPts val="0"/>
              </a:spcAft>
              <a:buClr>
                <a:schemeClr val="dk1"/>
              </a:buClr>
              <a:buSzPct val="100000"/>
              <a:buFont typeface="PT Sans"/>
              <a:buChar char="–"/>
            </a:pPr>
            <a:r>
              <a:rPr b="0" baseline="0" i="0" lang="en-US" sz="2000" u="sng" cap="none" strike="noStrike">
                <a:solidFill>
                  <a:schemeClr val="dk1"/>
                </a:solidFill>
                <a:latin typeface="PT Sans"/>
                <a:ea typeface="PT Sans"/>
                <a:cs typeface="PT Sans"/>
                <a:sym typeface="PT Sans"/>
              </a:rPr>
              <a:t>Example backgrounds</a:t>
            </a:r>
            <a:r>
              <a:rPr b="0" baseline="0" i="0" lang="en-US" sz="2000" u="none" cap="none" strike="noStrike">
                <a:solidFill>
                  <a:schemeClr val="dk1"/>
                </a:solidFill>
                <a:latin typeface="PT Sans"/>
                <a:ea typeface="PT Sans"/>
                <a:cs typeface="PT Sans"/>
                <a:sym typeface="PT Sans"/>
              </a:rPr>
              <a:t>: Siemens PLM Software, Speedway, Kinetic Vision, Turner Construction, Messer Construction</a:t>
            </a:r>
          </a:p>
          <a:p>
            <a:pPr indent="-341313" lvl="0" marL="341313" marR="0" rtl="0" algn="l">
              <a:spcBef>
                <a:spcPts val="1200"/>
              </a:spcBef>
              <a:spcAft>
                <a:spcPts val="0"/>
              </a:spcAft>
              <a:buClr>
                <a:schemeClr val="dk1"/>
              </a:buClr>
              <a:buSzPct val="100000"/>
              <a:buFont typeface="PT Sans"/>
              <a:buChar char="•"/>
            </a:pPr>
            <a:r>
              <a:rPr b="0" baseline="0" i="0" lang="en-US" sz="2400" u="none" cap="none" strike="noStrike">
                <a:solidFill>
                  <a:schemeClr val="dk1"/>
                </a:solidFill>
                <a:latin typeface="PT Sans"/>
                <a:ea typeface="PT Sans"/>
                <a:cs typeface="PT Sans"/>
                <a:sym typeface="PT Sans"/>
              </a:rPr>
              <a:t>20 minute resume critique and discussion</a:t>
            </a:r>
          </a:p>
          <a:p>
            <a:pPr indent="-341313" lvl="0" marL="341313" marR="0" rtl="0" algn="l">
              <a:spcBef>
                <a:spcPts val="1200"/>
              </a:spcBef>
              <a:spcAft>
                <a:spcPts val="0"/>
              </a:spcAft>
              <a:buClr>
                <a:schemeClr val="dk1"/>
              </a:buClr>
              <a:buSzPct val="100000"/>
              <a:buFont typeface="PT Sans"/>
              <a:buChar char="•"/>
            </a:pPr>
            <a:r>
              <a:rPr b="0" baseline="0" i="0" lang="en-US" sz="2400" u="sng" cap="none" strike="noStrike">
                <a:solidFill>
                  <a:schemeClr val="hlink"/>
                </a:solidFill>
                <a:latin typeface="PT Sans"/>
                <a:ea typeface="PT Sans"/>
                <a:cs typeface="PT Sans"/>
                <a:sym typeface="PT Sans"/>
                <a:hlinkClick r:id="rId3"/>
              </a:rPr>
              <a:t>Student sign-up</a:t>
            </a:r>
            <a:r>
              <a:rPr b="0" baseline="0" i="0" lang="en-US" sz="2400" u="none" cap="none" strike="noStrike">
                <a:solidFill>
                  <a:schemeClr val="dk1"/>
                </a:solidFill>
                <a:latin typeface="PT Sans"/>
                <a:ea typeface="PT Sans"/>
                <a:cs typeface="PT Sans"/>
                <a:sym typeface="PT Sans"/>
              </a:rPr>
              <a:t> opens today (limit 2 spots)</a:t>
            </a:r>
          </a:p>
          <a:p>
            <a:pPr indent="0" lvl="0" marL="0" marR="0" rtl="0" algn="l">
              <a:spcBef>
                <a:spcPts val="360"/>
              </a:spcBef>
              <a:spcAft>
                <a:spcPts val="0"/>
              </a:spcAft>
              <a:buClr>
                <a:schemeClr val="dk1"/>
              </a:buClr>
              <a:buFont typeface="PT Sans"/>
              <a:buNone/>
            </a:pPr>
            <a:r>
              <a:t/>
            </a:r>
            <a:endParaRPr b="1" baseline="0" i="0" sz="1800" u="none" cap="none" strike="noStrike">
              <a:solidFill>
                <a:schemeClr val="dk1"/>
              </a:solidFill>
              <a:latin typeface="PT Sans"/>
              <a:ea typeface="PT Sans"/>
              <a:cs typeface="PT Sans"/>
              <a:sym typeface="PT Sans"/>
            </a:endParaRPr>
          </a:p>
          <a:p>
            <a:pPr indent="0" lvl="0" marL="0" marR="0" rtl="0" algn="ctr">
              <a:spcBef>
                <a:spcPts val="480"/>
              </a:spcBef>
              <a:spcAft>
                <a:spcPts val="0"/>
              </a:spcAft>
              <a:buClr>
                <a:schemeClr val="dk1"/>
              </a:buClr>
              <a:buSzPct val="25000"/>
              <a:buFont typeface="PT Sans"/>
              <a:buNone/>
            </a:pPr>
            <a:r>
              <a:rPr b="1" baseline="0" i="0" lang="en-US" sz="2400" u="none" cap="none" strike="noStrike">
                <a:solidFill>
                  <a:schemeClr val="dk1"/>
                </a:solidFill>
                <a:latin typeface="PT Sans"/>
                <a:ea typeface="PT Sans"/>
                <a:cs typeface="PT Sans"/>
                <a:sym typeface="PT Sans"/>
              </a:rPr>
              <a:t>Great opportunity to network </a:t>
            </a:r>
          </a:p>
          <a:p>
            <a:pPr indent="0" lvl="0" marL="0" marR="0" rtl="0" algn="ctr">
              <a:spcBef>
                <a:spcPts val="480"/>
              </a:spcBef>
              <a:spcAft>
                <a:spcPts val="0"/>
              </a:spcAft>
              <a:buClr>
                <a:schemeClr val="dk1"/>
              </a:buClr>
              <a:buSzPct val="25000"/>
              <a:buFont typeface="PT Sans"/>
              <a:buNone/>
            </a:pPr>
            <a:r>
              <a:rPr b="1" baseline="0" i="0" lang="en-US" sz="2400" u="none" cap="none" strike="noStrike">
                <a:solidFill>
                  <a:schemeClr val="dk1"/>
                </a:solidFill>
                <a:latin typeface="PT Sans"/>
                <a:ea typeface="PT Sans"/>
                <a:cs typeface="PT Sans"/>
                <a:sym typeface="PT Sans"/>
              </a:rPr>
              <a:t>and prepare for the career fair!</a:t>
            </a:r>
          </a:p>
          <a:p>
            <a:pPr indent="-188913" lvl="0" marL="341313" marR="0" rtl="0" algn="l">
              <a:spcBef>
                <a:spcPts val="480"/>
              </a:spcBef>
              <a:spcAft>
                <a:spcPts val="0"/>
              </a:spcAft>
              <a:buClr>
                <a:schemeClr val="dk1"/>
              </a:buClr>
              <a:buFont typeface="PT Sans"/>
              <a:buNone/>
            </a:pPr>
            <a:r>
              <a:t/>
            </a:r>
            <a:endParaRPr b="0" baseline="0" i="0" sz="2400" u="none" cap="none" strike="noStrike">
              <a:solidFill>
                <a:schemeClr val="dk1"/>
              </a:solidFill>
              <a:latin typeface="PT Sans"/>
              <a:ea typeface="PT Sans"/>
              <a:cs typeface="PT Sans"/>
              <a:sym typeface="PT Sans"/>
            </a:endParaRPr>
          </a:p>
        </p:txBody>
      </p:sp>
      <p:sp>
        <p:nvSpPr>
          <p:cNvPr id="494" name="Shape 494"/>
          <p:cNvSpPr txBox="1"/>
          <p:nvPr>
            <p:ph type="title"/>
          </p:nvPr>
        </p:nvSpPr>
        <p:spPr>
          <a:xfrm>
            <a:off x="1295400" y="228600"/>
            <a:ext cx="7696244" cy="2286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chemeClr val="dk2"/>
                </a:solidFill>
                <a:latin typeface="PT Sans"/>
                <a:ea typeface="PT Sans"/>
                <a:cs typeface="PT Sans"/>
                <a:sym typeface="PT Sans"/>
              </a:rPr>
              <a:t>Resume Review Day</a:t>
            </a:r>
            <a:br>
              <a:rPr b="1" baseline="0" i="0" lang="en-US" sz="4400" u="none" cap="none" strike="noStrike">
                <a:solidFill>
                  <a:schemeClr val="dk2"/>
                </a:solidFill>
                <a:latin typeface="PT Sans"/>
                <a:ea typeface="PT Sans"/>
                <a:cs typeface="PT Sans"/>
                <a:sym typeface="PT Sans"/>
              </a:rPr>
            </a:br>
            <a:br>
              <a:rPr b="1" baseline="0" i="0" lang="en-US" sz="2000" u="none" cap="none" strike="noStrike">
                <a:solidFill>
                  <a:schemeClr val="dk2"/>
                </a:solidFill>
                <a:latin typeface="PT Sans"/>
                <a:ea typeface="PT Sans"/>
                <a:cs typeface="PT Sans"/>
                <a:sym typeface="PT Sans"/>
              </a:rPr>
            </a:br>
            <a:r>
              <a:rPr b="1" baseline="0" i="0" lang="en-US" sz="2000" u="none" cap="none" strike="noStrike">
                <a:solidFill>
                  <a:schemeClr val="dk2"/>
                </a:solidFill>
                <a:latin typeface="PT Sans"/>
                <a:ea typeface="PT Sans"/>
                <a:cs typeface="PT Sans"/>
                <a:sym typeface="PT Sans"/>
              </a:rPr>
              <a:t>Friday, September 11</a:t>
            </a:r>
            <a:r>
              <a:rPr b="1" baseline="30000" i="0" lang="en-US" sz="2000" u="none" cap="none" strike="noStrike">
                <a:solidFill>
                  <a:schemeClr val="dk2"/>
                </a:solidFill>
                <a:latin typeface="PT Sans"/>
                <a:ea typeface="PT Sans"/>
                <a:cs typeface="PT Sans"/>
                <a:sym typeface="PT Sans"/>
              </a:rPr>
              <a:t>th</a:t>
            </a:r>
            <a:br>
              <a:rPr b="1" baseline="0" i="0" lang="en-US" sz="2000" u="none" cap="none" strike="noStrike">
                <a:solidFill>
                  <a:schemeClr val="dk2"/>
                </a:solidFill>
                <a:latin typeface="PT Sans"/>
                <a:ea typeface="PT Sans"/>
                <a:cs typeface="PT Sans"/>
                <a:sym typeface="PT Sans"/>
              </a:rPr>
            </a:br>
            <a:r>
              <a:rPr b="1" baseline="0" i="0" lang="en-US" sz="2000" u="none" cap="none" strike="noStrike">
                <a:solidFill>
                  <a:schemeClr val="dk2"/>
                </a:solidFill>
                <a:latin typeface="PT Sans"/>
                <a:ea typeface="PT Sans"/>
                <a:cs typeface="PT Sans"/>
                <a:sym typeface="PT Sans"/>
              </a:rPr>
              <a:t>9a-3p</a:t>
            </a:r>
            <a:br>
              <a:rPr b="1" baseline="0" i="0" lang="en-US" sz="2000" u="none" cap="none" strike="noStrike">
                <a:solidFill>
                  <a:schemeClr val="dk2"/>
                </a:solidFill>
                <a:latin typeface="PT Sans"/>
                <a:ea typeface="PT Sans"/>
                <a:cs typeface="PT Sans"/>
                <a:sym typeface="PT Sans"/>
              </a:rPr>
            </a:br>
            <a:r>
              <a:rPr b="1" baseline="0" i="0" lang="en-US" sz="2000" u="none" cap="none" strike="noStrike">
                <a:solidFill>
                  <a:schemeClr val="dk2"/>
                </a:solidFill>
                <a:latin typeface="PT Sans"/>
                <a:ea typeface="PT Sans"/>
                <a:cs typeface="PT Sans"/>
                <a:sym typeface="PT Sans"/>
              </a:rPr>
              <a:t>8</a:t>
            </a:r>
            <a:r>
              <a:rPr b="1" baseline="30000" i="0" lang="en-US" sz="2000" u="none" cap="none" strike="noStrike">
                <a:solidFill>
                  <a:schemeClr val="dk2"/>
                </a:solidFill>
                <a:latin typeface="PT Sans"/>
                <a:ea typeface="PT Sans"/>
                <a:cs typeface="PT Sans"/>
                <a:sym typeface="PT Sans"/>
              </a:rPr>
              <a:t>th</a:t>
            </a:r>
            <a:r>
              <a:rPr b="1" baseline="0" i="0" lang="en-US" sz="2000" u="none" cap="none" strike="noStrike">
                <a:solidFill>
                  <a:schemeClr val="dk2"/>
                </a:solidFill>
                <a:latin typeface="PT Sans"/>
                <a:ea typeface="PT Sans"/>
                <a:cs typeface="PT Sans"/>
                <a:sym typeface="PT Sans"/>
              </a:rPr>
              <a:t> floor Rhodes Hall</a:t>
            </a:r>
          </a:p>
        </p:txBody>
      </p:sp>
      <p:sp>
        <p:nvSpPr>
          <p:cNvPr id="495" name="Shape 495"/>
          <p:cNvSpPr txBox="1"/>
          <p:nvPr/>
        </p:nvSpPr>
        <p:spPr>
          <a:xfrm>
            <a:off x="1295400" y="6146010"/>
            <a:ext cx="5410200"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600" u="none" cap="none" strike="noStrike">
                <a:solidFill>
                  <a:schemeClr val="dk1"/>
                </a:solidFill>
                <a:latin typeface="PT Sans"/>
                <a:ea typeface="PT Sans"/>
                <a:cs typeface="PT Sans"/>
                <a:sym typeface="PT Sans"/>
              </a:rPr>
              <a:t>Questions?  Contact Heath Palmer at palmerha@mail.uc.edu</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9" name="Shape 499"/>
        <p:cNvGrpSpPr/>
        <p:nvPr/>
      </p:nvGrpSpPr>
      <p:grpSpPr>
        <a:xfrm>
          <a:off x="0" y="0"/>
          <a:ext cx="0" cy="0"/>
          <a:chOff x="0" y="0"/>
          <a:chExt cx="0" cy="0"/>
        </a:xfrm>
      </p:grpSpPr>
      <p:pic>
        <p:nvPicPr>
          <p:cNvPr id="500" name="Shape 500"/>
          <p:cNvPicPr preferRelativeResize="0"/>
          <p:nvPr/>
        </p:nvPicPr>
        <p:blipFill rotWithShape="1">
          <a:blip r:embed="rId3">
            <a:alphaModFix/>
          </a:blip>
          <a:srcRect b="0" l="0" r="0" t="0"/>
          <a:stretch/>
        </p:blipFill>
        <p:spPr>
          <a:xfrm>
            <a:off x="0" y="0"/>
            <a:ext cx="9144000" cy="6107228"/>
          </a:xfrm>
          <a:prstGeom prst="rect">
            <a:avLst/>
          </a:prstGeom>
          <a:noFill/>
          <a:ln>
            <a:noFill/>
          </a:ln>
        </p:spPr>
      </p:pic>
      <p:sp>
        <p:nvSpPr>
          <p:cNvPr id="501" name="Shape 501"/>
          <p:cNvSpPr txBox="1"/>
          <p:nvPr/>
        </p:nvSpPr>
        <p:spPr>
          <a:xfrm>
            <a:off x="4572001" y="381000"/>
            <a:ext cx="4434839" cy="4003660"/>
          </a:xfrm>
          <a:prstGeom prst="rect">
            <a:avLst/>
          </a:prstGeom>
          <a:noFill/>
          <a:ln>
            <a:noFill/>
          </a:ln>
        </p:spPr>
        <p:txBody>
          <a:bodyPr anchorCtr="0" anchor="t" bIns="45700" lIns="91425" rIns="91425" tIns="45700">
            <a:noAutofit/>
          </a:bodyPr>
          <a:lstStyle/>
          <a:p>
            <a:pPr indent="0" lvl="0" marL="0" marR="0" rtl="0" algn="ctr">
              <a:lnSpc>
                <a:spcPct val="133333"/>
              </a:lnSpc>
              <a:spcBef>
                <a:spcPts val="0"/>
              </a:spcBef>
              <a:buSzPct val="25000"/>
              <a:buNone/>
            </a:pPr>
            <a:r>
              <a:rPr b="0" baseline="0" i="0" lang="en-US" sz="4500" u="none" cap="none" strike="noStrike">
                <a:solidFill>
                  <a:schemeClr val="dk1"/>
                </a:solidFill>
                <a:latin typeface="Arial"/>
                <a:ea typeface="Arial"/>
                <a:cs typeface="Arial"/>
                <a:sym typeface="Arial"/>
              </a:rPr>
              <a:t>WOMEN in STEM</a:t>
            </a:r>
          </a:p>
          <a:p>
            <a:pPr indent="0" lvl="0" marL="0" marR="0" rtl="0" algn="ctr">
              <a:lnSpc>
                <a:spcPct val="100000"/>
              </a:lnSpc>
              <a:spcBef>
                <a:spcPts val="0"/>
              </a:spcBef>
              <a:buSzPct val="25000"/>
              <a:buNone/>
            </a:pPr>
            <a:r>
              <a:rPr b="0" baseline="0" i="0" lang="en-US" sz="6000" u="none" cap="none" strike="noStrike">
                <a:solidFill>
                  <a:srgbClr val="CC0000"/>
                </a:solidFill>
                <a:latin typeface="Arial"/>
                <a:ea typeface="Arial"/>
                <a:cs typeface="Arial"/>
                <a:sym typeface="Arial"/>
              </a:rPr>
              <a:t>Evening with Industry</a:t>
            </a:r>
          </a:p>
          <a:p>
            <a:pPr indent="0" lvl="0" marL="0" marR="0" rtl="0" algn="ctr">
              <a:lnSpc>
                <a:spcPct val="157777"/>
              </a:lnSpc>
              <a:spcBef>
                <a:spcPts val="0"/>
              </a:spcBef>
              <a:buSzPct val="25000"/>
              <a:buNone/>
            </a:pPr>
            <a:r>
              <a:rPr b="0" baseline="0" i="0" lang="en-US" sz="4500" u="none" cap="none" strike="noStrike">
                <a:solidFill>
                  <a:schemeClr val="dk1"/>
                </a:solidFill>
                <a:latin typeface="Arial"/>
                <a:ea typeface="Arial"/>
                <a:cs typeface="Arial"/>
                <a:sym typeface="Arial"/>
              </a:rPr>
              <a:t>September 16, 2015</a:t>
            </a:r>
          </a:p>
          <a:p>
            <a:pPr indent="0" lvl="0" marL="0" marR="0" rtl="0" algn="ctr">
              <a:spcBef>
                <a:spcPts val="0"/>
              </a:spcBef>
              <a:buNone/>
            </a:pPr>
            <a:r>
              <a:t/>
            </a:r>
            <a:endParaRPr b="0" baseline="0" i="0" sz="4500" u="none" cap="none" strike="noStrike">
              <a:solidFill>
                <a:schemeClr val="dk1"/>
              </a:solidFill>
              <a:latin typeface="Arial"/>
              <a:ea typeface="Arial"/>
              <a:cs typeface="Arial"/>
              <a:sym typeface="Arial"/>
            </a:endParaRPr>
          </a:p>
        </p:txBody>
      </p:sp>
      <p:sp>
        <p:nvSpPr>
          <p:cNvPr id="502" name="Shape 502"/>
          <p:cNvSpPr txBox="1"/>
          <p:nvPr/>
        </p:nvSpPr>
        <p:spPr>
          <a:xfrm>
            <a:off x="0" y="5303519"/>
            <a:ext cx="9144000" cy="1554479"/>
          </a:xfrm>
          <a:prstGeom prst="rect">
            <a:avLst/>
          </a:prstGeom>
          <a:solidFill>
            <a:schemeClr val="dk1"/>
          </a:solidFill>
          <a:ln>
            <a:noFill/>
          </a:ln>
        </p:spPr>
        <p:txBody>
          <a:bodyPr anchorCtr="0" anchor="t" bIns="45700" lIns="91425" rIns="91425" tIns="45700">
            <a:noAutofit/>
          </a:bodyPr>
          <a:lstStyle/>
          <a:p>
            <a:pPr indent="0" lvl="0" marL="0" marR="0" rtl="0" algn="l">
              <a:spcBef>
                <a:spcPts val="0"/>
              </a:spcBef>
              <a:buSzPct val="25000"/>
              <a:buNone/>
            </a:pPr>
            <a:r>
              <a:rPr b="0" baseline="0" i="0" lang="en-US" sz="2300" u="none" cap="none" strike="noStrike">
                <a:solidFill>
                  <a:schemeClr val="lt1"/>
                </a:solidFill>
                <a:latin typeface="Arial"/>
                <a:ea typeface="Arial"/>
                <a:cs typeface="Arial"/>
                <a:sym typeface="Arial"/>
              </a:rPr>
              <a:t>Be among the first to speak with hiring representatives from various companies attending the career fair.   All female CEAS students invited to attend this FREE networking dinner but space is limited, so please register early.   For more information, please contact Becky Tudor (becky.tudor@uc.edu – 513.556.0025 – 653 Baldwin).  Additional information will be emailed to all female CEAS students.  </a:t>
            </a:r>
          </a:p>
        </p:txBody>
      </p:sp>
      <p:sp>
        <p:nvSpPr>
          <p:cNvPr id="503" name="Shape 503"/>
          <p:cNvSpPr txBox="1"/>
          <p:nvPr/>
        </p:nvSpPr>
        <p:spPr>
          <a:xfrm>
            <a:off x="5029200" y="3505200"/>
            <a:ext cx="3505200" cy="477053"/>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2500" u="none" cap="none" strike="noStrike">
                <a:solidFill>
                  <a:schemeClr val="dk1"/>
                </a:solidFill>
                <a:latin typeface="Arial"/>
                <a:ea typeface="Arial"/>
                <a:cs typeface="Arial"/>
                <a:sym typeface="Arial"/>
              </a:rPr>
              <a:t>6:00 – 8:30 pm</a:t>
            </a:r>
          </a:p>
        </p:txBody>
      </p:sp>
      <p:sp>
        <p:nvSpPr>
          <p:cNvPr id="504" name="Shape 504"/>
          <p:cNvSpPr/>
          <p:nvPr/>
        </p:nvSpPr>
        <p:spPr>
          <a:xfrm rot="5400000">
            <a:off x="38099" y="-29759"/>
            <a:ext cx="2590800" cy="2666998"/>
          </a:xfrm>
          <a:prstGeom prst="rtTriangle">
            <a:avLst/>
          </a:prstGeom>
          <a:solidFill>
            <a:schemeClr val="lt1"/>
          </a:solidFill>
          <a:ln cap="flat" cmpd="sng" w="57150">
            <a:solidFill>
              <a:schemeClr val="accent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dk1"/>
              </a:solidFill>
              <a:latin typeface="PT Sans"/>
              <a:ea typeface="PT Sans"/>
              <a:cs typeface="PT Sans"/>
              <a:sym typeface="PT Sans"/>
            </a:endParaRPr>
          </a:p>
        </p:txBody>
      </p:sp>
      <p:sp>
        <p:nvSpPr>
          <p:cNvPr id="505" name="Shape 505"/>
          <p:cNvSpPr txBox="1"/>
          <p:nvPr/>
        </p:nvSpPr>
        <p:spPr>
          <a:xfrm rot="-2582017">
            <a:off x="60971" y="269126"/>
            <a:ext cx="1752599" cy="123110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3600" u="none" cap="none" strike="noStrike">
                <a:solidFill>
                  <a:schemeClr val="dk1"/>
                </a:solidFill>
                <a:latin typeface="Arial"/>
                <a:ea typeface="Arial"/>
                <a:cs typeface="Arial"/>
                <a:sym typeface="Arial"/>
              </a:rPr>
              <a:t>Attention Ladies!</a:t>
            </a:r>
          </a:p>
        </p:txBody>
      </p:sp>
      <p:sp>
        <p:nvSpPr>
          <p:cNvPr id="506" name="Shape 506"/>
          <p:cNvSpPr txBox="1"/>
          <p:nvPr/>
        </p:nvSpPr>
        <p:spPr>
          <a:xfrm>
            <a:off x="5334000" y="133290"/>
            <a:ext cx="2895600" cy="40010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baseline="0" i="0" lang="en-US" sz="2000" u="none" cap="none" strike="noStrike">
                <a:solidFill>
                  <a:schemeClr val="dk1"/>
                </a:solidFill>
                <a:latin typeface="Arial"/>
                <a:ea typeface="Arial"/>
                <a:cs typeface="Arial"/>
                <a:sym typeface="Arial"/>
              </a:rPr>
              <a:t>Join us for</a:t>
            </a:r>
            <a:r>
              <a:rPr b="0" baseline="0" i="0" lang="en-US" sz="2000" u="none" cap="none" strike="noStrike">
                <a:solidFill>
                  <a:schemeClr val="dk1"/>
                </a:solidFill>
                <a:latin typeface="PT Sans"/>
                <a:ea typeface="PT Sans"/>
                <a:cs typeface="PT Sans"/>
                <a:sym typeface="PT Sans"/>
              </a:rPr>
              <a:t>…</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8" name="Shape 588"/>
        <p:cNvGrpSpPr/>
        <p:nvPr/>
      </p:nvGrpSpPr>
      <p:grpSpPr>
        <a:xfrm>
          <a:off x="0" y="0"/>
          <a:ext cx="0" cy="0"/>
          <a:chOff x="0" y="0"/>
          <a:chExt cx="0" cy="0"/>
        </a:xfrm>
      </p:grpSpPr>
      <p:sp>
        <p:nvSpPr>
          <p:cNvPr id="589" name="Shape 589"/>
          <p:cNvSpPr txBox="1"/>
          <p:nvPr>
            <p:ph type="title"/>
          </p:nvPr>
        </p:nvSpPr>
        <p:spPr>
          <a:xfrm>
            <a:off x="1295400" y="609833"/>
            <a:ext cx="7696199" cy="1143000"/>
          </a:xfrm>
          <a:prstGeom prst="rect">
            <a:avLst/>
          </a:prstGeom>
        </p:spPr>
        <p:txBody>
          <a:bodyPr anchorCtr="0" anchor="ctr" bIns="91425" lIns="91425" rIns="91425" tIns="91425">
            <a:noAutofit/>
          </a:bodyPr>
          <a:lstStyle/>
          <a:p>
            <a:pPr lvl="0" rtl="0">
              <a:spcBef>
                <a:spcPts val="0"/>
              </a:spcBef>
              <a:buNone/>
            </a:pPr>
            <a:r>
              <a:rPr b="1" lang="en-US" sz="4400">
                <a:solidFill>
                  <a:schemeClr val="dk1"/>
                </a:solidFill>
                <a:latin typeface="PT Sans"/>
                <a:ea typeface="PT Sans"/>
                <a:cs typeface="PT Sans"/>
                <a:sym typeface="PT Sans"/>
              </a:rPr>
              <a:t>Spring 2016 Elections Rules</a:t>
            </a:r>
          </a:p>
        </p:txBody>
      </p:sp>
      <p:sp>
        <p:nvSpPr>
          <p:cNvPr id="590" name="Shape 590"/>
          <p:cNvSpPr txBox="1"/>
          <p:nvPr>
            <p:ph idx="1" type="body"/>
          </p:nvPr>
        </p:nvSpPr>
        <p:spPr>
          <a:xfrm>
            <a:off x="1295400" y="1935202"/>
            <a:ext cx="7696199" cy="3551099"/>
          </a:xfrm>
          <a:prstGeom prst="rect">
            <a:avLst/>
          </a:prstGeom>
        </p:spPr>
        <p:txBody>
          <a:bodyPr anchorCtr="0" anchor="t" bIns="91425" lIns="91425" rIns="91425" tIns="91425">
            <a:noAutofit/>
          </a:bodyPr>
          <a:lstStyle/>
          <a:p>
            <a:pPr indent="-228600" lvl="0" marL="457200" rtl="0">
              <a:spcBef>
                <a:spcPts val="0"/>
              </a:spcBef>
              <a:buSzPct val="100000"/>
            </a:pPr>
            <a:r>
              <a:rPr lang="en-US" sz="3000"/>
              <a:t>2 Minute Speech</a:t>
            </a:r>
          </a:p>
          <a:p>
            <a:pPr indent="-228600" lvl="0" marL="457200" rtl="0">
              <a:spcBef>
                <a:spcPts val="0"/>
              </a:spcBef>
              <a:buSzPct val="100000"/>
            </a:pPr>
            <a:r>
              <a:rPr lang="en-US" sz="3000"/>
              <a:t>3 Minutes for Questions</a:t>
            </a:r>
          </a:p>
          <a:p>
            <a:pPr indent="-228600" lvl="0" marL="457200" rtl="0">
              <a:spcBef>
                <a:spcPts val="0"/>
              </a:spcBef>
              <a:buSzPct val="100000"/>
            </a:pPr>
            <a:r>
              <a:rPr lang="en-US" sz="3000"/>
              <a:t>5 Minutes for Discussion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p:nvPr/>
        </p:nvSpPr>
        <p:spPr>
          <a:xfrm>
            <a:off x="1447800" y="381000"/>
            <a:ext cx="73152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rgbClr val="000000"/>
                </a:solidFill>
                <a:latin typeface="PT Sans"/>
                <a:ea typeface="PT Sans"/>
                <a:cs typeface="PT Sans"/>
                <a:sym typeface="PT Sans"/>
              </a:rPr>
              <a:t>Purpose</a:t>
            </a:r>
          </a:p>
        </p:txBody>
      </p:sp>
      <p:sp>
        <p:nvSpPr>
          <p:cNvPr id="101" name="Shape 101"/>
          <p:cNvSpPr/>
          <p:nvPr/>
        </p:nvSpPr>
        <p:spPr>
          <a:xfrm>
            <a:off x="1168400" y="1752600"/>
            <a:ext cx="7594599" cy="3809999"/>
          </a:xfrm>
          <a:prstGeom prst="rect">
            <a:avLst/>
          </a:prstGeom>
          <a:noFill/>
          <a:ln>
            <a:noFill/>
          </a:ln>
        </p:spPr>
        <p:txBody>
          <a:bodyPr anchorCtr="0" anchor="t" bIns="45700" lIns="91425" rIns="91425" tIns="45700">
            <a:noAutofit/>
          </a:bodyPr>
          <a:lstStyle/>
          <a:p>
            <a:pPr indent="0" lvl="0" marL="0" marR="0" rtl="0" algn="just">
              <a:spcBef>
                <a:spcPts val="0"/>
              </a:spcBef>
              <a:spcAft>
                <a:spcPts val="0"/>
              </a:spcAft>
              <a:buClr>
                <a:schemeClr val="lt1"/>
              </a:buClr>
              <a:buFont typeface="Calibri"/>
              <a:buNone/>
            </a:pPr>
            <a:r>
              <a:t/>
            </a:r>
            <a:endParaRPr b="0" baseline="0" i="0" sz="4400" u="none" cap="none" strike="noStrike">
              <a:solidFill>
                <a:srgbClr val="000000"/>
              </a:solidFill>
              <a:latin typeface="PT Sans"/>
              <a:ea typeface="PT Sans"/>
              <a:cs typeface="PT Sans"/>
              <a:sym typeface="PT Sans"/>
            </a:endParaRPr>
          </a:p>
        </p:txBody>
      </p:sp>
      <p:sp>
        <p:nvSpPr>
          <p:cNvPr id="102" name="Shape 102"/>
          <p:cNvSpPr txBox="1"/>
          <p:nvPr/>
        </p:nvSpPr>
        <p:spPr>
          <a:xfrm>
            <a:off x="895675" y="1524000"/>
            <a:ext cx="8001000" cy="3293099"/>
          </a:xfrm>
          <a:prstGeom prst="rect">
            <a:avLst/>
          </a:prstGeom>
          <a:noFill/>
          <a:ln>
            <a:noFill/>
          </a:ln>
        </p:spPr>
        <p:txBody>
          <a:bodyPr anchorCtr="0" anchor="t" bIns="45700" lIns="91425" rIns="91425" tIns="45700">
            <a:noAutofit/>
          </a:bodyPr>
          <a:lstStyle/>
          <a:p>
            <a:pPr indent="-285750" lvl="0" marL="285750" marR="0" rtl="0" algn="l">
              <a:spcBef>
                <a:spcPts val="0"/>
              </a:spcBef>
              <a:buClr>
                <a:schemeClr val="dk1"/>
              </a:buClr>
              <a:buSzPct val="100000"/>
              <a:buFont typeface="Arial"/>
              <a:buChar char="•"/>
            </a:pPr>
            <a:r>
              <a:rPr b="0" baseline="0" i="0" lang="en-US" sz="2800" u="none" cap="none" strike="noStrike">
                <a:solidFill>
                  <a:schemeClr val="dk1"/>
                </a:solidFill>
                <a:latin typeface="PT Sans"/>
                <a:ea typeface="PT Sans"/>
                <a:cs typeface="PT Sans"/>
                <a:sym typeface="PT Sans"/>
              </a:rPr>
              <a:t>What we are: CEAS Branch of Student Government</a:t>
            </a:r>
          </a:p>
          <a:p>
            <a:pPr indent="-285750" lvl="0" marL="285750" marR="0" rtl="0" algn="l">
              <a:spcBef>
                <a:spcPts val="0"/>
              </a:spcBef>
              <a:buClr>
                <a:schemeClr val="dk1"/>
              </a:buClr>
              <a:buSzPct val="100000"/>
              <a:buFont typeface="Arial"/>
              <a:buChar char="•"/>
            </a:pPr>
            <a:r>
              <a:rPr b="0" baseline="0" i="0" lang="en-US" sz="2800" u="none" cap="none" strike="noStrike">
                <a:solidFill>
                  <a:schemeClr val="dk1"/>
                </a:solidFill>
                <a:latin typeface="PT Sans"/>
                <a:ea typeface="PT Sans"/>
                <a:cs typeface="PT Sans"/>
                <a:sym typeface="PT Sans"/>
              </a:rPr>
              <a:t>What we do:</a:t>
            </a:r>
          </a:p>
          <a:p>
            <a:pPr indent="-571500" lvl="1" marL="1028700" marR="0" rtl="0" algn="l">
              <a:spcBef>
                <a:spcPts val="0"/>
              </a:spcBef>
              <a:buClr>
                <a:schemeClr val="dk1"/>
              </a:buClr>
              <a:buSzPct val="100000"/>
              <a:buFont typeface="Courier New"/>
              <a:buChar char="o"/>
            </a:pPr>
            <a:r>
              <a:rPr b="0" baseline="0" i="0" lang="en-US" sz="2800" u="none" cap="none" strike="noStrike">
                <a:solidFill>
                  <a:schemeClr val="dk1"/>
                </a:solidFill>
                <a:latin typeface="PT Sans"/>
                <a:ea typeface="PT Sans"/>
                <a:cs typeface="PT Sans"/>
                <a:sym typeface="PT Sans"/>
              </a:rPr>
              <a:t>Host programs for the college</a:t>
            </a:r>
          </a:p>
          <a:p>
            <a:pPr indent="-571500" lvl="1" marL="1028700" marR="0" rtl="0" algn="l">
              <a:spcBef>
                <a:spcPts val="0"/>
              </a:spcBef>
              <a:buClr>
                <a:schemeClr val="dk1"/>
              </a:buClr>
              <a:buSzPct val="100000"/>
              <a:buFont typeface="Courier New"/>
              <a:buChar char="o"/>
            </a:pPr>
            <a:r>
              <a:rPr b="0" baseline="0" i="0" lang="en-US" sz="2800" u="none" cap="none" strike="noStrike">
                <a:solidFill>
                  <a:schemeClr val="dk1"/>
                </a:solidFill>
                <a:latin typeface="PT Sans"/>
                <a:ea typeface="PT Sans"/>
                <a:cs typeface="PT Sans"/>
                <a:sym typeface="PT Sans"/>
              </a:rPr>
              <a:t>Input on curriculum, grievances, and student/faculty relations</a:t>
            </a:r>
          </a:p>
          <a:p>
            <a:pPr indent="-571500" lvl="1" marL="1028700" marR="0" rtl="0" algn="l">
              <a:spcBef>
                <a:spcPts val="0"/>
              </a:spcBef>
              <a:buClr>
                <a:schemeClr val="dk1"/>
              </a:buClr>
              <a:buSzPct val="100000"/>
              <a:buFont typeface="Courier New"/>
              <a:buChar char="o"/>
            </a:pPr>
            <a:r>
              <a:rPr b="0" baseline="0" i="0" lang="en-US" sz="2800" u="none" cap="none" strike="noStrike">
                <a:solidFill>
                  <a:schemeClr val="dk1"/>
                </a:solidFill>
                <a:latin typeface="PT Sans"/>
                <a:ea typeface="PT Sans"/>
                <a:cs typeface="PT Sans"/>
                <a:sym typeface="PT Sans"/>
              </a:rPr>
              <a:t>Improve student experience in the college</a:t>
            </a:r>
          </a:p>
          <a:p>
            <a:pPr indent="-317500" lvl="1" marL="1028700" marR="0" rtl="0" algn="l">
              <a:spcBef>
                <a:spcPts val="0"/>
              </a:spcBef>
              <a:buClr>
                <a:schemeClr val="dk1"/>
              </a:buClr>
              <a:buFont typeface="Courier New"/>
              <a:buNone/>
            </a:pPr>
            <a:r>
              <a:t/>
            </a:r>
            <a:endParaRPr b="0" baseline="0" i="0" sz="4000" u="none" cap="none" strike="noStrike">
              <a:solidFill>
                <a:schemeClr val="dk1"/>
              </a:solidFill>
              <a:latin typeface="PT Sans"/>
              <a:ea typeface="PT Sans"/>
              <a:cs typeface="PT Sans"/>
              <a:sym typeface="PT Sans"/>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5" name="Shape 595"/>
        <p:cNvGrpSpPr/>
        <p:nvPr/>
      </p:nvGrpSpPr>
      <p:grpSpPr>
        <a:xfrm>
          <a:off x="0" y="0"/>
          <a:ext cx="0" cy="0"/>
          <a:chOff x="0" y="0"/>
          <a:chExt cx="0" cy="0"/>
        </a:xfrm>
      </p:grpSpPr>
      <p:sp>
        <p:nvSpPr>
          <p:cNvPr id="596" name="Shape 596"/>
          <p:cNvSpPr txBox="1"/>
          <p:nvPr/>
        </p:nvSpPr>
        <p:spPr>
          <a:xfrm>
            <a:off x="1295400" y="38333"/>
            <a:ext cx="7696199" cy="1143000"/>
          </a:xfrm>
          <a:prstGeom prst="rect">
            <a:avLst/>
          </a:prstGeom>
          <a:noFill/>
          <a:ln>
            <a:noFill/>
          </a:ln>
        </p:spPr>
        <p:txBody>
          <a:bodyPr anchorCtr="0" anchor="ctr" bIns="91425" lIns="91425" rIns="91425" tIns="91425">
            <a:noAutofit/>
          </a:bodyPr>
          <a:lstStyle/>
          <a:p>
            <a:pPr lvl="0" rtl="0" algn="ctr">
              <a:spcBef>
                <a:spcPts val="0"/>
              </a:spcBef>
              <a:buNone/>
            </a:pPr>
            <a:r>
              <a:rPr b="1" lang="en-US" sz="4400">
                <a:latin typeface="PT Sans"/>
                <a:ea typeface="PT Sans"/>
                <a:cs typeface="PT Sans"/>
                <a:sym typeface="PT Sans"/>
              </a:rPr>
              <a:t>Fall 2015 Treasurer</a:t>
            </a:r>
            <a:r>
              <a:rPr b="1" lang="en-US" sz="4400">
                <a:solidFill>
                  <a:srgbClr val="000000"/>
                </a:solidFill>
                <a:latin typeface="PT Sans"/>
                <a:ea typeface="PT Sans"/>
                <a:cs typeface="PT Sans"/>
                <a:sym typeface="PT Sans"/>
              </a:rPr>
              <a:t> Elections</a:t>
            </a:r>
          </a:p>
        </p:txBody>
      </p:sp>
      <p:sp>
        <p:nvSpPr>
          <p:cNvPr id="597" name="Shape 597"/>
          <p:cNvSpPr txBox="1"/>
          <p:nvPr/>
        </p:nvSpPr>
        <p:spPr>
          <a:xfrm>
            <a:off x="1295400" y="1032375"/>
            <a:ext cx="7696199" cy="5908499"/>
          </a:xfrm>
          <a:prstGeom prst="rect">
            <a:avLst/>
          </a:prstGeom>
          <a:noFill/>
          <a:ln>
            <a:noFill/>
          </a:ln>
        </p:spPr>
        <p:txBody>
          <a:bodyPr anchorCtr="0" anchor="t" bIns="91425" lIns="91425" rIns="91425" tIns="91425">
            <a:noAutofit/>
          </a:bodyPr>
          <a:lstStyle/>
          <a:p>
            <a:pPr lvl="0" rtl="0">
              <a:lnSpc>
                <a:spcPct val="120000"/>
              </a:lnSpc>
              <a:spcBef>
                <a:spcPts val="600"/>
              </a:spcBef>
              <a:buNone/>
            </a:pPr>
            <a:r>
              <a:t/>
            </a:r>
            <a:endParaRPr b="1" sz="2400">
              <a:solidFill>
                <a:srgbClr val="000000"/>
              </a:solidFill>
            </a:endParaRPr>
          </a:p>
          <a:p>
            <a:pPr indent="-139700" lvl="0" marL="342900" rtl="0">
              <a:lnSpc>
                <a:spcPct val="120000"/>
              </a:lnSpc>
              <a:spcBef>
                <a:spcPts val="600"/>
              </a:spcBef>
              <a:buNone/>
            </a:pPr>
            <a:r>
              <a:rPr b="1" lang="en-US" sz="2400"/>
              <a:t>Nominees:</a:t>
            </a:r>
          </a:p>
          <a:p>
            <a:pPr indent="-381000" lvl="0" marL="914400" rtl="0">
              <a:lnSpc>
                <a:spcPct val="120000"/>
              </a:lnSpc>
              <a:spcBef>
                <a:spcPts val="600"/>
              </a:spcBef>
              <a:buClr>
                <a:srgbClr val="000000"/>
              </a:buClr>
              <a:buSzPct val="100000"/>
              <a:buFont typeface="PT Sans"/>
              <a:buChar char="•"/>
            </a:pPr>
            <a:r>
              <a:rPr lang="en-US" sz="2400">
                <a:solidFill>
                  <a:srgbClr val="000000"/>
                </a:solidFill>
              </a:rPr>
              <a:t>Max Inninger</a:t>
            </a:r>
          </a:p>
          <a:p>
            <a:pPr indent="-138112" lvl="0" marL="341312" rtl="0">
              <a:spcBef>
                <a:spcPts val="640"/>
              </a:spcBef>
              <a:buNone/>
            </a:pPr>
            <a:r>
              <a:t/>
            </a: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2" name="Shape 602"/>
        <p:cNvGrpSpPr/>
        <p:nvPr/>
      </p:nvGrpSpPr>
      <p:grpSpPr>
        <a:xfrm>
          <a:off x="0" y="0"/>
          <a:ext cx="0" cy="0"/>
          <a:chOff x="0" y="0"/>
          <a:chExt cx="0" cy="0"/>
        </a:xfrm>
      </p:grpSpPr>
      <p:sp>
        <p:nvSpPr>
          <p:cNvPr id="603" name="Shape 603"/>
          <p:cNvSpPr txBox="1"/>
          <p:nvPr>
            <p:ph type="title"/>
          </p:nvPr>
        </p:nvSpPr>
        <p:spPr>
          <a:xfrm>
            <a:off x="670560" y="8382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chemeClr val="dk2"/>
                </a:solidFill>
                <a:latin typeface="PT Sans"/>
                <a:ea typeface="PT Sans"/>
                <a:cs typeface="PT Sans"/>
                <a:sym typeface="PT Sans"/>
              </a:rPr>
              <a:t>Constructive Criticism</a:t>
            </a:r>
          </a:p>
        </p:txBody>
      </p:sp>
      <p:sp>
        <p:nvSpPr>
          <p:cNvPr id="604" name="Shape 604"/>
          <p:cNvSpPr txBox="1"/>
          <p:nvPr>
            <p:ph idx="1" type="body"/>
          </p:nvPr>
        </p:nvSpPr>
        <p:spPr>
          <a:xfrm>
            <a:off x="441960" y="2362200"/>
            <a:ext cx="8686800" cy="22097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PT Sans"/>
              <a:buNone/>
            </a:pPr>
            <a:r>
              <a:rPr b="0" baseline="0" i="0" lang="en-US" sz="3200" u="none" cap="none" strike="noStrike">
                <a:solidFill>
                  <a:schemeClr val="dk1"/>
                </a:solidFill>
                <a:latin typeface="PT Sans"/>
                <a:ea typeface="PT Sans"/>
                <a:cs typeface="PT Sans"/>
                <a:sym typeface="PT Sans"/>
              </a:rPr>
              <a:t>What do you like/dislike about the college?</a:t>
            </a:r>
          </a:p>
          <a:p>
            <a:pPr indent="0" lvl="0" marL="0" marR="0" rtl="0" algn="ctr">
              <a:spcBef>
                <a:spcPts val="640"/>
              </a:spcBef>
              <a:spcAft>
                <a:spcPts val="0"/>
              </a:spcAft>
              <a:buClr>
                <a:schemeClr val="dk1"/>
              </a:buClr>
              <a:buSzPct val="25000"/>
              <a:buFont typeface="PT Sans"/>
              <a:buNone/>
            </a:pPr>
            <a:r>
              <a:rPr b="0" baseline="0" i="0" lang="en-US" sz="3200" u="none" cap="none" strike="noStrike">
                <a:solidFill>
                  <a:schemeClr val="dk1"/>
                </a:solidFill>
                <a:latin typeface="PT Sans"/>
                <a:ea typeface="PT Sans"/>
                <a:cs typeface="PT Sans"/>
                <a:sym typeface="PT Sans"/>
              </a:rPr>
              <a:t>Comments / Questions?</a:t>
            </a:r>
          </a:p>
          <a:p>
            <a:pPr indent="0" lvl="0" marL="0" marR="0" rtl="0" algn="ctr">
              <a:spcBef>
                <a:spcPts val="480"/>
              </a:spcBef>
              <a:spcAft>
                <a:spcPts val="0"/>
              </a:spcAft>
              <a:buClr>
                <a:srgbClr val="FF0000"/>
              </a:buClr>
              <a:buSzPct val="25000"/>
              <a:buFont typeface="PT Sans"/>
              <a:buNone/>
            </a:pPr>
            <a:r>
              <a:rPr b="0" baseline="0" i="0" lang="en-US" sz="2400" u="none" cap="none" strike="noStrike">
                <a:solidFill>
                  <a:srgbClr val="FF0000"/>
                </a:solidFill>
                <a:latin typeface="PT Sans"/>
                <a:ea typeface="PT Sans"/>
                <a:cs typeface="PT Sans"/>
                <a:sym typeface="PT Sans"/>
              </a:rPr>
              <a:t>questions.ceastribunal@gmail.com</a:t>
            </a:r>
          </a:p>
          <a:p>
            <a:pPr indent="0" lvl="0" marL="0" marR="0" rtl="0" algn="ctr">
              <a:spcBef>
                <a:spcPts val="480"/>
              </a:spcBef>
              <a:spcAft>
                <a:spcPts val="0"/>
              </a:spcAft>
              <a:buClr>
                <a:schemeClr val="dk1"/>
              </a:buClr>
              <a:buFont typeface="PT Sans"/>
              <a:buNone/>
            </a:pPr>
            <a:r>
              <a:t/>
            </a:r>
            <a:endParaRPr b="0" baseline="0" i="0" sz="2400" u="none" cap="none" strike="noStrike">
              <a:solidFill>
                <a:srgbClr val="FF0000"/>
              </a:solidFill>
              <a:latin typeface="PT Sans"/>
              <a:ea typeface="PT Sans"/>
              <a:cs typeface="PT Sans"/>
              <a:sym typeface="PT Sans"/>
            </a:endParaRPr>
          </a:p>
          <a:p>
            <a:pPr indent="0" lvl="0" marL="0" marR="0" rtl="0" algn="ctr">
              <a:spcBef>
                <a:spcPts val="640"/>
              </a:spcBef>
              <a:spcAft>
                <a:spcPts val="0"/>
              </a:spcAft>
              <a:buClr>
                <a:schemeClr val="dk1"/>
              </a:buClr>
              <a:buFont typeface="PT Sans"/>
              <a:buNone/>
            </a:pPr>
            <a:r>
              <a:t/>
            </a:r>
            <a:endParaRPr b="0" baseline="0" i="0" sz="3200" u="none" cap="none" strike="noStrike">
              <a:solidFill>
                <a:schemeClr val="dk1"/>
              </a:solidFill>
              <a:latin typeface="PT Sans"/>
              <a:ea typeface="PT Sans"/>
              <a:cs typeface="PT Sans"/>
              <a:sym typeface="PT Sans"/>
            </a:endParaRPr>
          </a:p>
          <a:p>
            <a:pPr indent="0" lvl="0" marL="0" marR="0" rtl="0" algn="ctr">
              <a:spcBef>
                <a:spcPts val="640"/>
              </a:spcBef>
              <a:spcAft>
                <a:spcPts val="0"/>
              </a:spcAft>
              <a:buClr>
                <a:schemeClr val="dk1"/>
              </a:buClr>
              <a:buSzPct val="25000"/>
              <a:buFont typeface="PT Sans"/>
              <a:buNone/>
            </a:pPr>
            <a:r>
              <a:rPr b="0" baseline="0" i="0" lang="en-US" sz="3200" u="none" cap="none" strike="noStrike">
                <a:solidFill>
                  <a:schemeClr val="dk1"/>
                </a:solidFill>
                <a:latin typeface="PT Sans"/>
                <a:ea typeface="PT Sans"/>
                <a:cs typeface="PT Sans"/>
                <a:sym typeface="PT Sans"/>
              </a:rPr>
              <a:t>What would you like to see Tribunal do next?</a:t>
            </a:r>
          </a:p>
          <a:p>
            <a:pPr indent="0" lvl="0" marL="0" marR="0" rtl="0" algn="ctr">
              <a:spcBef>
                <a:spcPts val="640"/>
              </a:spcBef>
              <a:spcAft>
                <a:spcPts val="0"/>
              </a:spcAft>
              <a:buClr>
                <a:schemeClr val="dk1"/>
              </a:buClr>
              <a:buFont typeface="PT Sans"/>
              <a:buNone/>
            </a:pPr>
            <a:r>
              <a:t/>
            </a:r>
            <a:endParaRPr b="0" baseline="0" i="0" sz="3200" u="none" cap="none" strike="noStrike">
              <a:solidFill>
                <a:schemeClr val="dk1"/>
              </a:solidFill>
              <a:latin typeface="PT Sans"/>
              <a:ea typeface="PT Sans"/>
              <a:cs typeface="PT Sans"/>
              <a:sym typeface="PT Sans"/>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9" name="Shape 609"/>
        <p:cNvGrpSpPr/>
        <p:nvPr/>
      </p:nvGrpSpPr>
      <p:grpSpPr>
        <a:xfrm>
          <a:off x="0" y="0"/>
          <a:ext cx="0" cy="0"/>
          <a:chOff x="0" y="0"/>
          <a:chExt cx="0" cy="0"/>
        </a:xfrm>
      </p:grpSpPr>
      <p:sp>
        <p:nvSpPr>
          <p:cNvPr id="610" name="Shape 610"/>
          <p:cNvSpPr txBox="1"/>
          <p:nvPr>
            <p:ph type="ctrTitle"/>
          </p:nvPr>
        </p:nvSpPr>
        <p:spPr>
          <a:xfrm>
            <a:off x="914400" y="2362201"/>
            <a:ext cx="7619999" cy="99060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4400" u="none" cap="none" strike="noStrike">
                <a:solidFill>
                  <a:schemeClr val="dk2"/>
                </a:solidFill>
                <a:latin typeface="PT Sans"/>
                <a:ea typeface="PT Sans"/>
                <a:cs typeface="PT Sans"/>
                <a:sym typeface="PT Sans"/>
              </a:rPr>
              <a:t>Next Meeting:</a:t>
            </a:r>
          </a:p>
        </p:txBody>
      </p:sp>
      <p:sp>
        <p:nvSpPr>
          <p:cNvPr id="611" name="Shape 611"/>
          <p:cNvSpPr txBox="1"/>
          <p:nvPr>
            <p:ph idx="1" type="subTitle"/>
          </p:nvPr>
        </p:nvSpPr>
        <p:spPr>
          <a:xfrm>
            <a:off x="1447800" y="3352801"/>
            <a:ext cx="6400799" cy="17526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PT Sans"/>
              <a:buNone/>
            </a:pPr>
            <a:r>
              <a:rPr lang="en-US" sz="3200">
                <a:solidFill>
                  <a:schemeClr val="dk1"/>
                </a:solidFill>
                <a:latin typeface="PT Sans"/>
                <a:ea typeface="PT Sans"/>
                <a:cs typeface="PT Sans"/>
                <a:sym typeface="PT Sans"/>
              </a:rPr>
              <a:t>September 14, 2015</a:t>
            </a:r>
          </a:p>
          <a:p>
            <a:pPr indent="0" lvl="0" marL="0" marR="0" rtl="0" algn="ctr">
              <a:spcBef>
                <a:spcPts val="0"/>
              </a:spcBef>
              <a:spcAft>
                <a:spcPts val="0"/>
              </a:spcAft>
              <a:buClr>
                <a:schemeClr val="dk1"/>
              </a:buClr>
              <a:buSzPct val="25000"/>
              <a:buFont typeface="PT Sans"/>
              <a:buNone/>
            </a:pPr>
            <a:r>
              <a:rPr lang="en-US" sz="3200">
                <a:solidFill>
                  <a:schemeClr val="dk1"/>
                </a:solidFill>
                <a:latin typeface="PT Sans"/>
                <a:ea typeface="PT Sans"/>
                <a:cs typeface="PT Sans"/>
                <a:sym typeface="PT Sans"/>
              </a:rPr>
              <a:t>5:30PM</a:t>
            </a:r>
          </a:p>
          <a:p>
            <a:pPr indent="0" lvl="0" marL="0" marR="0" rtl="0" algn="ctr">
              <a:spcBef>
                <a:spcPts val="640"/>
              </a:spcBef>
              <a:spcAft>
                <a:spcPts val="0"/>
              </a:spcAft>
              <a:buClr>
                <a:schemeClr val="dk1"/>
              </a:buClr>
              <a:buSzPct val="25000"/>
              <a:buFont typeface="PT Sans"/>
              <a:buNone/>
            </a:pPr>
            <a:r>
              <a:rPr lang="en-US" sz="3200">
                <a:solidFill>
                  <a:schemeClr val="dk1"/>
                </a:solidFill>
                <a:latin typeface="PT Sans"/>
                <a:ea typeface="PT Sans"/>
                <a:cs typeface="PT Sans"/>
                <a:sym typeface="PT Sans"/>
              </a:rPr>
              <a:t>525 Old Chem</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ctrTitle"/>
          </p:nvPr>
        </p:nvSpPr>
        <p:spPr>
          <a:xfrm>
            <a:off x="3717632" y="1090995"/>
            <a:ext cx="2325299" cy="4158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1800" u="none" cap="none" strike="noStrike">
                <a:solidFill>
                  <a:schemeClr val="dk2"/>
                </a:solidFill>
                <a:latin typeface="PT Sans"/>
                <a:ea typeface="PT Sans"/>
                <a:cs typeface="PT Sans"/>
                <a:sym typeface="PT Sans"/>
              </a:rPr>
              <a:t>President</a:t>
            </a:r>
          </a:p>
        </p:txBody>
      </p:sp>
      <p:cxnSp>
        <p:nvCxnSpPr>
          <p:cNvPr id="108" name="Shape 108"/>
          <p:cNvCxnSpPr/>
          <p:nvPr/>
        </p:nvCxnSpPr>
        <p:spPr>
          <a:xfrm>
            <a:off x="4880260" y="1506775"/>
            <a:ext cx="0" cy="304799"/>
          </a:xfrm>
          <a:prstGeom prst="straightConnector1">
            <a:avLst/>
          </a:prstGeom>
          <a:noFill/>
          <a:ln cap="flat" cmpd="sng" w="9525">
            <a:solidFill>
              <a:schemeClr val="dk1"/>
            </a:solidFill>
            <a:prstDash val="solid"/>
            <a:round/>
            <a:headEnd len="med" w="med" type="none"/>
            <a:tailEnd len="med" w="med" type="none"/>
          </a:ln>
        </p:spPr>
      </p:cxnSp>
      <p:cxnSp>
        <p:nvCxnSpPr>
          <p:cNvPr id="109" name="Shape 109"/>
          <p:cNvCxnSpPr/>
          <p:nvPr/>
        </p:nvCxnSpPr>
        <p:spPr>
          <a:xfrm rot="10800000">
            <a:off x="1162567" y="1802334"/>
            <a:ext cx="3948600" cy="0"/>
          </a:xfrm>
          <a:prstGeom prst="straightConnector1">
            <a:avLst/>
          </a:prstGeom>
          <a:noFill/>
          <a:ln cap="flat" cmpd="sng" w="9525">
            <a:solidFill>
              <a:schemeClr val="dk1"/>
            </a:solidFill>
            <a:prstDash val="solid"/>
            <a:round/>
            <a:headEnd len="med" w="med" type="none"/>
            <a:tailEnd len="med" w="med" type="none"/>
          </a:ln>
        </p:spPr>
      </p:cxnSp>
      <p:cxnSp>
        <p:nvCxnSpPr>
          <p:cNvPr id="110" name="Shape 110"/>
          <p:cNvCxnSpPr/>
          <p:nvPr/>
        </p:nvCxnSpPr>
        <p:spPr>
          <a:xfrm rot="10800000">
            <a:off x="5114668" y="1802334"/>
            <a:ext cx="3146099" cy="0"/>
          </a:xfrm>
          <a:prstGeom prst="straightConnector1">
            <a:avLst/>
          </a:prstGeom>
          <a:noFill/>
          <a:ln cap="flat" cmpd="sng" w="9525">
            <a:solidFill>
              <a:schemeClr val="dk1"/>
            </a:solidFill>
            <a:prstDash val="solid"/>
            <a:round/>
            <a:headEnd len="med" w="med" type="none"/>
            <a:tailEnd len="med" w="med" type="none"/>
          </a:ln>
        </p:spPr>
      </p:cxnSp>
      <p:sp>
        <p:nvSpPr>
          <p:cNvPr id="111" name="Shape 111"/>
          <p:cNvSpPr txBox="1"/>
          <p:nvPr/>
        </p:nvSpPr>
        <p:spPr>
          <a:xfrm>
            <a:off x="2701628" y="2342590"/>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PT Sans"/>
              <a:buNone/>
            </a:pPr>
            <a:r>
              <a:rPr b="1" baseline="0" i="0" lang="en-US" sz="1350" u="none" cap="none" strike="noStrike">
                <a:solidFill>
                  <a:schemeClr val="dk1"/>
                </a:solidFill>
                <a:latin typeface="PT Sans"/>
                <a:ea typeface="PT Sans"/>
                <a:cs typeface="PT Sans"/>
                <a:sym typeface="PT Sans"/>
              </a:rPr>
              <a:t>Vice President</a:t>
            </a:r>
          </a:p>
        </p:txBody>
      </p:sp>
      <p:sp>
        <p:nvSpPr>
          <p:cNvPr id="112" name="Shape 112"/>
          <p:cNvSpPr txBox="1"/>
          <p:nvPr/>
        </p:nvSpPr>
        <p:spPr>
          <a:xfrm>
            <a:off x="4926441" y="2342590"/>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PT Sans"/>
              <a:buNone/>
            </a:pPr>
            <a:r>
              <a:rPr b="1" baseline="0" i="0" lang="en-US" sz="1350" u="none" cap="none" strike="noStrike">
                <a:solidFill>
                  <a:schemeClr val="dk1"/>
                </a:solidFill>
                <a:latin typeface="PT Sans"/>
                <a:ea typeface="PT Sans"/>
                <a:cs typeface="PT Sans"/>
                <a:sym typeface="PT Sans"/>
              </a:rPr>
              <a:t>Associate Vice President</a:t>
            </a:r>
          </a:p>
        </p:txBody>
      </p:sp>
      <p:sp>
        <p:nvSpPr>
          <p:cNvPr id="113" name="Shape 113"/>
          <p:cNvSpPr txBox="1"/>
          <p:nvPr/>
        </p:nvSpPr>
        <p:spPr>
          <a:xfrm>
            <a:off x="-7" y="2342589"/>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PT Sans"/>
              <a:buNone/>
            </a:pPr>
            <a:r>
              <a:rPr b="1" baseline="0" i="0" lang="en-US" sz="1350" u="none" cap="none" strike="noStrike">
                <a:solidFill>
                  <a:schemeClr val="dk1"/>
                </a:solidFill>
                <a:latin typeface="PT Sans"/>
                <a:ea typeface="PT Sans"/>
                <a:cs typeface="PT Sans"/>
                <a:sym typeface="PT Sans"/>
              </a:rPr>
              <a:t>Secretary</a:t>
            </a:r>
          </a:p>
        </p:txBody>
      </p:sp>
      <p:sp>
        <p:nvSpPr>
          <p:cNvPr id="114" name="Shape 114"/>
          <p:cNvSpPr txBox="1"/>
          <p:nvPr/>
        </p:nvSpPr>
        <p:spPr>
          <a:xfrm>
            <a:off x="1183400" y="2342589"/>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PT Sans"/>
              <a:buNone/>
            </a:pPr>
            <a:r>
              <a:rPr b="1" baseline="0" i="0" lang="en-US" sz="1350" u="none" cap="none" strike="noStrike">
                <a:solidFill>
                  <a:schemeClr val="dk1"/>
                </a:solidFill>
                <a:latin typeface="PT Sans"/>
                <a:ea typeface="PT Sans"/>
                <a:cs typeface="PT Sans"/>
                <a:sym typeface="PT Sans"/>
              </a:rPr>
              <a:t>Treasurer</a:t>
            </a:r>
          </a:p>
        </p:txBody>
      </p:sp>
      <p:sp>
        <p:nvSpPr>
          <p:cNvPr id="115" name="Shape 115"/>
          <p:cNvSpPr txBox="1"/>
          <p:nvPr/>
        </p:nvSpPr>
        <p:spPr>
          <a:xfrm>
            <a:off x="7098140" y="2342588"/>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PT Sans"/>
              <a:buNone/>
            </a:pPr>
            <a:r>
              <a:rPr b="1" baseline="0" i="0" lang="en-US" sz="1350" u="none" cap="none" strike="noStrike">
                <a:solidFill>
                  <a:schemeClr val="dk1"/>
                </a:solidFill>
                <a:latin typeface="PT Sans"/>
                <a:ea typeface="PT Sans"/>
                <a:cs typeface="PT Sans"/>
                <a:sym typeface="PT Sans"/>
              </a:rPr>
              <a:t>Senators (X2)</a:t>
            </a:r>
          </a:p>
        </p:txBody>
      </p:sp>
      <p:cxnSp>
        <p:nvCxnSpPr>
          <p:cNvPr id="116" name="Shape 116"/>
          <p:cNvCxnSpPr>
            <a:endCxn id="113" idx="0"/>
          </p:cNvCxnSpPr>
          <p:nvPr/>
        </p:nvCxnSpPr>
        <p:spPr>
          <a:xfrm>
            <a:off x="1162642" y="1802289"/>
            <a:ext cx="0" cy="540300"/>
          </a:xfrm>
          <a:prstGeom prst="straightConnector1">
            <a:avLst/>
          </a:prstGeom>
          <a:noFill/>
          <a:ln cap="flat" cmpd="sng" w="9525">
            <a:solidFill>
              <a:schemeClr val="dk1"/>
            </a:solidFill>
            <a:prstDash val="solid"/>
            <a:round/>
            <a:headEnd len="med" w="med" type="none"/>
            <a:tailEnd len="lg" w="lg" type="triangle"/>
          </a:ln>
        </p:spPr>
      </p:cxnSp>
      <p:cxnSp>
        <p:nvCxnSpPr>
          <p:cNvPr id="117" name="Shape 117"/>
          <p:cNvCxnSpPr/>
          <p:nvPr/>
        </p:nvCxnSpPr>
        <p:spPr>
          <a:xfrm>
            <a:off x="2346028" y="1793098"/>
            <a:ext cx="0" cy="540299"/>
          </a:xfrm>
          <a:prstGeom prst="straightConnector1">
            <a:avLst/>
          </a:prstGeom>
          <a:noFill/>
          <a:ln cap="flat" cmpd="sng" w="9525">
            <a:solidFill>
              <a:schemeClr val="dk1"/>
            </a:solidFill>
            <a:prstDash val="solid"/>
            <a:round/>
            <a:headEnd len="med" w="med" type="none"/>
            <a:tailEnd len="lg" w="lg" type="triangle"/>
          </a:ln>
        </p:spPr>
      </p:cxnSp>
      <p:cxnSp>
        <p:nvCxnSpPr>
          <p:cNvPr id="118" name="Shape 118"/>
          <p:cNvCxnSpPr/>
          <p:nvPr/>
        </p:nvCxnSpPr>
        <p:spPr>
          <a:xfrm>
            <a:off x="3861942" y="1802334"/>
            <a:ext cx="0" cy="540299"/>
          </a:xfrm>
          <a:prstGeom prst="straightConnector1">
            <a:avLst/>
          </a:prstGeom>
          <a:noFill/>
          <a:ln cap="flat" cmpd="sng" w="9525">
            <a:solidFill>
              <a:schemeClr val="dk1"/>
            </a:solidFill>
            <a:prstDash val="solid"/>
            <a:round/>
            <a:headEnd len="med" w="med" type="none"/>
            <a:tailEnd len="lg" w="lg" type="triangle"/>
          </a:ln>
        </p:spPr>
      </p:cxnSp>
      <p:cxnSp>
        <p:nvCxnSpPr>
          <p:cNvPr id="119" name="Shape 119"/>
          <p:cNvCxnSpPr/>
          <p:nvPr/>
        </p:nvCxnSpPr>
        <p:spPr>
          <a:xfrm>
            <a:off x="6062512" y="1802333"/>
            <a:ext cx="0" cy="540299"/>
          </a:xfrm>
          <a:prstGeom prst="straightConnector1">
            <a:avLst/>
          </a:prstGeom>
          <a:noFill/>
          <a:ln cap="flat" cmpd="sng" w="9525">
            <a:solidFill>
              <a:schemeClr val="dk1"/>
            </a:solidFill>
            <a:prstDash val="solid"/>
            <a:round/>
            <a:headEnd len="med" w="med" type="none"/>
            <a:tailEnd len="lg" w="lg" type="triangle"/>
          </a:ln>
        </p:spPr>
      </p:cxnSp>
      <p:cxnSp>
        <p:nvCxnSpPr>
          <p:cNvPr id="120" name="Shape 120"/>
          <p:cNvCxnSpPr/>
          <p:nvPr/>
        </p:nvCxnSpPr>
        <p:spPr>
          <a:xfrm>
            <a:off x="8260767" y="1811432"/>
            <a:ext cx="0" cy="540299"/>
          </a:xfrm>
          <a:prstGeom prst="straightConnector1">
            <a:avLst/>
          </a:prstGeom>
          <a:noFill/>
          <a:ln cap="flat" cmpd="sng" w="9525">
            <a:solidFill>
              <a:schemeClr val="dk1"/>
            </a:solidFill>
            <a:prstDash val="solid"/>
            <a:round/>
            <a:headEnd len="med" w="med" type="none"/>
            <a:tailEnd len="lg" w="lg" type="triangle"/>
          </a:ln>
        </p:spPr>
      </p:cxnSp>
      <p:cxnSp>
        <p:nvCxnSpPr>
          <p:cNvPr id="121" name="Shape 121"/>
          <p:cNvCxnSpPr/>
          <p:nvPr/>
        </p:nvCxnSpPr>
        <p:spPr>
          <a:xfrm>
            <a:off x="3864260" y="2756166"/>
            <a:ext cx="0" cy="1133700"/>
          </a:xfrm>
          <a:prstGeom prst="straightConnector1">
            <a:avLst/>
          </a:prstGeom>
          <a:noFill/>
          <a:ln cap="flat" cmpd="sng" w="9525">
            <a:solidFill>
              <a:schemeClr val="dk1"/>
            </a:solidFill>
            <a:prstDash val="solid"/>
            <a:round/>
            <a:headEnd len="med" w="med" type="none"/>
            <a:tailEnd len="med" w="med" type="none"/>
          </a:ln>
        </p:spPr>
      </p:cxnSp>
      <p:cxnSp>
        <p:nvCxnSpPr>
          <p:cNvPr id="122" name="Shape 122"/>
          <p:cNvCxnSpPr/>
          <p:nvPr/>
        </p:nvCxnSpPr>
        <p:spPr>
          <a:xfrm>
            <a:off x="6058473" y="2756166"/>
            <a:ext cx="0" cy="1133700"/>
          </a:xfrm>
          <a:prstGeom prst="straightConnector1">
            <a:avLst/>
          </a:prstGeom>
          <a:noFill/>
          <a:ln cap="flat" cmpd="sng" w="9525">
            <a:solidFill>
              <a:schemeClr val="dk1"/>
            </a:solidFill>
            <a:prstDash val="solid"/>
            <a:round/>
            <a:headEnd len="med" w="med" type="none"/>
            <a:tailEnd len="med" w="med" type="none"/>
          </a:ln>
        </p:spPr>
      </p:cxnSp>
      <p:cxnSp>
        <p:nvCxnSpPr>
          <p:cNvPr id="123" name="Shape 123"/>
          <p:cNvCxnSpPr/>
          <p:nvPr/>
        </p:nvCxnSpPr>
        <p:spPr>
          <a:xfrm rot="10800000">
            <a:off x="1601443" y="3889751"/>
            <a:ext cx="2260499" cy="0"/>
          </a:xfrm>
          <a:prstGeom prst="straightConnector1">
            <a:avLst/>
          </a:prstGeom>
          <a:noFill/>
          <a:ln cap="flat" cmpd="sng" w="9525">
            <a:solidFill>
              <a:schemeClr val="dk1"/>
            </a:solidFill>
            <a:prstDash val="solid"/>
            <a:round/>
            <a:headEnd len="med" w="med" type="none"/>
            <a:tailEnd len="med" w="med" type="none"/>
          </a:ln>
        </p:spPr>
      </p:cxnSp>
      <p:cxnSp>
        <p:nvCxnSpPr>
          <p:cNvPr id="124" name="Shape 124"/>
          <p:cNvCxnSpPr/>
          <p:nvPr/>
        </p:nvCxnSpPr>
        <p:spPr>
          <a:xfrm>
            <a:off x="1599033" y="3894294"/>
            <a:ext cx="0" cy="540299"/>
          </a:xfrm>
          <a:prstGeom prst="straightConnector1">
            <a:avLst/>
          </a:prstGeom>
          <a:noFill/>
          <a:ln cap="flat" cmpd="sng" w="9525">
            <a:solidFill>
              <a:schemeClr val="dk1"/>
            </a:solidFill>
            <a:prstDash val="solid"/>
            <a:round/>
            <a:headEnd len="med" w="med" type="none"/>
            <a:tailEnd len="lg" w="lg" type="triangle"/>
          </a:ln>
        </p:spPr>
      </p:cxnSp>
      <p:cxnSp>
        <p:nvCxnSpPr>
          <p:cNvPr id="125" name="Shape 125"/>
          <p:cNvCxnSpPr/>
          <p:nvPr/>
        </p:nvCxnSpPr>
        <p:spPr>
          <a:xfrm flipH="1">
            <a:off x="2323747" y="3894294"/>
            <a:ext cx="1500" cy="1067099"/>
          </a:xfrm>
          <a:prstGeom prst="straightConnector1">
            <a:avLst/>
          </a:prstGeom>
          <a:noFill/>
          <a:ln cap="flat" cmpd="sng" w="9525">
            <a:solidFill>
              <a:schemeClr val="dk1"/>
            </a:solidFill>
            <a:prstDash val="solid"/>
            <a:round/>
            <a:headEnd len="med" w="med" type="none"/>
            <a:tailEnd len="lg" w="lg" type="triangle"/>
          </a:ln>
        </p:spPr>
      </p:cxnSp>
      <p:cxnSp>
        <p:nvCxnSpPr>
          <p:cNvPr id="126" name="Shape 126"/>
          <p:cNvCxnSpPr/>
          <p:nvPr/>
        </p:nvCxnSpPr>
        <p:spPr>
          <a:xfrm>
            <a:off x="3093301" y="3894294"/>
            <a:ext cx="1500" cy="1316400"/>
          </a:xfrm>
          <a:prstGeom prst="straightConnector1">
            <a:avLst/>
          </a:prstGeom>
          <a:noFill/>
          <a:ln cap="flat" cmpd="sng" w="9525">
            <a:solidFill>
              <a:schemeClr val="dk1"/>
            </a:solidFill>
            <a:prstDash val="solid"/>
            <a:round/>
            <a:headEnd len="med" w="med" type="none"/>
            <a:tailEnd len="lg" w="lg" type="triangle"/>
          </a:ln>
        </p:spPr>
      </p:cxnSp>
      <p:cxnSp>
        <p:nvCxnSpPr>
          <p:cNvPr id="127" name="Shape 127"/>
          <p:cNvCxnSpPr/>
          <p:nvPr/>
        </p:nvCxnSpPr>
        <p:spPr>
          <a:xfrm>
            <a:off x="3864826" y="3885210"/>
            <a:ext cx="0" cy="1667100"/>
          </a:xfrm>
          <a:prstGeom prst="straightConnector1">
            <a:avLst/>
          </a:prstGeom>
          <a:noFill/>
          <a:ln cap="flat" cmpd="sng" w="9525">
            <a:solidFill>
              <a:schemeClr val="dk1"/>
            </a:solidFill>
            <a:prstDash val="solid"/>
            <a:round/>
            <a:headEnd len="med" w="med" type="none"/>
            <a:tailEnd len="lg" w="lg" type="triangle"/>
          </a:ln>
        </p:spPr>
      </p:cxnSp>
      <p:sp>
        <p:nvSpPr>
          <p:cNvPr id="128" name="Shape 128"/>
          <p:cNvSpPr txBox="1"/>
          <p:nvPr/>
        </p:nvSpPr>
        <p:spPr>
          <a:xfrm>
            <a:off x="342296" y="4379132"/>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Career Fair (X2)</a:t>
            </a:r>
          </a:p>
        </p:txBody>
      </p:sp>
      <p:sp>
        <p:nvSpPr>
          <p:cNvPr id="129" name="Shape 129"/>
          <p:cNvSpPr txBox="1"/>
          <p:nvPr/>
        </p:nvSpPr>
        <p:spPr>
          <a:xfrm>
            <a:off x="1162620" y="4794912"/>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EWeek (</a:t>
            </a:r>
            <a:r>
              <a:rPr b="1" lang="en-US" sz="1350">
                <a:solidFill>
                  <a:srgbClr val="FF0000"/>
                </a:solidFill>
                <a:latin typeface="PT Sans"/>
                <a:ea typeface="PT Sans"/>
                <a:cs typeface="PT Sans"/>
                <a:sym typeface="PT Sans"/>
              </a:rPr>
              <a:t>X2)</a:t>
            </a:r>
          </a:p>
        </p:txBody>
      </p:sp>
      <p:sp>
        <p:nvSpPr>
          <p:cNvPr id="130" name="Shape 130"/>
          <p:cNvSpPr txBox="1"/>
          <p:nvPr/>
        </p:nvSpPr>
        <p:spPr>
          <a:xfrm>
            <a:off x="1974264" y="5094735"/>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Luau</a:t>
            </a:r>
          </a:p>
        </p:txBody>
      </p:sp>
      <p:sp>
        <p:nvSpPr>
          <p:cNvPr id="131" name="Shape 131"/>
          <p:cNvSpPr txBox="1"/>
          <p:nvPr/>
        </p:nvSpPr>
        <p:spPr>
          <a:xfrm>
            <a:off x="2733372" y="5438005"/>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Special Events</a:t>
            </a:r>
          </a:p>
        </p:txBody>
      </p:sp>
      <p:cxnSp>
        <p:nvCxnSpPr>
          <p:cNvPr id="132" name="Shape 132"/>
          <p:cNvCxnSpPr/>
          <p:nvPr/>
        </p:nvCxnSpPr>
        <p:spPr>
          <a:xfrm>
            <a:off x="6053841" y="3881746"/>
            <a:ext cx="0" cy="1667100"/>
          </a:xfrm>
          <a:prstGeom prst="straightConnector1">
            <a:avLst/>
          </a:prstGeom>
          <a:noFill/>
          <a:ln cap="flat" cmpd="sng" w="9525">
            <a:solidFill>
              <a:schemeClr val="dk1"/>
            </a:solidFill>
            <a:prstDash val="solid"/>
            <a:round/>
            <a:headEnd len="med" w="med" type="none"/>
            <a:tailEnd len="lg" w="lg" type="triangle"/>
          </a:ln>
        </p:spPr>
      </p:cxnSp>
      <p:cxnSp>
        <p:nvCxnSpPr>
          <p:cNvPr id="133" name="Shape 133"/>
          <p:cNvCxnSpPr/>
          <p:nvPr/>
        </p:nvCxnSpPr>
        <p:spPr>
          <a:xfrm>
            <a:off x="6637478" y="3889753"/>
            <a:ext cx="0" cy="1412999"/>
          </a:xfrm>
          <a:prstGeom prst="straightConnector1">
            <a:avLst/>
          </a:prstGeom>
          <a:noFill/>
          <a:ln cap="flat" cmpd="sng" w="9525">
            <a:solidFill>
              <a:schemeClr val="dk1"/>
            </a:solidFill>
            <a:prstDash val="solid"/>
            <a:round/>
            <a:headEnd len="med" w="med" type="none"/>
            <a:tailEnd len="lg" w="lg" type="triangle"/>
          </a:ln>
        </p:spPr>
      </p:cxnSp>
      <p:cxnSp>
        <p:nvCxnSpPr>
          <p:cNvPr id="134" name="Shape 134"/>
          <p:cNvCxnSpPr/>
          <p:nvPr/>
        </p:nvCxnSpPr>
        <p:spPr>
          <a:xfrm>
            <a:off x="7251696" y="3881748"/>
            <a:ext cx="0" cy="1079699"/>
          </a:xfrm>
          <a:prstGeom prst="straightConnector1">
            <a:avLst/>
          </a:prstGeom>
          <a:noFill/>
          <a:ln cap="flat" cmpd="sng" w="9525">
            <a:solidFill>
              <a:schemeClr val="dk1"/>
            </a:solidFill>
            <a:prstDash val="solid"/>
            <a:round/>
            <a:headEnd len="med" w="med" type="none"/>
            <a:tailEnd len="lg" w="lg" type="triangle"/>
          </a:ln>
        </p:spPr>
      </p:cxnSp>
      <p:cxnSp>
        <p:nvCxnSpPr>
          <p:cNvPr id="135" name="Shape 135"/>
          <p:cNvCxnSpPr/>
          <p:nvPr/>
        </p:nvCxnSpPr>
        <p:spPr>
          <a:xfrm>
            <a:off x="7875150" y="3881746"/>
            <a:ext cx="0" cy="825600"/>
          </a:xfrm>
          <a:prstGeom prst="straightConnector1">
            <a:avLst/>
          </a:prstGeom>
          <a:noFill/>
          <a:ln cap="flat" cmpd="sng" w="9525">
            <a:solidFill>
              <a:schemeClr val="dk1"/>
            </a:solidFill>
            <a:prstDash val="solid"/>
            <a:round/>
            <a:headEnd len="med" w="med" type="none"/>
            <a:tailEnd len="lg" w="lg" type="triangle"/>
          </a:ln>
        </p:spPr>
      </p:cxnSp>
      <p:cxnSp>
        <p:nvCxnSpPr>
          <p:cNvPr id="136" name="Shape 136"/>
          <p:cNvCxnSpPr/>
          <p:nvPr/>
        </p:nvCxnSpPr>
        <p:spPr>
          <a:xfrm>
            <a:off x="8559795" y="3889753"/>
            <a:ext cx="0" cy="662699"/>
          </a:xfrm>
          <a:prstGeom prst="straightConnector1">
            <a:avLst/>
          </a:prstGeom>
          <a:noFill/>
          <a:ln cap="flat" cmpd="sng" w="9525">
            <a:solidFill>
              <a:schemeClr val="dk1"/>
            </a:solidFill>
            <a:prstDash val="solid"/>
            <a:round/>
            <a:headEnd len="med" w="med" type="none"/>
            <a:tailEnd len="lg" w="lg" type="triangle"/>
          </a:ln>
        </p:spPr>
      </p:cxnSp>
      <p:cxnSp>
        <p:nvCxnSpPr>
          <p:cNvPr id="137" name="Shape 137"/>
          <p:cNvCxnSpPr/>
          <p:nvPr/>
        </p:nvCxnSpPr>
        <p:spPr>
          <a:xfrm flipH="1" rot="10800000">
            <a:off x="6042887" y="3881653"/>
            <a:ext cx="2516999" cy="8100"/>
          </a:xfrm>
          <a:prstGeom prst="straightConnector1">
            <a:avLst/>
          </a:prstGeom>
          <a:noFill/>
          <a:ln cap="flat" cmpd="sng" w="9525">
            <a:solidFill>
              <a:schemeClr val="dk1"/>
            </a:solidFill>
            <a:prstDash val="solid"/>
            <a:round/>
            <a:headEnd len="med" w="med" type="none"/>
            <a:tailEnd len="med" w="med" type="none"/>
          </a:ln>
        </p:spPr>
      </p:cxnSp>
      <p:sp>
        <p:nvSpPr>
          <p:cNvPr id="138" name="Shape 138"/>
          <p:cNvSpPr txBox="1"/>
          <p:nvPr/>
        </p:nvSpPr>
        <p:spPr>
          <a:xfrm>
            <a:off x="4899883" y="5438385"/>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Collegiate Affairs</a:t>
            </a:r>
          </a:p>
        </p:txBody>
      </p:sp>
      <p:sp>
        <p:nvSpPr>
          <p:cNvPr id="139" name="Shape 139"/>
          <p:cNvSpPr txBox="1"/>
          <p:nvPr/>
        </p:nvSpPr>
        <p:spPr>
          <a:xfrm>
            <a:off x="5493032" y="5127967"/>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Recognition</a:t>
            </a:r>
          </a:p>
        </p:txBody>
      </p:sp>
      <p:sp>
        <p:nvSpPr>
          <p:cNvPr id="140" name="Shape 140"/>
          <p:cNvSpPr txBox="1"/>
          <p:nvPr/>
        </p:nvSpPr>
        <p:spPr>
          <a:xfrm>
            <a:off x="6089069" y="4856101"/>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SOCC</a:t>
            </a:r>
          </a:p>
        </p:txBody>
      </p:sp>
      <p:sp>
        <p:nvSpPr>
          <p:cNvPr id="141" name="Shape 141"/>
          <p:cNvSpPr txBox="1"/>
          <p:nvPr/>
        </p:nvSpPr>
        <p:spPr>
          <a:xfrm>
            <a:off x="6712523" y="4615919"/>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FELD</a:t>
            </a:r>
          </a:p>
        </p:txBody>
      </p:sp>
      <p:sp>
        <p:nvSpPr>
          <p:cNvPr id="142" name="Shape 142"/>
          <p:cNvSpPr txBox="1"/>
          <p:nvPr/>
        </p:nvSpPr>
        <p:spPr>
          <a:xfrm>
            <a:off x="7397167" y="4435225"/>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Public Affairs</a:t>
            </a:r>
          </a:p>
        </p:txBody>
      </p:sp>
      <p:cxnSp>
        <p:nvCxnSpPr>
          <p:cNvPr id="143" name="Shape 143"/>
          <p:cNvCxnSpPr/>
          <p:nvPr/>
        </p:nvCxnSpPr>
        <p:spPr>
          <a:xfrm>
            <a:off x="4880257" y="1797716"/>
            <a:ext cx="0" cy="1392300"/>
          </a:xfrm>
          <a:prstGeom prst="straightConnector1">
            <a:avLst/>
          </a:prstGeom>
          <a:noFill/>
          <a:ln cap="flat" cmpd="sng" w="9525">
            <a:solidFill>
              <a:schemeClr val="dk1"/>
            </a:solidFill>
            <a:prstDash val="solid"/>
            <a:round/>
            <a:headEnd len="med" w="med" type="none"/>
            <a:tailEnd len="lg" w="lg" type="triangle"/>
          </a:ln>
        </p:spPr>
      </p:cxnSp>
      <p:sp>
        <p:nvSpPr>
          <p:cNvPr id="144" name="Shape 144"/>
          <p:cNvSpPr txBox="1"/>
          <p:nvPr/>
        </p:nvSpPr>
        <p:spPr>
          <a:xfrm>
            <a:off x="3737255" y="3053649"/>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Technology</a:t>
            </a:r>
          </a:p>
        </p:txBody>
      </p:sp>
      <p:sp>
        <p:nvSpPr>
          <p:cNvPr id="145" name="Shape 145"/>
          <p:cNvSpPr txBox="1"/>
          <p:nvPr/>
        </p:nvSpPr>
        <p:spPr>
          <a:xfrm>
            <a:off x="1246350" y="6081080"/>
            <a:ext cx="7307099" cy="36929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800" u="none" cap="none" strike="noStrike">
                <a:solidFill>
                  <a:schemeClr val="dk1"/>
                </a:solidFill>
                <a:latin typeface="PT Sans"/>
                <a:ea typeface="PT Sans"/>
                <a:cs typeface="PT Sans"/>
                <a:sym typeface="PT Sans"/>
              </a:rPr>
              <a:t>OFFICERS are in black. </a:t>
            </a:r>
            <a:r>
              <a:rPr b="1" baseline="0" i="0" lang="en-US" sz="1800" u="none" cap="none" strike="noStrike">
                <a:solidFill>
                  <a:srgbClr val="FF0000"/>
                </a:solidFill>
                <a:latin typeface="PT Sans"/>
                <a:ea typeface="PT Sans"/>
                <a:cs typeface="PT Sans"/>
                <a:sym typeface="PT Sans"/>
              </a:rPr>
              <a:t>COMMITTEE CHAIRS are in red.</a:t>
            </a:r>
          </a:p>
        </p:txBody>
      </p:sp>
      <p:sp>
        <p:nvSpPr>
          <p:cNvPr id="146" name="Shape 146"/>
          <p:cNvSpPr txBox="1"/>
          <p:nvPr/>
        </p:nvSpPr>
        <p:spPr>
          <a:xfrm>
            <a:off x="1275769" y="270254"/>
            <a:ext cx="7637399" cy="5847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3200" u="none" cap="none" strike="noStrike">
                <a:solidFill>
                  <a:schemeClr val="dk1"/>
                </a:solidFill>
                <a:latin typeface="PT Sans"/>
                <a:ea typeface="PT Sans"/>
                <a:cs typeface="PT Sans"/>
                <a:sym typeface="PT Sans"/>
              </a:rPr>
              <a:t>CEAS TRIBUNAL EXECUTIVE STRUCTURE</a:t>
            </a:r>
          </a:p>
        </p:txBody>
      </p:sp>
      <p:sp>
        <p:nvSpPr>
          <p:cNvPr id="147" name="Shape 147"/>
          <p:cNvSpPr txBox="1"/>
          <p:nvPr/>
        </p:nvSpPr>
        <p:spPr>
          <a:xfrm>
            <a:off x="6042867" y="3116175"/>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lang="en-US" sz="1350">
                <a:solidFill>
                  <a:srgbClr val="FF0000"/>
                </a:solidFill>
                <a:latin typeface="PT Sans"/>
                <a:ea typeface="PT Sans"/>
                <a:cs typeface="PT Sans"/>
                <a:sym typeface="PT Sans"/>
              </a:rPr>
              <a:t>Innovation</a:t>
            </a:r>
          </a:p>
        </p:txBody>
      </p:sp>
      <p:cxnSp>
        <p:nvCxnSpPr>
          <p:cNvPr id="148" name="Shape 148"/>
          <p:cNvCxnSpPr/>
          <p:nvPr/>
        </p:nvCxnSpPr>
        <p:spPr>
          <a:xfrm>
            <a:off x="7205532" y="1802316"/>
            <a:ext cx="0" cy="1392300"/>
          </a:xfrm>
          <a:prstGeom prst="straightConnector1">
            <a:avLst/>
          </a:prstGeom>
          <a:noFill/>
          <a:ln cap="flat" cmpd="sng" w="9525">
            <a:solidFill>
              <a:schemeClr val="dk1"/>
            </a:solidFill>
            <a:prstDash val="solid"/>
            <a:round/>
            <a:headEnd len="med" w="med" type="none"/>
            <a:tailEnd len="lg" w="lg" type="triangle"/>
          </a:ln>
        </p:spPr>
      </p:cxnSp>
      <p:cxnSp>
        <p:nvCxnSpPr>
          <p:cNvPr id="149" name="Shape 149"/>
          <p:cNvCxnSpPr/>
          <p:nvPr/>
        </p:nvCxnSpPr>
        <p:spPr>
          <a:xfrm>
            <a:off x="5577970" y="3888791"/>
            <a:ext cx="0" cy="662699"/>
          </a:xfrm>
          <a:prstGeom prst="straightConnector1">
            <a:avLst/>
          </a:prstGeom>
          <a:noFill/>
          <a:ln cap="flat" cmpd="sng" w="9525">
            <a:solidFill>
              <a:schemeClr val="dk1"/>
            </a:solidFill>
            <a:prstDash val="solid"/>
            <a:round/>
            <a:headEnd len="med" w="med" type="none"/>
            <a:tailEnd len="lg" w="lg" type="triangle"/>
          </a:ln>
        </p:spPr>
      </p:cxnSp>
      <p:cxnSp>
        <p:nvCxnSpPr>
          <p:cNvPr id="150" name="Shape 150"/>
          <p:cNvCxnSpPr/>
          <p:nvPr/>
        </p:nvCxnSpPr>
        <p:spPr>
          <a:xfrm>
            <a:off x="5573175" y="3888800"/>
            <a:ext cx="485399" cy="900"/>
          </a:xfrm>
          <a:prstGeom prst="straightConnector1">
            <a:avLst/>
          </a:prstGeom>
          <a:noFill/>
          <a:ln cap="flat" cmpd="sng" w="9525">
            <a:solidFill>
              <a:schemeClr val="dk1"/>
            </a:solidFill>
            <a:prstDash val="solid"/>
            <a:round/>
            <a:headEnd len="med" w="med" type="none"/>
            <a:tailEnd len="med" w="med" type="none"/>
          </a:ln>
        </p:spPr>
      </p:cxnSp>
      <p:sp>
        <p:nvSpPr>
          <p:cNvPr id="151" name="Shape 151"/>
          <p:cNvSpPr txBox="1"/>
          <p:nvPr/>
        </p:nvSpPr>
        <p:spPr>
          <a:xfrm>
            <a:off x="5086375" y="4846175"/>
            <a:ext cx="9437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lang="en-US" sz="1350">
                <a:solidFill>
                  <a:srgbClr val="FF0000"/>
                </a:solidFill>
                <a:latin typeface="PT Sans"/>
                <a:ea typeface="PT Sans"/>
                <a:cs typeface="PT Sans"/>
                <a:sym typeface="PT Sans"/>
              </a:rPr>
              <a:t>Order of the Engineer</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228600" y="457202"/>
            <a:ext cx="8915400" cy="758825"/>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sng" cap="none" strike="noStrike">
                <a:solidFill>
                  <a:schemeClr val="dk2"/>
                </a:solidFill>
                <a:latin typeface="PT Sans"/>
                <a:ea typeface="PT Sans"/>
                <a:cs typeface="PT Sans"/>
                <a:sym typeface="PT Sans"/>
              </a:rPr>
              <a:t>Tribunal Officers</a:t>
            </a:r>
          </a:p>
        </p:txBody>
      </p:sp>
      <p:graphicFrame>
        <p:nvGraphicFramePr>
          <p:cNvPr id="157" name="Shape 157"/>
          <p:cNvGraphicFramePr/>
          <p:nvPr/>
        </p:nvGraphicFramePr>
        <p:xfrm>
          <a:off x="0" y="1524000"/>
          <a:ext cx="3000000" cy="3000000"/>
        </p:xfrm>
        <a:graphic>
          <a:graphicData uri="http://schemas.openxmlformats.org/drawingml/2006/table">
            <a:tbl>
              <a:tblPr bandRow="1" firstRow="1">
                <a:noFill/>
                <a:tableStyleId>{97921213-7B18-4EBB-A497-D3C5B9CC6BDD}</a:tableStyleId>
              </a:tblPr>
              <a:tblGrid>
                <a:gridCol w="4419700"/>
                <a:gridCol w="152300"/>
                <a:gridCol w="75950"/>
                <a:gridCol w="4472250"/>
              </a:tblGrid>
              <a:tr h="533825">
                <a:tc>
                  <a:txBody>
                    <a:bodyPr>
                      <a:noAutofit/>
                    </a:bodyPr>
                    <a:lstStyle/>
                    <a:p>
                      <a:pPr indent="0" lvl="0" marL="0" marR="0" rtl="0" algn="r">
                        <a:lnSpc>
                          <a:spcPct val="100000"/>
                        </a:lnSpc>
                        <a:spcBef>
                          <a:spcPts val="0"/>
                        </a:spcBef>
                        <a:spcAft>
                          <a:spcPts val="0"/>
                        </a:spcAft>
                        <a:buSzPct val="25000"/>
                        <a:buNone/>
                      </a:pPr>
                      <a:r>
                        <a:rPr b="1" lang="en-US" sz="2200"/>
                        <a:t>President:</a:t>
                      </a:r>
                    </a:p>
                  </a:txBody>
                  <a:tcPr marT="33450" marB="33450" marR="50425" marL="50425" anchor="ctr"/>
                </a:tc>
                <a:tc>
                  <a:txBody>
                    <a:bodyPr>
                      <a:noAutofit/>
                    </a:bodyPr>
                    <a:lstStyle/>
                    <a:p>
                      <a:pPr indent="0" lvl="0" marL="0" marR="0" rtl="0" algn="r">
                        <a:lnSpc>
                          <a:spcPct val="100000"/>
                        </a:lnSpc>
                        <a:spcBef>
                          <a:spcPts val="0"/>
                        </a:spcBef>
                        <a:spcAft>
                          <a:spcPts val="0"/>
                        </a:spcAft>
                        <a:buNone/>
                      </a:pPr>
                      <a:r>
                        <a:t/>
                      </a:r>
                      <a:endParaRPr b="1" sz="2200"/>
                    </a:p>
                  </a:txBody>
                  <a:tcPr marT="33450" marB="33450" marR="50425" marL="50425" anchor="ctr"/>
                </a:tc>
                <a:tc gridSpan="2">
                  <a:txBody>
                    <a:bodyPr>
                      <a:noAutofit/>
                    </a:bodyPr>
                    <a:lstStyle/>
                    <a:p>
                      <a:pPr indent="0" lvl="0" marL="0" marR="0" rtl="0">
                        <a:lnSpc>
                          <a:spcPct val="100000"/>
                        </a:lnSpc>
                        <a:spcBef>
                          <a:spcPts val="0"/>
                        </a:spcBef>
                        <a:spcAft>
                          <a:spcPts val="0"/>
                        </a:spcAft>
                        <a:buSzPct val="25000"/>
                        <a:buNone/>
                      </a:pPr>
                      <a:r>
                        <a:rPr b="1" lang="en-US" sz="2200"/>
                        <a:t>Carlo Perottino</a:t>
                      </a:r>
                    </a:p>
                  </a:txBody>
                  <a:tcPr marT="33450" marB="33450" marR="50425" marL="50425" anchor="ctr"/>
                </a:tc>
                <a:tc hMerge="1"/>
              </a:tr>
              <a:tr h="737525">
                <a:tc>
                  <a:txBody>
                    <a:bodyPr>
                      <a:noAutofit/>
                    </a:bodyPr>
                    <a:lstStyle/>
                    <a:p>
                      <a:pPr indent="0" lvl="0" marL="0" marR="0" rtl="0" algn="r">
                        <a:lnSpc>
                          <a:spcPct val="100000"/>
                        </a:lnSpc>
                        <a:spcBef>
                          <a:spcPts val="0"/>
                        </a:spcBef>
                        <a:spcAft>
                          <a:spcPts val="0"/>
                        </a:spcAft>
                        <a:buSzPct val="25000"/>
                        <a:buNone/>
                      </a:pPr>
                      <a:r>
                        <a:rPr b="1" lang="en-US" sz="2200"/>
                        <a:t>Vice President:</a:t>
                      </a:r>
                    </a:p>
                  </a:txBody>
                  <a:tcPr marT="33450" marB="33450" marR="50425" marL="50425" anchor="ctr"/>
                </a:tc>
                <a:tc>
                  <a:txBody>
                    <a:bodyPr>
                      <a:noAutofit/>
                    </a:bodyPr>
                    <a:lstStyle/>
                    <a:p>
                      <a:pPr indent="0" lvl="0" marL="0" marR="0" rtl="0" algn="r">
                        <a:lnSpc>
                          <a:spcPct val="100000"/>
                        </a:lnSpc>
                        <a:spcBef>
                          <a:spcPts val="0"/>
                        </a:spcBef>
                        <a:spcAft>
                          <a:spcPts val="0"/>
                        </a:spcAft>
                        <a:buNone/>
                      </a:pPr>
                      <a:r>
                        <a:t/>
                      </a:r>
                      <a:endParaRPr b="1" sz="2200"/>
                    </a:p>
                  </a:txBody>
                  <a:tcPr marT="33450" marB="33450" marR="50425" marL="50425" anchor="ctr"/>
                </a:tc>
                <a:tc gridSpan="2">
                  <a:txBody>
                    <a:bodyPr>
                      <a:noAutofit/>
                    </a:bodyPr>
                    <a:lstStyle/>
                    <a:p>
                      <a:pPr indent="0" lvl="0" marL="0" marR="0" rtl="0">
                        <a:lnSpc>
                          <a:spcPct val="100000"/>
                        </a:lnSpc>
                        <a:spcBef>
                          <a:spcPts val="0"/>
                        </a:spcBef>
                        <a:spcAft>
                          <a:spcPts val="0"/>
                        </a:spcAft>
                        <a:buSzPct val="25000"/>
                        <a:buNone/>
                      </a:pPr>
                      <a:r>
                        <a:rPr b="1" lang="en-US" sz="2200"/>
                        <a:t>Nathan Ball</a:t>
                      </a:r>
                    </a:p>
                  </a:txBody>
                  <a:tcPr marT="33450" marB="33450" marR="50425" marL="50425" anchor="ctr"/>
                </a:tc>
                <a:tc hMerge="1"/>
              </a:tr>
              <a:tr h="737525">
                <a:tc>
                  <a:txBody>
                    <a:bodyPr>
                      <a:noAutofit/>
                    </a:bodyPr>
                    <a:lstStyle/>
                    <a:p>
                      <a:pPr indent="0" lvl="0" marL="0" marR="0" rtl="0" algn="r">
                        <a:lnSpc>
                          <a:spcPct val="100000"/>
                        </a:lnSpc>
                        <a:spcBef>
                          <a:spcPts val="0"/>
                        </a:spcBef>
                        <a:spcAft>
                          <a:spcPts val="0"/>
                        </a:spcAft>
                        <a:buSzPct val="25000"/>
                        <a:buNone/>
                      </a:pPr>
                      <a:r>
                        <a:rPr b="1" lang="en-US" sz="2200"/>
                        <a:t>Associate Vice President:</a:t>
                      </a:r>
                    </a:p>
                  </a:txBody>
                  <a:tcPr marT="33450" marB="33450" marR="50425" marL="50425" anchor="ctr"/>
                </a:tc>
                <a:tc>
                  <a:txBody>
                    <a:bodyPr>
                      <a:noAutofit/>
                    </a:bodyPr>
                    <a:lstStyle/>
                    <a:p>
                      <a:pPr indent="0" lvl="0" marL="0" marR="0" rtl="0" algn="r">
                        <a:lnSpc>
                          <a:spcPct val="100000"/>
                        </a:lnSpc>
                        <a:spcBef>
                          <a:spcPts val="0"/>
                        </a:spcBef>
                        <a:spcAft>
                          <a:spcPts val="0"/>
                        </a:spcAft>
                        <a:buNone/>
                      </a:pPr>
                      <a:r>
                        <a:t/>
                      </a:r>
                      <a:endParaRPr b="1" sz="2200"/>
                    </a:p>
                  </a:txBody>
                  <a:tcPr marT="33450" marB="33450" marR="50425" marL="50425" anchor="ctr"/>
                </a:tc>
                <a:tc gridSpan="2">
                  <a:txBody>
                    <a:bodyPr>
                      <a:noAutofit/>
                    </a:bodyPr>
                    <a:lstStyle/>
                    <a:p>
                      <a:pPr indent="0" lvl="0" marL="0" marR="0" rtl="0">
                        <a:lnSpc>
                          <a:spcPct val="100000"/>
                        </a:lnSpc>
                        <a:spcBef>
                          <a:spcPts val="0"/>
                        </a:spcBef>
                        <a:spcAft>
                          <a:spcPts val="0"/>
                        </a:spcAft>
                        <a:buSzPct val="25000"/>
                        <a:buNone/>
                      </a:pPr>
                      <a:r>
                        <a:rPr b="1" lang="en-US" sz="2200"/>
                        <a:t> Nathan Hamit</a:t>
                      </a:r>
                    </a:p>
                  </a:txBody>
                  <a:tcPr marT="33450" marB="33450" marR="50425" marL="50425" anchor="ctr"/>
                </a:tc>
                <a:tc hMerge="1"/>
              </a:tr>
              <a:tr h="533825">
                <a:tc>
                  <a:txBody>
                    <a:bodyPr>
                      <a:noAutofit/>
                    </a:bodyPr>
                    <a:lstStyle/>
                    <a:p>
                      <a:pPr indent="0" lvl="0" marL="0" marR="0" rtl="0" algn="r">
                        <a:lnSpc>
                          <a:spcPct val="100000"/>
                        </a:lnSpc>
                        <a:spcBef>
                          <a:spcPts val="0"/>
                        </a:spcBef>
                        <a:spcAft>
                          <a:spcPts val="0"/>
                        </a:spcAft>
                        <a:buSzPct val="25000"/>
                        <a:buNone/>
                      </a:pPr>
                      <a:r>
                        <a:rPr b="1" lang="en-US" sz="2200"/>
                        <a:t>Treasurer:</a:t>
                      </a:r>
                    </a:p>
                  </a:txBody>
                  <a:tcPr marT="33450" marB="33450" marR="50425" marL="50425" anchor="ctr"/>
                </a:tc>
                <a:tc>
                  <a:txBody>
                    <a:bodyPr>
                      <a:noAutofit/>
                    </a:bodyPr>
                    <a:lstStyle/>
                    <a:p>
                      <a:pPr indent="0" lvl="0" marL="0" marR="0" rtl="0" algn="r">
                        <a:lnSpc>
                          <a:spcPct val="100000"/>
                        </a:lnSpc>
                        <a:spcBef>
                          <a:spcPts val="0"/>
                        </a:spcBef>
                        <a:spcAft>
                          <a:spcPts val="0"/>
                        </a:spcAft>
                        <a:buNone/>
                      </a:pPr>
                      <a:r>
                        <a:t/>
                      </a:r>
                      <a:endParaRPr b="1" sz="2200"/>
                    </a:p>
                  </a:txBody>
                  <a:tcPr marT="33450" marB="33450" marR="50425" marL="50425" anchor="ctr"/>
                </a:tc>
                <a:tc gridSpan="2">
                  <a:txBody>
                    <a:bodyPr>
                      <a:noAutofit/>
                    </a:bodyPr>
                    <a:lstStyle/>
                    <a:p>
                      <a:pPr indent="0" lvl="0" marL="0" marR="0" rtl="0">
                        <a:lnSpc>
                          <a:spcPct val="100000"/>
                        </a:lnSpc>
                        <a:spcBef>
                          <a:spcPts val="0"/>
                        </a:spcBef>
                        <a:spcAft>
                          <a:spcPts val="0"/>
                        </a:spcAft>
                        <a:buClr>
                          <a:srgbClr val="000000"/>
                        </a:buClr>
                        <a:buSzPct val="25000"/>
                        <a:buFont typeface="Arial"/>
                        <a:buNone/>
                      </a:pPr>
                      <a:r>
                        <a:rPr b="1" lang="en-US" sz="2200"/>
                        <a:t>OPEN</a:t>
                      </a:r>
                    </a:p>
                  </a:txBody>
                  <a:tcPr marT="33450" marB="33450" marR="50425" marL="50425" anchor="ctr"/>
                </a:tc>
                <a:tc hMerge="1"/>
              </a:tr>
              <a:tr h="581025">
                <a:tc>
                  <a:txBody>
                    <a:bodyPr>
                      <a:noAutofit/>
                    </a:bodyPr>
                    <a:lstStyle/>
                    <a:p>
                      <a:pPr indent="0" lvl="0" marL="0" marR="0" rtl="0" algn="r">
                        <a:lnSpc>
                          <a:spcPct val="100000"/>
                        </a:lnSpc>
                        <a:spcBef>
                          <a:spcPts val="0"/>
                        </a:spcBef>
                        <a:spcAft>
                          <a:spcPts val="0"/>
                        </a:spcAft>
                        <a:buSzPct val="25000"/>
                        <a:buNone/>
                      </a:pPr>
                      <a:r>
                        <a:rPr b="1" lang="en-US" sz="2200"/>
                        <a:t>Secretary:</a:t>
                      </a:r>
                    </a:p>
                  </a:txBody>
                  <a:tcPr marT="33450" marB="33450" marR="50425" marL="50425" anchor="ctr"/>
                </a:tc>
                <a:tc>
                  <a:txBody>
                    <a:bodyPr>
                      <a:noAutofit/>
                    </a:bodyPr>
                    <a:lstStyle/>
                    <a:p>
                      <a:pPr indent="0" lvl="0" marL="0" marR="0" rtl="0" algn="r">
                        <a:lnSpc>
                          <a:spcPct val="100000"/>
                        </a:lnSpc>
                        <a:spcBef>
                          <a:spcPts val="0"/>
                        </a:spcBef>
                        <a:spcAft>
                          <a:spcPts val="0"/>
                        </a:spcAft>
                        <a:buNone/>
                      </a:pPr>
                      <a:r>
                        <a:t/>
                      </a:r>
                      <a:endParaRPr b="1" sz="2200"/>
                    </a:p>
                  </a:txBody>
                  <a:tcPr marT="33450" marB="33450" marR="50425" marL="50425" anchor="ctr"/>
                </a:tc>
                <a:tc gridSpan="2">
                  <a:txBody>
                    <a:bodyPr>
                      <a:noAutofit/>
                    </a:bodyPr>
                    <a:lstStyle/>
                    <a:p>
                      <a:pPr indent="0" lvl="0" marL="0" marR="0" rtl="0">
                        <a:lnSpc>
                          <a:spcPct val="100000"/>
                        </a:lnSpc>
                        <a:spcBef>
                          <a:spcPts val="0"/>
                        </a:spcBef>
                        <a:spcAft>
                          <a:spcPts val="0"/>
                        </a:spcAft>
                        <a:buSzPct val="25000"/>
                        <a:buNone/>
                      </a:pPr>
                      <a:r>
                        <a:rPr b="1" lang="en-US" sz="2200"/>
                        <a:t>Spencer King</a:t>
                      </a:r>
                    </a:p>
                  </a:txBody>
                  <a:tcPr marT="33450" marB="33450" marR="50425" marL="50425" anchor="ctr"/>
                </a:tc>
                <a:tc hMerge="1"/>
              </a:tr>
              <a:tr h="757900">
                <a:tc>
                  <a:txBody>
                    <a:bodyPr>
                      <a:noAutofit/>
                    </a:bodyPr>
                    <a:lstStyle/>
                    <a:p>
                      <a:pPr indent="0" lvl="0" marL="0" marR="0" rtl="0" algn="r">
                        <a:lnSpc>
                          <a:spcPct val="100000"/>
                        </a:lnSpc>
                        <a:spcBef>
                          <a:spcPts val="0"/>
                        </a:spcBef>
                        <a:spcAft>
                          <a:spcPts val="0"/>
                        </a:spcAft>
                        <a:buSzPct val="25000"/>
                        <a:buNone/>
                      </a:pPr>
                      <a:r>
                        <a:rPr b="1" lang="en-US" sz="2200"/>
                        <a:t>Senators:</a:t>
                      </a:r>
                    </a:p>
                  </a:txBody>
                  <a:tcPr marT="33450" marB="33450" marR="50425" marL="50425" anchor="ctr"/>
                </a:tc>
                <a:tc>
                  <a:txBody>
                    <a:bodyPr>
                      <a:noAutofit/>
                    </a:bodyPr>
                    <a:lstStyle/>
                    <a:p>
                      <a:pPr indent="0" lvl="0" marL="0" marR="0" rtl="0" algn="r">
                        <a:lnSpc>
                          <a:spcPct val="100000"/>
                        </a:lnSpc>
                        <a:spcBef>
                          <a:spcPts val="0"/>
                        </a:spcBef>
                        <a:spcAft>
                          <a:spcPts val="0"/>
                        </a:spcAft>
                        <a:buNone/>
                      </a:pPr>
                      <a:r>
                        <a:t/>
                      </a:r>
                      <a:endParaRPr b="1" sz="2200"/>
                    </a:p>
                  </a:txBody>
                  <a:tcPr marT="33450" marB="33450" marR="50425" marL="50425" anchor="ctr"/>
                </a:tc>
                <a:tc gridSpan="2">
                  <a:txBody>
                    <a:bodyPr>
                      <a:noAutofit/>
                    </a:bodyPr>
                    <a:lstStyle/>
                    <a:p>
                      <a:pPr indent="0" lvl="0" marL="0" marR="0" rtl="0">
                        <a:lnSpc>
                          <a:spcPct val="100000"/>
                        </a:lnSpc>
                        <a:spcBef>
                          <a:spcPts val="0"/>
                        </a:spcBef>
                        <a:spcAft>
                          <a:spcPts val="0"/>
                        </a:spcAft>
                        <a:buSzPct val="25000"/>
                        <a:buNone/>
                      </a:pPr>
                      <a:r>
                        <a:rPr b="1" lang="en-US" sz="2200"/>
                        <a:t>John Lewnard</a:t>
                      </a:r>
                    </a:p>
                    <a:p>
                      <a:pPr indent="0" lvl="0" marL="0" marR="0" rtl="0">
                        <a:lnSpc>
                          <a:spcPct val="100000"/>
                        </a:lnSpc>
                        <a:spcBef>
                          <a:spcPts val="0"/>
                        </a:spcBef>
                        <a:spcAft>
                          <a:spcPts val="0"/>
                        </a:spcAft>
                        <a:buSzPct val="25000"/>
                        <a:buNone/>
                      </a:pPr>
                      <a:r>
                        <a:rPr b="1" lang="en-US" sz="2200"/>
                        <a:t>Varun Nagarajan</a:t>
                      </a:r>
                    </a:p>
                  </a:txBody>
                  <a:tcPr marT="33450" marB="33450" marR="50425" marL="50425" anchor="ctr"/>
                </a:tc>
                <a:tc hMerge="1"/>
              </a:tr>
              <a:tr h="142350">
                <a:tc>
                  <a:txBody>
                    <a:bodyPr>
                      <a:noAutofit/>
                    </a:bodyPr>
                    <a:lstStyle/>
                    <a:p>
                      <a:pPr indent="0" lvl="0" marL="0" marR="0" rtl="0" algn="r">
                        <a:spcBef>
                          <a:spcPts val="0"/>
                        </a:spcBef>
                        <a:buNone/>
                      </a:pPr>
                      <a:r>
                        <a:t/>
                      </a:r>
                      <a:endParaRPr b="1" baseline="0" sz="1600" u="none" cap="none" strike="noStrike"/>
                    </a:p>
                  </a:txBody>
                  <a:tcPr marT="33450" marB="33450" marR="50425" marL="50425" anchor="ctr"/>
                </a:tc>
                <a:tc>
                  <a:txBody>
                    <a:bodyPr>
                      <a:noAutofit/>
                    </a:bodyPr>
                    <a:lstStyle/>
                    <a:p>
                      <a:pPr indent="0" lvl="0" marL="0" marR="0" rtl="0" algn="l">
                        <a:spcBef>
                          <a:spcPts val="0"/>
                        </a:spcBef>
                        <a:buNone/>
                      </a:pPr>
                      <a:r>
                        <a:t/>
                      </a:r>
                      <a:endParaRPr baseline="0" sz="1600" u="none" cap="none" strike="noStrike"/>
                    </a:p>
                  </a:txBody>
                  <a:tcPr marT="33450" marB="33450" marR="50425" marL="50425" anchor="ctr"/>
                </a:tc>
                <a:tc gridSpan="2">
                  <a:txBody>
                    <a:bodyPr>
                      <a:noAutofit/>
                    </a:bodyPr>
                    <a:lstStyle/>
                    <a:p>
                      <a:pPr indent="0" lvl="0" marL="0" marR="0" rtl="0" algn="r">
                        <a:spcBef>
                          <a:spcPts val="0"/>
                        </a:spcBef>
                        <a:buNone/>
                      </a:pPr>
                      <a:r>
                        <a:t/>
                      </a:r>
                      <a:endParaRPr b="1" baseline="0" sz="700" u="none" cap="none" strike="noStrike"/>
                    </a:p>
                  </a:txBody>
                  <a:tcPr marT="33450" marB="33450" marR="50425" marL="50425" anchor="ctr"/>
                </a:tc>
                <a:tc hMerge="1"/>
              </a:tr>
              <a:tr h="402225">
                <a:tc gridSpan="4">
                  <a:txBody>
                    <a:bodyPr>
                      <a:noAutofit/>
                    </a:bodyPr>
                    <a:lstStyle/>
                    <a:p>
                      <a:pPr indent="0" lvl="0" marL="0" marR="0" rtl="0" algn="ctr">
                        <a:spcBef>
                          <a:spcPts val="0"/>
                        </a:spcBef>
                        <a:buNone/>
                      </a:pPr>
                      <a:r>
                        <a:t/>
                      </a:r>
                      <a:endParaRPr b="1" baseline="0" sz="2200" u="sng" cap="none" strike="noStrike"/>
                    </a:p>
                  </a:txBody>
                  <a:tcPr marT="33450" marB="33450" marR="50425" marL="50425" anchor="ctr"/>
                </a:tc>
                <a:tc hMerge="1"/>
                <a:tc hMerge="1"/>
                <a:tc hMerge="1"/>
              </a:tr>
              <a:tr h="402225">
                <a:tc>
                  <a:txBody>
                    <a:bodyPr>
                      <a:noAutofit/>
                    </a:bodyPr>
                    <a:lstStyle/>
                    <a:p>
                      <a:pPr indent="0" lvl="0" marL="0" marR="0" rtl="0" algn="r">
                        <a:spcBef>
                          <a:spcPts val="0"/>
                        </a:spcBef>
                        <a:buNone/>
                      </a:pPr>
                      <a:r>
                        <a:t/>
                      </a:r>
                      <a:endParaRPr b="1" baseline="0" sz="2200" u="none" cap="none" strike="noStrike"/>
                    </a:p>
                  </a:txBody>
                  <a:tcPr marT="33450" marB="33450" marR="50425" marL="50425" anchor="ctr"/>
                </a:tc>
                <a:tc gridSpan="2">
                  <a:txBody>
                    <a:bodyPr>
                      <a:noAutofit/>
                    </a:bodyPr>
                    <a:lstStyle/>
                    <a:p>
                      <a:pPr indent="0" lvl="0" marL="0" marR="0" rtl="0" algn="l">
                        <a:spcBef>
                          <a:spcPts val="0"/>
                        </a:spcBef>
                        <a:buNone/>
                      </a:pPr>
                      <a:r>
                        <a:t/>
                      </a:r>
                      <a:endParaRPr baseline="0" sz="2200" u="none" cap="none" strike="noStrike"/>
                    </a:p>
                  </a:txBody>
                  <a:tcPr marT="33450" marB="33450" marR="50425" marL="50425" anchor="ctr"/>
                </a:tc>
                <a:tc hMerge="1"/>
                <a:tc>
                  <a:txBody>
                    <a:bodyPr>
                      <a:noAutofit/>
                    </a:bodyPr>
                    <a:lstStyle/>
                    <a:p>
                      <a:pPr indent="0" lvl="0" marL="0" marR="0" rtl="0" algn="l">
                        <a:spcBef>
                          <a:spcPts val="0"/>
                        </a:spcBef>
                        <a:buNone/>
                      </a:pPr>
                      <a:r>
                        <a:t/>
                      </a:r>
                      <a:endParaRPr b="1" baseline="0" sz="2200" u="none" cap="none" strike="noStrike"/>
                    </a:p>
                  </a:txBody>
                  <a:tcPr marT="33450" marB="33450" marR="50425" marL="50425" anchor="ctr"/>
                </a:tc>
              </a:tr>
            </a:tbl>
          </a:graphicData>
        </a:graphic>
      </p:graphicFrame>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304800" y="-6350"/>
            <a:ext cx="8839199" cy="758825"/>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sng" cap="none" strike="noStrike">
                <a:solidFill>
                  <a:schemeClr val="dk2"/>
                </a:solidFill>
                <a:latin typeface="PT Sans"/>
                <a:ea typeface="PT Sans"/>
                <a:cs typeface="PT Sans"/>
                <a:sym typeface="PT Sans"/>
              </a:rPr>
              <a:t>Tribunal Executives</a:t>
            </a:r>
          </a:p>
        </p:txBody>
      </p:sp>
      <p:graphicFrame>
        <p:nvGraphicFramePr>
          <p:cNvPr id="163" name="Shape 163"/>
          <p:cNvGraphicFramePr/>
          <p:nvPr/>
        </p:nvGraphicFramePr>
        <p:xfrm>
          <a:off x="5" y="714000"/>
          <a:ext cx="3000000" cy="3000000"/>
        </p:xfrm>
        <a:graphic>
          <a:graphicData uri="http://schemas.openxmlformats.org/drawingml/2006/table">
            <a:tbl>
              <a:tblPr bandRow="1" firstRow="1">
                <a:noFill/>
                <a:tableStyleId>{AEAD294F-2B49-4F6F-A009-876B55CAF9DB}</a:tableStyleId>
              </a:tblPr>
              <a:tblGrid>
                <a:gridCol w="4422350"/>
                <a:gridCol w="126275"/>
                <a:gridCol w="3991025"/>
              </a:tblGrid>
              <a:tr h="493775">
                <a:tc>
                  <a:txBody>
                    <a:bodyPr>
                      <a:noAutofit/>
                    </a:bodyPr>
                    <a:lstStyle/>
                    <a:p>
                      <a:pPr indent="0" lvl="0" marL="0" marR="0" rtl="0" algn="r">
                        <a:lnSpc>
                          <a:spcPct val="100000"/>
                        </a:lnSpc>
                        <a:spcBef>
                          <a:spcPts val="0"/>
                        </a:spcBef>
                        <a:buSzPct val="25000"/>
                        <a:buNone/>
                      </a:pPr>
                      <a:r>
                        <a:rPr b="1" baseline="0" lang="en-US" u="none" cap="none" strike="noStrike"/>
                        <a:t>Career Fair:</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Dane Sowers</a:t>
                      </a:r>
                    </a:p>
                    <a:p>
                      <a:pPr indent="0" lvl="0" marL="0" marR="0" rtl="0" algn="l">
                        <a:lnSpc>
                          <a:spcPct val="100000"/>
                        </a:lnSpc>
                        <a:spcBef>
                          <a:spcPts val="0"/>
                        </a:spcBef>
                        <a:buSzPct val="25000"/>
                        <a:buNone/>
                      </a:pPr>
                      <a:r>
                        <a:rPr b="1" lang="en-US"/>
                        <a:t>Tim Kemper</a:t>
                      </a:r>
                    </a:p>
                    <a:p>
                      <a:pPr indent="0" lvl="0" marL="0" marR="0" rtl="0" algn="l">
                        <a:lnSpc>
                          <a:spcPct val="100000"/>
                        </a:lnSpc>
                        <a:spcBef>
                          <a:spcPts val="0"/>
                        </a:spcBef>
                        <a:buSzPct val="25000"/>
                        <a:buNone/>
                      </a:pPr>
                      <a:r>
                        <a:rPr b="1" lang="en-US"/>
                        <a:t>Nick Stelzer</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baseline="0" lang="en-US" u="none" cap="none" strike="noStrike"/>
                        <a:t>Collegiate Affairs:</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Samantha Jarrett</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baseline="0" lang="en-US" u="none" cap="none" strike="noStrike"/>
                        <a:t>EWeek:</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Alison Hayfer</a:t>
                      </a:r>
                    </a:p>
                    <a:p>
                      <a:pPr indent="0" lvl="0" marL="0" marR="0" rtl="0" algn="l">
                        <a:lnSpc>
                          <a:spcPct val="100000"/>
                        </a:lnSpc>
                        <a:spcBef>
                          <a:spcPts val="0"/>
                        </a:spcBef>
                        <a:buSzPct val="25000"/>
                        <a:buNone/>
                      </a:pPr>
                      <a:r>
                        <a:rPr b="1" lang="en-US"/>
                        <a:t>Andrew Bachus</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baseline="0" lang="en-US" u="none" cap="none" strike="noStrike"/>
                        <a:t>FELD:</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Alexis Conway</a:t>
                      </a:r>
                    </a:p>
                  </a:txBody>
                  <a:tcPr marT="33450" marB="33450" marR="50425" marL="50425" anchor="ctr"/>
                </a:tc>
              </a:tr>
              <a:tr h="493775">
                <a:tc>
                  <a:txBody>
                    <a:bodyPr>
                      <a:noAutofit/>
                    </a:bodyPr>
                    <a:lstStyle/>
                    <a:p>
                      <a:pPr lvl="0" rtl="0" algn="r">
                        <a:lnSpc>
                          <a:spcPct val="100000"/>
                        </a:lnSpc>
                        <a:spcBef>
                          <a:spcPts val="0"/>
                        </a:spcBef>
                        <a:buNone/>
                      </a:pPr>
                      <a:r>
                        <a:rPr b="1" lang="en-US"/>
                        <a:t>Innovation:</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None/>
                      </a:pPr>
                      <a:r>
                        <a:rPr b="1" lang="en-US"/>
                        <a:t>Emily Demjanenko</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baseline="0" lang="en-US" u="none" cap="none" strike="noStrike"/>
                        <a:t>Luau:</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spcAft>
                          <a:spcPts val="0"/>
                        </a:spcAft>
                        <a:buClr>
                          <a:srgbClr val="000000"/>
                        </a:buClr>
                        <a:buSzPct val="25000"/>
                        <a:buFont typeface="PT Sans"/>
                        <a:buNone/>
                      </a:pPr>
                      <a:r>
                        <a:rPr b="1" lang="en-US"/>
                        <a:t>Andrew John Droesch</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lang="en-US"/>
                        <a:t>Order of the Engineer</a:t>
                      </a:r>
                      <a:r>
                        <a:rPr b="1" baseline="0" lang="en-US" u="none" cap="none" strike="noStrike"/>
                        <a:t>:</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Sean Gleason</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baseline="0" lang="en-US" u="none" cap="none" strike="noStrike"/>
                        <a:t>Public Affairs:</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Meredith Meads</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baseline="0" lang="en-US" u="none" cap="none" strike="noStrike"/>
                        <a:t>Recognition:</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Jared Wood</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baseline="0" lang="en-US" u="none" cap="none" strike="noStrike"/>
                        <a:t>SOCC:</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Heath Palmer</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baseline="0" lang="en-US" u="none" cap="none" strike="noStrike"/>
                        <a:t>Special Events:</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Thomas Burns</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baseline="0" lang="en-US" u="none" cap="none" strike="noStrike"/>
                        <a:t>Technology: </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Michael Santacroce</a:t>
                      </a:r>
                    </a:p>
                  </a:txBody>
                  <a:tcPr marT="33450" marB="33450" marR="50425" marL="50425" anchor="ctr"/>
                </a:tc>
              </a:tr>
            </a:tbl>
          </a:graphicData>
        </a:graphic>
      </p:graphicFrame>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990600" y="2514600"/>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6000" u="none" cap="none" strike="noStrike">
                <a:solidFill>
                  <a:schemeClr val="dk2"/>
                </a:solidFill>
                <a:latin typeface="PT Sans"/>
                <a:ea typeface="PT Sans"/>
                <a:cs typeface="PT Sans"/>
                <a:sym typeface="PT Sans"/>
              </a:rPr>
              <a:t>Officer Reports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1295400" y="609833"/>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chemeClr val="dk2"/>
                </a:solidFill>
                <a:latin typeface="PT Sans"/>
                <a:ea typeface="PT Sans"/>
                <a:cs typeface="PT Sans"/>
                <a:sym typeface="PT Sans"/>
              </a:rPr>
              <a:t>President</a:t>
            </a:r>
          </a:p>
        </p:txBody>
      </p:sp>
      <p:sp>
        <p:nvSpPr>
          <p:cNvPr id="174" name="Shape 174"/>
          <p:cNvSpPr txBox="1"/>
          <p:nvPr>
            <p:ph idx="1" type="body"/>
          </p:nvPr>
        </p:nvSpPr>
        <p:spPr>
          <a:xfrm>
            <a:off x="762000" y="1524000"/>
            <a:ext cx="8229600" cy="4438200"/>
          </a:xfrm>
          <a:prstGeom prst="rect">
            <a:avLst/>
          </a:prstGeom>
          <a:noFill/>
          <a:ln>
            <a:noFill/>
          </a:ln>
        </p:spPr>
        <p:txBody>
          <a:bodyPr anchorCtr="0" anchor="t" bIns="45700" lIns="91425" rIns="91425" tIns="45700">
            <a:noAutofit/>
          </a:bodyPr>
          <a:lstStyle/>
          <a:p>
            <a:pPr indent="-228600" lvl="0" marL="914400" rtl="0">
              <a:lnSpc>
                <a:spcPct val="115000"/>
              </a:lnSpc>
              <a:spcBef>
                <a:spcPts val="800"/>
              </a:spcBef>
              <a:buSzPct val="100000"/>
            </a:pPr>
            <a:r>
              <a:rPr lang="en-US" sz="3200">
                <a:solidFill>
                  <a:schemeClr val="dk1"/>
                </a:solidFill>
              </a:rPr>
              <a:t>Office Hours:</a:t>
            </a:r>
          </a:p>
          <a:p>
            <a:pPr indent="-228600" lvl="1" marL="1371600" rtl="0">
              <a:lnSpc>
                <a:spcPct val="115000"/>
              </a:lnSpc>
              <a:spcBef>
                <a:spcPts val="700"/>
              </a:spcBef>
              <a:buSzPct val="100000"/>
            </a:pPr>
            <a:r>
              <a:rPr lang="en-US" sz="2800">
                <a:solidFill>
                  <a:schemeClr val="dk1"/>
                </a:solidFill>
              </a:rPr>
              <a:t>Thursdays 12:00PM-1:45PM</a:t>
            </a:r>
          </a:p>
          <a:p>
            <a:pPr indent="-228600" lvl="1" marL="1371600" rtl="0">
              <a:lnSpc>
                <a:spcPct val="115000"/>
              </a:lnSpc>
              <a:spcBef>
                <a:spcPts val="700"/>
              </a:spcBef>
              <a:buSzPct val="100000"/>
            </a:pPr>
            <a:r>
              <a:rPr lang="en-US" sz="2800">
                <a:solidFill>
                  <a:schemeClr val="dk1"/>
                </a:solidFill>
              </a:rPr>
              <a:t>Baldwin 650</a:t>
            </a:r>
          </a:p>
          <a:p>
            <a:pPr indent="-228600" lvl="1" marL="1371600" rtl="0">
              <a:lnSpc>
                <a:spcPct val="115000"/>
              </a:lnSpc>
              <a:spcBef>
                <a:spcPts val="800"/>
              </a:spcBef>
              <a:buSzPct val="100000"/>
            </a:pPr>
            <a:r>
              <a:rPr lang="en-US" sz="2400">
                <a:solidFill>
                  <a:schemeClr val="dk1"/>
                </a:solidFill>
              </a:rPr>
              <a:t>perottca@mail.uc.edu</a:t>
            </a:r>
          </a:p>
        </p:txBody>
      </p:sp>
      <p:sp>
        <p:nvSpPr>
          <p:cNvPr id="175" name="Shape 175"/>
          <p:cNvSpPr txBox="1"/>
          <p:nvPr/>
        </p:nvSpPr>
        <p:spPr>
          <a:xfrm>
            <a:off x="7315200" y="0"/>
            <a:ext cx="21335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baseline="0" i="0" lang="en-US" sz="1600" u="sng" cap="none" strike="noStrike">
                <a:solidFill>
                  <a:schemeClr val="dk2"/>
                </a:solidFill>
                <a:latin typeface="PT Sans"/>
                <a:ea typeface="PT Sans"/>
                <a:cs typeface="PT Sans"/>
                <a:sym typeface="PT Sans"/>
              </a:rPr>
              <a:t>Officer: </a:t>
            </a:r>
          </a:p>
          <a:p>
            <a:pPr lvl="0" rtl="0">
              <a:spcBef>
                <a:spcPts val="0"/>
              </a:spcBef>
              <a:buClr>
                <a:schemeClr val="dk1"/>
              </a:buClr>
              <a:buSzPct val="25000"/>
              <a:buFont typeface="Arial"/>
              <a:buNone/>
            </a:pPr>
            <a:r>
              <a:rPr lang="en-US" sz="1600">
                <a:solidFill>
                  <a:schemeClr val="dk2"/>
                </a:solidFill>
                <a:latin typeface="PT Sans"/>
                <a:ea typeface="PT Sans"/>
                <a:cs typeface="PT Sans"/>
                <a:sym typeface="PT Sans"/>
              </a:rPr>
              <a:t>Carlo Perottino</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1295400" y="609833"/>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chemeClr val="dk2"/>
                </a:solidFill>
                <a:latin typeface="PT Sans"/>
                <a:ea typeface="PT Sans"/>
                <a:cs typeface="PT Sans"/>
                <a:sym typeface="PT Sans"/>
              </a:rPr>
              <a:t>Vice President</a:t>
            </a:r>
          </a:p>
        </p:txBody>
      </p:sp>
      <p:sp>
        <p:nvSpPr>
          <p:cNvPr id="181" name="Shape 181"/>
          <p:cNvSpPr txBox="1"/>
          <p:nvPr>
            <p:ph idx="1" type="body"/>
          </p:nvPr>
        </p:nvSpPr>
        <p:spPr>
          <a:xfrm>
            <a:off x="1295400" y="1935202"/>
            <a:ext cx="7696244" cy="3550966"/>
          </a:xfrm>
          <a:prstGeom prst="rect">
            <a:avLst/>
          </a:prstGeom>
          <a:noFill/>
          <a:ln>
            <a:noFill/>
          </a:ln>
        </p:spPr>
        <p:txBody>
          <a:bodyPr anchorCtr="0" anchor="t" bIns="45700" lIns="91425" rIns="91425" tIns="45700">
            <a:noAutofit/>
          </a:bodyPr>
          <a:lstStyle/>
          <a:p>
            <a:pPr indent="-228600" lvl="0" marL="457200" rtl="0">
              <a:lnSpc>
                <a:spcPct val="115000"/>
              </a:lnSpc>
              <a:spcBef>
                <a:spcPts val="800"/>
              </a:spcBef>
              <a:buClr>
                <a:schemeClr val="dk1"/>
              </a:buClr>
              <a:buSzPct val="100000"/>
            </a:pPr>
            <a:r>
              <a:rPr lang="en-US" sz="3200">
                <a:solidFill>
                  <a:schemeClr val="dk1"/>
                </a:solidFill>
              </a:rPr>
              <a:t>Office Hours:</a:t>
            </a:r>
          </a:p>
          <a:p>
            <a:pPr indent="-228600" lvl="1" marL="914400" rtl="0">
              <a:lnSpc>
                <a:spcPct val="115000"/>
              </a:lnSpc>
              <a:spcBef>
                <a:spcPts val="700"/>
              </a:spcBef>
              <a:buClr>
                <a:schemeClr val="dk1"/>
              </a:buClr>
              <a:buSzPct val="100000"/>
            </a:pPr>
            <a:r>
              <a:rPr lang="en-US" sz="2800">
                <a:solidFill>
                  <a:schemeClr val="dk1"/>
                </a:solidFill>
              </a:rPr>
              <a:t>Thursdays 4:30-5:30 PM</a:t>
            </a:r>
          </a:p>
          <a:p>
            <a:pPr indent="-228600" lvl="1" marL="914400" rtl="0">
              <a:lnSpc>
                <a:spcPct val="115000"/>
              </a:lnSpc>
              <a:spcBef>
                <a:spcPts val="700"/>
              </a:spcBef>
              <a:buClr>
                <a:schemeClr val="dk1"/>
              </a:buClr>
              <a:buSzPct val="100000"/>
            </a:pPr>
            <a:r>
              <a:rPr lang="en-US" sz="2800">
                <a:solidFill>
                  <a:schemeClr val="dk1"/>
                </a:solidFill>
              </a:rPr>
              <a:t>Baldwin 650</a:t>
            </a:r>
          </a:p>
          <a:p>
            <a:pPr indent="-228600" lvl="1" marL="914400" rtl="0">
              <a:lnSpc>
                <a:spcPct val="115000"/>
              </a:lnSpc>
              <a:spcBef>
                <a:spcPts val="700"/>
              </a:spcBef>
              <a:buClr>
                <a:schemeClr val="dk1"/>
              </a:buClr>
              <a:buSzPct val="100000"/>
            </a:pPr>
            <a:r>
              <a:rPr lang="en-US" sz="2800">
                <a:solidFill>
                  <a:schemeClr val="dk1"/>
                </a:solidFill>
              </a:rPr>
              <a:t>Willing to help with any issues you have pertaining to CEAS</a:t>
            </a:r>
          </a:p>
          <a:p>
            <a:pPr indent="-228600" lvl="0" marL="457200" rtl="0">
              <a:lnSpc>
                <a:spcPct val="115000"/>
              </a:lnSpc>
              <a:spcBef>
                <a:spcPts val="800"/>
              </a:spcBef>
              <a:buClr>
                <a:schemeClr val="dk1"/>
              </a:buClr>
              <a:buSzPct val="100000"/>
            </a:pPr>
            <a:r>
              <a:rPr lang="en-US" sz="3200">
                <a:solidFill>
                  <a:schemeClr val="dk1"/>
                </a:solidFill>
              </a:rPr>
              <a:t>Email:</a:t>
            </a:r>
          </a:p>
          <a:p>
            <a:pPr indent="-228600" lvl="1" marL="914400" rtl="0">
              <a:lnSpc>
                <a:spcPct val="115000"/>
              </a:lnSpc>
              <a:spcBef>
                <a:spcPts val="800"/>
              </a:spcBef>
              <a:buClr>
                <a:schemeClr val="dk1"/>
              </a:buClr>
              <a:buSzPct val="100000"/>
            </a:pPr>
            <a:r>
              <a:rPr lang="en-US" sz="2400">
                <a:solidFill>
                  <a:schemeClr val="dk1"/>
                </a:solidFill>
              </a:rPr>
              <a:t>ballnn@mail.uc.edu</a:t>
            </a:r>
          </a:p>
          <a:p>
            <a:pPr indent="0" lvl="0" marL="0" marR="0" rtl="0" algn="l">
              <a:lnSpc>
                <a:spcPct val="100000"/>
              </a:lnSpc>
              <a:spcBef>
                <a:spcPts val="640"/>
              </a:spcBef>
              <a:spcAft>
                <a:spcPts val="0"/>
              </a:spcAft>
              <a:buNone/>
            </a:pPr>
            <a:r>
              <a:t/>
            </a:r>
            <a:endParaRPr sz="3200">
              <a:solidFill>
                <a:schemeClr val="dk1"/>
              </a:solidFill>
              <a:latin typeface="PT Sans"/>
              <a:ea typeface="PT Sans"/>
              <a:cs typeface="PT Sans"/>
              <a:sym typeface="PT Sans"/>
            </a:endParaRPr>
          </a:p>
        </p:txBody>
      </p:sp>
      <p:sp>
        <p:nvSpPr>
          <p:cNvPr id="182" name="Shape 182"/>
          <p:cNvSpPr txBox="1"/>
          <p:nvPr/>
        </p:nvSpPr>
        <p:spPr>
          <a:xfrm>
            <a:off x="7315200" y="152401"/>
            <a:ext cx="2286000"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sng" cap="none" strike="noStrike">
                <a:solidFill>
                  <a:schemeClr val="dk1"/>
                </a:solidFill>
                <a:latin typeface="PT Sans"/>
                <a:ea typeface="PT Sans"/>
                <a:cs typeface="PT Sans"/>
                <a:sym typeface="PT Sans"/>
              </a:rPr>
              <a:t>Officer: </a:t>
            </a:r>
          </a:p>
          <a:p>
            <a:pPr indent="0" lvl="0" marL="0" marR="0" rtl="0" algn="l">
              <a:spcBef>
                <a:spcPts val="0"/>
              </a:spcBef>
              <a:buSzPct val="25000"/>
              <a:buNone/>
            </a:pPr>
            <a:r>
              <a:rPr lang="en-US" sz="1800">
                <a:solidFill>
                  <a:schemeClr val="dk1"/>
                </a:solidFill>
                <a:latin typeface="PT Sans"/>
                <a:ea typeface="PT Sans"/>
                <a:cs typeface="PT Sans"/>
                <a:sym typeface="PT Sans"/>
              </a:rPr>
              <a:t>Nathan Ball</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