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722" r:id="rId4"/>
    <p:sldMasterId id="2147483723" r:id="rId5"/>
    <p:sldMasterId id="2147483724" r:id="rId6"/>
    <p:sldMasterId id="2147483725" r:id="rId7"/>
    <p:sldMasterId id="2147483726" r:id="rId8"/>
    <p:sldMasterId id="2147483727" r:id="rId9"/>
    <p:sldMasterId id="2147483728"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297" r:id="rId53"/>
    <p:sldId id="298" r:id="rId54"/>
    <p:sldId id="299" r:id="rId55"/>
    <p:sldId id="300" r:id="rId56"/>
  </p:sldIdLst>
  <p:sldSz cy="6858000" cx="9144000"/>
  <p:notesSz cx="6858000" cy="9144000"/>
  <p:embeddedFontLst>
    <p:embeddedFont>
      <p:font typeface="Merriweather Sans"/>
      <p:regular r:id="rId57"/>
      <p:bold r:id="rId58"/>
      <p:italic r:id="rId59"/>
      <p:boldItalic r:id="rId60"/>
    </p:embeddedFont>
    <p:embeddedFont>
      <p:font typeface="Calibri"/>
      <p:regular r:id="rId61"/>
      <p:bold r:id="rId62"/>
      <p:italic r:id="rId63"/>
      <p:boldItalic r:id="rId64"/>
    </p:embeddedFont>
    <p:embeddedFont>
      <p:font typeface="Arial Narrow"/>
      <p:regular r:id="rId65"/>
      <p:bold r:id="rId66"/>
      <p:italic r:id="rId67"/>
      <p:boldItalic r:id="rId68"/>
    </p:embeddedFont>
    <p:embeddedFont>
      <p:font typeface="PT Sans"/>
      <p:regular r:id="rId69"/>
      <p:bold r:id="rId70"/>
      <p:italic r:id="rId71"/>
      <p:boldItalic r:id="rId72"/>
    </p:embeddedFont>
  </p:embeddedFontLst>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5F61BF21-E9A8-43DD-891E-15E968381ED9}">
  <a:tblStyle styleId="{5F61BF21-E9A8-43DD-891E-15E968381ED9}" styleName="Table_0"/>
  <a:tblStyle styleId="{57F07D32-3FFB-4D60-9513-3FFB3180B1E6}" styleName="Table_1">
    <a:wholeTbl>
      <a:tcTxStyle b="off" i="off">
        <a:font>
          <a:latin typeface="Myriad Pro"/>
          <a:ea typeface="Myriad Pro"/>
          <a:cs typeface="Myriad Pro"/>
        </a:font>
        <a:schemeClr val="dk1"/>
      </a:tcTxStyle>
      <a:tcStyle>
        <a:tcBdr>
          <a:left>
            <a:ln cap="flat" cmpd="sng" w="9525">
              <a:solidFill>
                <a:srgbClr val="000000">
                  <a:alpha val="0"/>
                </a:srgbClr>
              </a:solidFill>
              <a:prstDash val="solid"/>
              <a:round/>
              <a:headEnd len="med" w="med" type="none"/>
              <a:tailEnd len="med" w="med" type="none"/>
            </a:ln>
          </a:left>
          <a:right>
            <a:ln cap="flat" cmpd="sng" w="9525">
              <a:solidFill>
                <a:srgbClr val="000000">
                  <a:alpha val="0"/>
                </a:srgbClr>
              </a:solidFill>
              <a:prstDash val="solid"/>
              <a:round/>
              <a:headEnd len="med" w="med" type="none"/>
              <a:tailEnd len="med" w="med" type="none"/>
            </a:ln>
          </a:right>
          <a:top>
            <a:ln cap="flat" cmpd="sng" w="9525">
              <a:solidFill>
                <a:srgbClr val="000000">
                  <a:alpha val="0"/>
                </a:srgbClr>
              </a:solidFill>
              <a:prstDash val="solid"/>
              <a:round/>
              <a:headEnd len="med" w="med" type="none"/>
              <a:tailEnd len="med" w="med" type="none"/>
            </a:ln>
          </a:top>
          <a:bottom>
            <a:ln cap="flat" cmpd="sng" w="9525">
              <a:solidFill>
                <a:srgbClr val="000000">
                  <a:alpha val="0"/>
                </a:srgbClr>
              </a:solidFill>
              <a:prstDash val="solid"/>
              <a:round/>
              <a:headEnd len="med" w="med" type="none"/>
              <a:tailEnd len="med" w="med" type="none"/>
            </a:ln>
          </a:bottom>
          <a:insideH>
            <a:ln cap="flat" cmpd="sng" w="9525">
              <a:solidFill>
                <a:srgbClr val="000000">
                  <a:alpha val="0"/>
                </a:srgbClr>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fill>
          <a:solidFill>
            <a:srgbClr val="FFFFFF">
              <a:alpha val="0"/>
            </a:srgbClr>
          </a:solidFill>
        </a:fill>
      </a:tcStyle>
    </a:wholeTbl>
  </a:tblStyle>
  <a:tblStyle styleId="{51394A9F-B491-4696-871A-DE876FCC69C3}" styleName="Table_2">
    <a:wholeTbl>
      <a:tcTxStyle b="off" i="off">
        <a:font>
          <a:latin typeface="Myriad Pro"/>
          <a:ea typeface="Myriad Pro"/>
          <a:cs typeface="Myriad Pro"/>
        </a:font>
        <a:srgbClr val="000000"/>
      </a:tcTxStyle>
      <a:tcStyle>
        <a:tcBdr>
          <a:left>
            <a:ln cap="flat" cmpd="sng" w="9525">
              <a:solidFill>
                <a:srgbClr val="000000">
                  <a:alpha val="0"/>
                </a:srgbClr>
              </a:solidFill>
              <a:prstDash val="solid"/>
              <a:round/>
              <a:headEnd len="med" w="med" type="none"/>
              <a:tailEnd len="med" w="med" type="none"/>
            </a:ln>
          </a:left>
          <a:right>
            <a:ln cap="flat" cmpd="sng" w="9525">
              <a:solidFill>
                <a:srgbClr val="000000">
                  <a:alpha val="0"/>
                </a:srgbClr>
              </a:solidFill>
              <a:prstDash val="solid"/>
              <a:round/>
              <a:headEnd len="med" w="med" type="none"/>
              <a:tailEnd len="med" w="med" type="none"/>
            </a:ln>
          </a:right>
          <a:top>
            <a:ln cap="flat" cmpd="sng" w="9525">
              <a:solidFill>
                <a:srgbClr val="000000">
                  <a:alpha val="0"/>
                </a:srgbClr>
              </a:solidFill>
              <a:prstDash val="solid"/>
              <a:round/>
              <a:headEnd len="med" w="med" type="none"/>
              <a:tailEnd len="med" w="med" type="none"/>
            </a:ln>
          </a:top>
          <a:bottom>
            <a:ln cap="flat" cmpd="sng" w="9525">
              <a:solidFill>
                <a:srgbClr val="000000">
                  <a:alpha val="0"/>
                </a:srgbClr>
              </a:solidFill>
              <a:prstDash val="solid"/>
              <a:round/>
              <a:headEnd len="med" w="med" type="none"/>
              <a:tailEnd len="med" w="med" type="none"/>
            </a:ln>
          </a:bottom>
          <a:insideH>
            <a:ln cap="flat" cmpd="sng" w="9525">
              <a:solidFill>
                <a:srgbClr val="000000">
                  <a:alpha val="0"/>
                </a:srgbClr>
              </a:solidFill>
              <a:prstDash val="solid"/>
              <a:round/>
              <a:headEnd len="med" w="med" type="none"/>
              <a:tailEnd len="med" w="med" type="none"/>
            </a:ln>
          </a:insideH>
          <a:insideV>
            <a:ln cap="flat" cmpd="sng" w="9525">
              <a:solidFill>
                <a:srgbClr val="000000">
                  <a:alpha val="0"/>
                </a:srgbClr>
              </a:solidFill>
              <a:prstDash val="solid"/>
              <a:round/>
              <a:headEnd len="med" w="med" type="none"/>
              <a:tailEnd len="med" w="med" type="none"/>
            </a:ln>
          </a:insideV>
        </a:tcBdr>
        <a:fill>
          <a:solidFill>
            <a:srgbClr val="FFFFFF">
              <a:alpha val="0"/>
            </a:srgbClr>
          </a:solidFill>
        </a:fill>
      </a:tcStyle>
    </a:wholeTb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29.xml"/><Relationship Id="rId42" Type="http://schemas.openxmlformats.org/officeDocument/2006/relationships/slide" Target="slides/slide31.xml"/><Relationship Id="rId41" Type="http://schemas.openxmlformats.org/officeDocument/2006/relationships/slide" Target="slides/slide30.xml"/><Relationship Id="rId44" Type="http://schemas.openxmlformats.org/officeDocument/2006/relationships/slide" Target="slides/slide33.xml"/><Relationship Id="rId43" Type="http://schemas.openxmlformats.org/officeDocument/2006/relationships/slide" Target="slides/slide32.xml"/><Relationship Id="rId46" Type="http://schemas.openxmlformats.org/officeDocument/2006/relationships/slide" Target="slides/slide35.xml"/><Relationship Id="rId45" Type="http://schemas.openxmlformats.org/officeDocument/2006/relationships/slide" Target="slides/slide34.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48" Type="http://schemas.openxmlformats.org/officeDocument/2006/relationships/slide" Target="slides/slide37.xml"/><Relationship Id="rId47" Type="http://schemas.openxmlformats.org/officeDocument/2006/relationships/slide" Target="slides/slide36.xml"/><Relationship Id="rId49" Type="http://schemas.openxmlformats.org/officeDocument/2006/relationships/slide" Target="slides/slide38.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 Id="rId72" Type="http://schemas.openxmlformats.org/officeDocument/2006/relationships/font" Target="fonts/PTSans-boldItalic.fntdata"/><Relationship Id="rId31" Type="http://schemas.openxmlformats.org/officeDocument/2006/relationships/slide" Target="slides/slide20.xml"/><Relationship Id="rId30" Type="http://schemas.openxmlformats.org/officeDocument/2006/relationships/slide" Target="slides/slide19.xml"/><Relationship Id="rId33" Type="http://schemas.openxmlformats.org/officeDocument/2006/relationships/slide" Target="slides/slide22.xml"/><Relationship Id="rId32" Type="http://schemas.openxmlformats.org/officeDocument/2006/relationships/slide" Target="slides/slide21.xml"/><Relationship Id="rId35" Type="http://schemas.openxmlformats.org/officeDocument/2006/relationships/slide" Target="slides/slide24.xml"/><Relationship Id="rId34" Type="http://schemas.openxmlformats.org/officeDocument/2006/relationships/slide" Target="slides/slide23.xml"/><Relationship Id="rId71" Type="http://schemas.openxmlformats.org/officeDocument/2006/relationships/font" Target="fonts/PTSans-italic.fntdata"/><Relationship Id="rId70" Type="http://schemas.openxmlformats.org/officeDocument/2006/relationships/font" Target="fonts/PTSans-bold.fntdata"/><Relationship Id="rId37" Type="http://schemas.openxmlformats.org/officeDocument/2006/relationships/slide" Target="slides/slide26.xml"/><Relationship Id="rId36" Type="http://schemas.openxmlformats.org/officeDocument/2006/relationships/slide" Target="slides/slide25.xml"/><Relationship Id="rId39" Type="http://schemas.openxmlformats.org/officeDocument/2006/relationships/slide" Target="slides/slide28.xml"/><Relationship Id="rId38" Type="http://schemas.openxmlformats.org/officeDocument/2006/relationships/slide" Target="slides/slide27.xml"/><Relationship Id="rId62" Type="http://schemas.openxmlformats.org/officeDocument/2006/relationships/font" Target="fonts/Calibri-bold.fntdata"/><Relationship Id="rId61" Type="http://schemas.openxmlformats.org/officeDocument/2006/relationships/font" Target="fonts/Calibri-regular.fntdata"/><Relationship Id="rId20" Type="http://schemas.openxmlformats.org/officeDocument/2006/relationships/slide" Target="slides/slide9.xml"/><Relationship Id="rId64" Type="http://schemas.openxmlformats.org/officeDocument/2006/relationships/font" Target="fonts/Calibri-boldItalic.fntdata"/><Relationship Id="rId63" Type="http://schemas.openxmlformats.org/officeDocument/2006/relationships/font" Target="fonts/Calibri-italic.fntdata"/><Relationship Id="rId22" Type="http://schemas.openxmlformats.org/officeDocument/2006/relationships/slide" Target="slides/slide11.xml"/><Relationship Id="rId66" Type="http://schemas.openxmlformats.org/officeDocument/2006/relationships/font" Target="fonts/ArialNarrow-bold.fntdata"/><Relationship Id="rId21" Type="http://schemas.openxmlformats.org/officeDocument/2006/relationships/slide" Target="slides/slide10.xml"/><Relationship Id="rId65" Type="http://schemas.openxmlformats.org/officeDocument/2006/relationships/font" Target="fonts/ArialNarrow-regular.fntdata"/><Relationship Id="rId24" Type="http://schemas.openxmlformats.org/officeDocument/2006/relationships/slide" Target="slides/slide13.xml"/><Relationship Id="rId68" Type="http://schemas.openxmlformats.org/officeDocument/2006/relationships/font" Target="fonts/ArialNarrow-boldItalic.fntdata"/><Relationship Id="rId23" Type="http://schemas.openxmlformats.org/officeDocument/2006/relationships/slide" Target="slides/slide12.xml"/><Relationship Id="rId67" Type="http://schemas.openxmlformats.org/officeDocument/2006/relationships/font" Target="fonts/ArialNarrow-italic.fntdata"/><Relationship Id="rId60" Type="http://schemas.openxmlformats.org/officeDocument/2006/relationships/font" Target="fonts/MerriweatherSans-boldItalic.fntdata"/><Relationship Id="rId26" Type="http://schemas.openxmlformats.org/officeDocument/2006/relationships/slide" Target="slides/slide15.xml"/><Relationship Id="rId25" Type="http://schemas.openxmlformats.org/officeDocument/2006/relationships/slide" Target="slides/slide14.xml"/><Relationship Id="rId69" Type="http://schemas.openxmlformats.org/officeDocument/2006/relationships/font" Target="fonts/PTSans-regular.fntdata"/><Relationship Id="rId28" Type="http://schemas.openxmlformats.org/officeDocument/2006/relationships/slide" Target="slides/slide17.xml"/><Relationship Id="rId27" Type="http://schemas.openxmlformats.org/officeDocument/2006/relationships/slide" Target="slides/slide16.xml"/><Relationship Id="rId29" Type="http://schemas.openxmlformats.org/officeDocument/2006/relationships/slide" Target="slides/slide18.xml"/><Relationship Id="rId51" Type="http://schemas.openxmlformats.org/officeDocument/2006/relationships/slide" Target="slides/slide40.xml"/><Relationship Id="rId50" Type="http://schemas.openxmlformats.org/officeDocument/2006/relationships/slide" Target="slides/slide39.xml"/><Relationship Id="rId53" Type="http://schemas.openxmlformats.org/officeDocument/2006/relationships/slide" Target="slides/slide42.xml"/><Relationship Id="rId52" Type="http://schemas.openxmlformats.org/officeDocument/2006/relationships/slide" Target="slides/slide41.xml"/><Relationship Id="rId11" Type="http://schemas.openxmlformats.org/officeDocument/2006/relationships/notesMaster" Target="notesMasters/notesMaster1.xml"/><Relationship Id="rId55" Type="http://schemas.openxmlformats.org/officeDocument/2006/relationships/slide" Target="slides/slide44.xml"/><Relationship Id="rId10" Type="http://schemas.openxmlformats.org/officeDocument/2006/relationships/slideMaster" Target="slideMasters/slideMaster7.xml"/><Relationship Id="rId54" Type="http://schemas.openxmlformats.org/officeDocument/2006/relationships/slide" Target="slides/slide43.xml"/><Relationship Id="rId13" Type="http://schemas.openxmlformats.org/officeDocument/2006/relationships/slide" Target="slides/slide2.xml"/><Relationship Id="rId57" Type="http://schemas.openxmlformats.org/officeDocument/2006/relationships/font" Target="fonts/MerriweatherSans-regular.fntdata"/><Relationship Id="rId12" Type="http://schemas.openxmlformats.org/officeDocument/2006/relationships/slide" Target="slides/slide1.xml"/><Relationship Id="rId56" Type="http://schemas.openxmlformats.org/officeDocument/2006/relationships/slide" Target="slides/slide45.xml"/><Relationship Id="rId15" Type="http://schemas.openxmlformats.org/officeDocument/2006/relationships/slide" Target="slides/slide4.xml"/><Relationship Id="rId59" Type="http://schemas.openxmlformats.org/officeDocument/2006/relationships/font" Target="fonts/MerriweatherSans-italic.fntdata"/><Relationship Id="rId14" Type="http://schemas.openxmlformats.org/officeDocument/2006/relationships/slide" Target="slides/slide3.xml"/><Relationship Id="rId58" Type="http://schemas.openxmlformats.org/officeDocument/2006/relationships/font" Target="fonts/MerriweatherSans-bold.fntdata"/><Relationship Id="rId17" Type="http://schemas.openxmlformats.org/officeDocument/2006/relationships/slide" Target="slides/slide6.xml"/><Relationship Id="rId16" Type="http://schemas.openxmlformats.org/officeDocument/2006/relationships/slide" Target="slides/slide5.xml"/><Relationship Id="rId19" Type="http://schemas.openxmlformats.org/officeDocument/2006/relationships/slide" Target="slides/slide8.xml"/><Relationship Id="rId1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 name="Shape 1"/>
        <p:cNvGrpSpPr/>
        <p:nvPr/>
      </p:nvGrpSpPr>
      <p:grpSpPr>
        <a:xfrm>
          <a:off x="0" y="0"/>
          <a:ext cx="0" cy="0"/>
          <a:chOff x="0" y="0"/>
          <a:chExt cx="0" cy="0"/>
        </a:xfrm>
      </p:grpSpPr>
      <p:sp>
        <p:nvSpPr>
          <p:cNvPr id="2" name="Shape 2"/>
          <p:cNvSpPr txBox="1"/>
          <p:nvPr>
            <p:ph idx="2" type="hdr"/>
          </p:nvPr>
        </p:nvSpPr>
        <p:spPr>
          <a:xfrm>
            <a:off x="0" y="0"/>
            <a:ext cx="2971799" cy="457200"/>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3" name="Shape 3"/>
          <p:cNvSpPr txBox="1"/>
          <p:nvPr>
            <p:ph idx="10" type="dt"/>
          </p:nvPr>
        </p:nvSpPr>
        <p:spPr>
          <a:xfrm>
            <a:off x="3884612" y="0"/>
            <a:ext cx="2971799" cy="457200"/>
          </a:xfrm>
          <a:prstGeom prst="rect">
            <a:avLst/>
          </a:prstGeom>
          <a:noFill/>
          <a:ln>
            <a:noFill/>
          </a:ln>
        </p:spPr>
        <p:txBody>
          <a:bodyPr anchorCtr="0" anchor="t" bIns="91425" lIns="91425" rIns="91425" tIns="91425"/>
          <a:lstStyle>
            <a:lvl1pPr indent="0" marL="0" marR="0" rtl="0" algn="r">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4" name="Shape 4"/>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5" name="Shape 5"/>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6" name="Shape 6"/>
          <p:cNvSpPr txBox="1"/>
          <p:nvPr>
            <p:ph idx="11" type="ftr"/>
          </p:nvPr>
        </p:nvSpPr>
        <p:spPr>
          <a:xfrm>
            <a:off x="0" y="8685213"/>
            <a:ext cx="2971799" cy="457200"/>
          </a:xfrm>
          <a:prstGeom prst="rect">
            <a:avLst/>
          </a:prstGeom>
          <a:noFill/>
          <a:ln>
            <a:noFill/>
          </a:ln>
        </p:spPr>
        <p:txBody>
          <a:bodyPr anchorCtr="0" anchor="b" bIns="91425" lIns="91425" rIns="91425" tIns="91425"/>
          <a:lstStyle>
            <a:lvl1pPr indent="0" marL="0" marR="0" rtl="0" algn="l">
              <a:spcBef>
                <a:spcPts val="0"/>
              </a:spcBef>
              <a:defRPr/>
            </a:lvl1pPr>
            <a:lvl2pPr indent="0" marL="457200" marR="0" rtl="0" algn="l">
              <a:spcBef>
                <a:spcPts val="0"/>
              </a:spcBef>
              <a:defRPr/>
            </a:lvl2pPr>
            <a:lvl3pPr indent="0" marL="914400" marR="0" rtl="0" algn="l">
              <a:spcBef>
                <a:spcPts val="0"/>
              </a:spcBef>
              <a:defRPr/>
            </a:lvl3pPr>
            <a:lvl4pPr indent="0" marL="1371600" marR="0" rtl="0" algn="l">
              <a:spcBef>
                <a:spcPts val="0"/>
              </a:spcBef>
              <a:defRPr/>
            </a:lvl4pPr>
            <a:lvl5pPr indent="0" marL="1828800" marR="0" rtl="0" algn="l">
              <a:spcBef>
                <a:spcPts val="0"/>
              </a:spcBef>
              <a:defRPr/>
            </a:lvl5pPr>
            <a:lvl6pPr indent="0" marL="2286000" marR="0" rtl="0" algn="l">
              <a:spcBef>
                <a:spcPts val="0"/>
              </a:spcBef>
              <a:defRPr/>
            </a:lvl6pPr>
            <a:lvl7pPr indent="0" marL="2743200" marR="0" rtl="0" algn="l">
              <a:spcBef>
                <a:spcPts val="0"/>
              </a:spcBef>
              <a:defRPr/>
            </a:lvl7pPr>
            <a:lvl8pPr indent="0" marL="3200400" marR="0" rtl="0" algn="l">
              <a:spcBef>
                <a:spcPts val="0"/>
              </a:spcBef>
              <a:defRPr/>
            </a:lvl8pPr>
            <a:lvl9pPr indent="0" marL="3657600" marR="0" rtl="0" algn="l">
              <a:spcBef>
                <a:spcPts val="0"/>
              </a:spcBef>
              <a:defRPr/>
            </a:lvl9pPr>
          </a:lstStyle>
          <a:p/>
        </p:txBody>
      </p:sp>
      <p:sp>
        <p:nvSpPr>
          <p:cNvPr id="7" name="Shape 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92" name="Shape 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3122613" y="225425"/>
            <a:ext cx="3370262" cy="2528888"/>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48" name="Shape 248"/>
          <p:cNvSpPr txBox="1"/>
          <p:nvPr>
            <p:ph idx="1" type="body"/>
          </p:nvPr>
        </p:nvSpPr>
        <p:spPr>
          <a:xfrm>
            <a:off x="298173" y="2323475"/>
            <a:ext cx="6261651" cy="6595672"/>
          </a:xfrm>
          <a:prstGeom prst="rect">
            <a:avLst/>
          </a:prstGeom>
          <a:noFill/>
          <a:ln>
            <a:noFill/>
          </a:ln>
        </p:spPr>
        <p:txBody>
          <a:bodyPr anchorCtr="0" anchor="t" bIns="45700" lIns="91425" rIns="91425" tIns="45700">
            <a:noAutofit/>
          </a:bodyPr>
          <a:lstStyle/>
          <a:p>
            <a:pPr indent="-845" lvl="0" marL="38946" marR="0" rtl="0" algn="l">
              <a:spcBef>
                <a:spcPts val="0"/>
              </a:spcBef>
              <a:buSzPct val="25000"/>
              <a:buNone/>
            </a:pPr>
            <a:r>
              <a:rPr b="1" baseline="0" i="0" lang="en-US" sz="700" u="sng" cap="none" strike="noStrike">
                <a:solidFill>
                  <a:schemeClr val="dk1"/>
                </a:solidFill>
                <a:latin typeface="Calibri"/>
                <a:ea typeface="Calibri"/>
                <a:cs typeface="Calibri"/>
                <a:sym typeface="Calibri"/>
              </a:rPr>
              <a:t>Key Points</a:t>
            </a:r>
          </a:p>
          <a:p>
            <a:pPr indent="-169090" lvl="0" marL="207190" marR="0" rtl="0" algn="l">
              <a:spcBef>
                <a:spcPts val="0"/>
              </a:spcBef>
              <a:buClr>
                <a:srgbClr val="000000"/>
              </a:buClr>
              <a:buSzPct val="100000"/>
              <a:buFont typeface="Noto Symbol"/>
              <a:buChar char="➢"/>
            </a:pPr>
            <a:r>
              <a:rPr b="0" baseline="0" i="0" lang="en-US" sz="700" u="none" cap="none" strike="noStrike">
                <a:solidFill>
                  <a:srgbClr val="000000"/>
                </a:solidFill>
                <a:latin typeface="Calibri"/>
                <a:ea typeface="Calibri"/>
                <a:cs typeface="Calibri"/>
                <a:sym typeface="Calibri"/>
              </a:rPr>
              <a:t>100% Selection is based on historical data</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EDO (Engineering Duty Officer)</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HR (Human Resources)</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Intel</a:t>
            </a:r>
          </a:p>
          <a:p>
            <a:pPr indent="-169090" lvl="0" marL="207190" marR="0" rtl="0" algn="l">
              <a:spcBef>
                <a:spcPts val="0"/>
              </a:spcBef>
              <a:buClr>
                <a:srgbClr val="000000"/>
              </a:buClr>
              <a:buSzPct val="100000"/>
              <a:buFont typeface="Noto Symbol"/>
              <a:buChar char="➢"/>
            </a:pPr>
            <a:r>
              <a:rPr b="0" baseline="0" i="0" lang="en-US" sz="700" u="none" cap="none" strike="noStrike">
                <a:solidFill>
                  <a:schemeClr val="dk1"/>
                </a:solidFill>
                <a:latin typeface="Calibri"/>
                <a:ea typeface="Calibri"/>
                <a:cs typeface="Calibri"/>
                <a:sym typeface="Calibri"/>
              </a:rPr>
              <a:t>Teach 1 to 2 classes per day  (Physics, Math, Chemistry, Heat Transfer, Electrical Engineering, and Reactor Dynamics)</a:t>
            </a:r>
          </a:p>
          <a:p>
            <a:pPr indent="-169090" lvl="0" marL="207190" marR="0" rtl="0" algn="l">
              <a:spcBef>
                <a:spcPts val="0"/>
              </a:spcBef>
              <a:buClr>
                <a:srgbClr val="000000"/>
              </a:buClr>
              <a:buSzPct val="100000"/>
              <a:buFont typeface="Noto Symbol"/>
              <a:buChar char="➢"/>
            </a:pPr>
            <a:r>
              <a:rPr b="0" baseline="0" i="0" lang="en-US" sz="700" u="none" cap="none" strike="noStrike">
                <a:solidFill>
                  <a:schemeClr val="dk1"/>
                </a:solidFill>
                <a:latin typeface="Calibri"/>
                <a:ea typeface="Calibri"/>
                <a:cs typeface="Calibri"/>
                <a:sym typeface="Calibri"/>
              </a:rPr>
              <a:t>Secret Clearance</a:t>
            </a:r>
          </a:p>
          <a:p>
            <a:pPr indent="-169090" lvl="0" marL="207190" marR="0" rtl="0" algn="l">
              <a:spcBef>
                <a:spcPts val="0"/>
              </a:spcBef>
              <a:buClr>
                <a:srgbClr val="000000"/>
              </a:buClr>
              <a:buSzPct val="100000"/>
              <a:buFont typeface="Noto Symbol"/>
              <a:buChar char="➢"/>
            </a:pPr>
            <a:r>
              <a:rPr b="0" baseline="0" i="0" lang="en-US" sz="700" u="none" cap="none" strike="noStrike">
                <a:solidFill>
                  <a:schemeClr val="dk1"/>
                </a:solidFill>
                <a:latin typeface="Calibri"/>
                <a:ea typeface="Calibri"/>
                <a:cs typeface="Calibri"/>
                <a:sym typeface="Calibri"/>
              </a:rPr>
              <a:t>Graduate school opportunities funded by the NAVY</a:t>
            </a:r>
          </a:p>
          <a:p>
            <a:pPr indent="-169090" lvl="0" marL="207190" marR="0" rtl="0" algn="l">
              <a:spcBef>
                <a:spcPts val="0"/>
              </a:spcBef>
              <a:buClr>
                <a:srgbClr val="000000"/>
              </a:buClr>
              <a:buSzPct val="100000"/>
              <a:buFont typeface="Noto Symbol"/>
              <a:buChar char="➢"/>
            </a:pPr>
            <a:r>
              <a:rPr b="1" baseline="0" i="0" lang="en-US" sz="700" u="none" cap="none" strike="noStrike">
                <a:solidFill>
                  <a:schemeClr val="dk1"/>
                </a:solidFill>
                <a:latin typeface="Calibri"/>
                <a:ea typeface="Calibri"/>
                <a:cs typeface="Calibri"/>
                <a:sym typeface="Calibri"/>
              </a:rPr>
              <a:t>Job Description</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Atomic physics. Thermodynamics. Integral calculus. Some students live for this kind of challenging subject matter. And among them are those rare few who find that teaching the material can be even more fulfilling than studying it. In a sense, their ability to apply what they learn is magnified through the many individuals they go on to inspire.</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Today’s Naval Nuclear Power School Instructors train the future Navy nuclear community through a technologically advanced curriculum that is taught with a sole purpose in mind: to prepare Navy Sailors and Officers for their work in the fast-paced, competitive nuclear power field.</a:t>
            </a:r>
          </a:p>
          <a:p>
            <a:pPr indent="-169090" lvl="0" marL="207190" marR="0" rtl="0" algn="l">
              <a:spcBef>
                <a:spcPts val="0"/>
              </a:spcBef>
              <a:buClr>
                <a:srgbClr val="000000"/>
              </a:buClr>
              <a:buSzPct val="100000"/>
              <a:buFont typeface="Noto Symbol"/>
              <a:buChar char="➢"/>
            </a:pPr>
            <a:r>
              <a:rPr b="1" baseline="0" i="0" lang="en-US" sz="700" u="none" cap="none" strike="noStrike">
                <a:solidFill>
                  <a:schemeClr val="dk1"/>
                </a:solidFill>
                <a:latin typeface="Calibri"/>
                <a:ea typeface="Calibri"/>
                <a:cs typeface="Calibri"/>
                <a:sym typeface="Calibri"/>
              </a:rPr>
              <a:t>Specific Responsibilities</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Specifically, Naval Nuclear Power School is a 24-week course in science and technology, designed to provide theoretical background knowledge of nuclear power. Naval Nuclear Power Instructors provide detailed knowledge of how to work the key aspects of a pressurized-water Navy nuclear power plant, which include:</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Reactor core nuclear principles 	Heat transfer and fluid systems </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Plant chemistry and materials 		Mechanical and electrical systems </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Radiological control </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For years, the Naval Nuclear Power School has been widely regarded as one of the most difficult academic programs in the country. In an instructor role, you will be at the heart of a world-class program and a legacy of excellence. Earning credentials and satisfaction that are impressive even by the standards of the most dedicated educators.</a:t>
            </a:r>
          </a:p>
          <a:p>
            <a:pPr indent="-169090" lvl="0" marL="207190" marR="0" rtl="0" algn="l">
              <a:spcBef>
                <a:spcPts val="0"/>
              </a:spcBef>
              <a:buClr>
                <a:srgbClr val="000000"/>
              </a:buClr>
              <a:buSzPct val="100000"/>
              <a:buFont typeface="Noto Symbol"/>
              <a:buChar char="➢"/>
            </a:pPr>
            <a:r>
              <a:rPr b="1" baseline="0" i="0" lang="en-US" sz="700" u="none" cap="none" strike="noStrike">
                <a:solidFill>
                  <a:schemeClr val="dk1"/>
                </a:solidFill>
                <a:latin typeface="Calibri"/>
                <a:ea typeface="Calibri"/>
                <a:cs typeface="Calibri"/>
                <a:sym typeface="Calibri"/>
              </a:rPr>
              <a:t>Work Environment</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Like the nuclear propulsion field itself, the working environment at Naval Nuclear Power School (NNPS) in Charleston, South Carolina, is both challenging and rewarding. Much of your work will take place in an academic setting. You will study the same curriculum that you eventually teach, and facilitate the same collaborative learning environment that you first experienced in your own training.</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Typically, there is one instructor per subject on duty each academic night, allowing students requiring additional assistance on their homework or studies to call upon you for mentoring. It is also important to note that much of the curriculum is highly classified and demands the utmost discretion.</a:t>
            </a:r>
          </a:p>
          <a:p>
            <a:pPr indent="-169090" lvl="0" marL="207190" marR="0" rtl="0" algn="l">
              <a:spcBef>
                <a:spcPts val="0"/>
              </a:spcBef>
              <a:buClr>
                <a:srgbClr val="000000"/>
              </a:buClr>
              <a:buSzPct val="100000"/>
              <a:buFont typeface="Noto Symbol"/>
              <a:buChar char="➢"/>
            </a:pPr>
            <a:r>
              <a:rPr b="1" baseline="0" i="0" lang="en-US" sz="700" u="none" cap="none" strike="noStrike">
                <a:solidFill>
                  <a:schemeClr val="dk1"/>
                </a:solidFill>
                <a:latin typeface="Calibri"/>
                <a:ea typeface="Calibri"/>
                <a:cs typeface="Calibri"/>
                <a:sym typeface="Calibri"/>
              </a:rPr>
              <a:t>Training and Advancement</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Upon graduation from college, the formal training process of becoming an Officer in the Naval Nuclear Propulsion program is officially underway. For those pursuing a Naval Reactors Engineer position, the first step is Officer Development School (ODS) – a five-week course in Newport, Rhode Island, that provides a comprehensive and intense introduction to the responsibilities of being a Navy Staff Corps Officer.</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Upon completion of ODS, newly commissioned Officers move on to receive the advanced training that is at the core of Navy Nuclear Propulsion. Naval Nuclear Power School Instructors can expect to spend the next four years teaching future nuclear-trained Officers and Enlisted personnel the theory and fundamentals behind the design and operation of Navy nuclear propulsion plants, after undergoing the same advanced curriculum and training that they will expertly instructs</a:t>
            </a:r>
          </a:p>
          <a:p>
            <a:pPr indent="-169090" lvl="0" marL="207190" marR="0" rtl="0" algn="l">
              <a:spcBef>
                <a:spcPts val="0"/>
              </a:spcBef>
              <a:buClr>
                <a:srgbClr val="000000"/>
              </a:buClr>
              <a:buSzPct val="100000"/>
              <a:buFont typeface="Noto Symbol"/>
              <a:buChar char="➢"/>
            </a:pPr>
            <a:r>
              <a:rPr b="1" baseline="0" i="0" lang="en-US" sz="700" u="none" cap="none" strike="noStrike">
                <a:solidFill>
                  <a:schemeClr val="dk1"/>
                </a:solidFill>
                <a:latin typeface="Calibri"/>
                <a:ea typeface="Calibri"/>
                <a:cs typeface="Calibri"/>
                <a:sym typeface="Calibri"/>
              </a:rPr>
              <a:t>Naval Nuclear Power School (NNPS)</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Through Naval Nuclear Power Training Command (NNPTC), Officers attend Nuke Power School in Charleston, South Carolina. This four-month comprehensive course of intensive study in science and technology provides the foundation of knowledge necessary for a theoretical understanding of nuclear propulsion.</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While at NNPS, Officers assume an intense workload. The subjects covered at NNPS include:</a:t>
            </a:r>
          </a:p>
          <a:p>
            <a:pPr indent="-177390" lvl="2" marL="110449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Mathematics (39 hours) – Ordinary and partial differential equations, integral calculus, and probability and distribution functions. </a:t>
            </a:r>
          </a:p>
          <a:p>
            <a:pPr indent="-177390" lvl="2" marL="110449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Physics (71 hours) – Atomic and nuclear physics, special relativity, reactor physics and neutron diffusion theory. </a:t>
            </a:r>
          </a:p>
          <a:p>
            <a:pPr indent="-177390" lvl="2" marL="110449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Chemistry (50 hours) – Basic chemistry, reaction kinetics, boiler chemistry, radiation induced reactions, gases and oxidation-reduction. </a:t>
            </a:r>
          </a:p>
          <a:p>
            <a:pPr indent="-177390" lvl="2" marL="110449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Thermodynamics (87 hours) – Heat transfer, fluid dynamics, steam thermodynamics, properties of water, Rankine cycle, and conduction and convection. </a:t>
            </a:r>
          </a:p>
          <a:p>
            <a:pPr indent="-177390" lvl="2" marL="110449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Electrical Engineering (basic and advanced – 138 hours) – Circuit analysis, inductance and capacitance, solid state amplifiers, AC and DC motors and generators, digital and analog integrated circuits, reactor plant instrumentation, safety circuits, and reactor control equipment design. </a:t>
            </a:r>
          </a:p>
          <a:p>
            <a:pPr indent="-177390" lvl="2" marL="110449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Materials (28 hours) – Strength of materials and complete development of the Nil Ductility Phenomenon. Fuel and clad alloy composition, pressure vessel design, development of neutron embrittlement and other material radiation effects, as well as corrosion and structure of materials. </a:t>
            </a:r>
          </a:p>
          <a:p>
            <a:pPr indent="-177390" lvl="2" marL="110449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Reactor Dynamics and Core Characteristics (86 hours) – Complete core design satisfying all requirements for power, temperature, control and radiation levels. Essentially, a course in nuclear engineering. </a:t>
            </a:r>
          </a:p>
          <a:p>
            <a:pPr indent="-177390" lvl="2" marL="110449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Reactor Plant Systems (13 hours) – Design of steam system and reactor plant parameters. </a:t>
            </a:r>
          </a:p>
          <a:p>
            <a:pPr indent="-177390" lvl="2" marL="110449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Shielding and Radiological Fundamentals (46 hours) – Study of materials, attenuation factors and geometry in shielding calculations. </a:t>
            </a:r>
          </a:p>
          <a:p>
            <a:pPr indent="-177390" lvl="2" marL="110449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Aspects of Reactor Plant Operations (115 hours) – Study of reactor plant operations integrating knowledge from all of the above courses. </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Upon completion of NNPS, the student becomes the teacher. Power School Instructors then take the lead in administering the technologically advanced curriculum, working closely with both the Officer and Enlisted personnel who come through their classrooms.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3" name="Shape 253"/>
        <p:cNvGrpSpPr/>
        <p:nvPr/>
      </p:nvGrpSpPr>
      <p:grpSpPr>
        <a:xfrm>
          <a:off x="0" y="0"/>
          <a:ext cx="0" cy="0"/>
          <a:chOff x="0" y="0"/>
          <a:chExt cx="0" cy="0"/>
        </a:xfrm>
      </p:grpSpPr>
      <p:sp>
        <p:nvSpPr>
          <p:cNvPr id="254" name="Shape 2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55" name="Shape 25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215900" marR="0" rtl="0" algn="l">
              <a:spcBef>
                <a:spcPts val="0"/>
              </a:spcBef>
              <a:buNone/>
            </a:pPr>
            <a:r>
              <a:t/>
            </a:r>
            <a:endParaRPr b="0" baseline="0" i="0" sz="1600" u="none" cap="none" strike="noStrike">
              <a:solidFill>
                <a:srgbClr val="000000"/>
              </a:solidFill>
              <a:latin typeface="Merriweather Sans"/>
              <a:ea typeface="Merriweather Sans"/>
              <a:cs typeface="Merriweather Sans"/>
              <a:sym typeface="Merriweather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3" name="Shape 263"/>
        <p:cNvGrpSpPr/>
        <p:nvPr/>
      </p:nvGrpSpPr>
      <p:grpSpPr>
        <a:xfrm>
          <a:off x="0" y="0"/>
          <a:ext cx="0" cy="0"/>
          <a:chOff x="0" y="0"/>
          <a:chExt cx="0" cy="0"/>
        </a:xfrm>
      </p:grpSpPr>
      <p:sp>
        <p:nvSpPr>
          <p:cNvPr id="264" name="Shape 2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65" name="Shape 265"/>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215900" marR="0" rtl="0" algn="l">
              <a:spcBef>
                <a:spcPts val="0"/>
              </a:spcBef>
              <a:buSzPct val="25000"/>
              <a:buNone/>
            </a:pPr>
            <a:r>
              <a:rPr b="0" baseline="0" i="0" lang="en-US" sz="1600" u="none" cap="none" strike="noStrike">
                <a:solidFill>
                  <a:srgbClr val="000000"/>
                </a:solidFill>
                <a:latin typeface="Merriweather Sans"/>
                <a:ea typeface="Merriweather Sans"/>
                <a:cs typeface="Merriweather Sans"/>
                <a:sym typeface="Merriweather Sans"/>
              </a:rPr>
              <a:t>BDOC – Basic Division Officer Course</a:t>
            </a:r>
          </a:p>
          <a:p>
            <a:pPr indent="0" lvl="0" marL="215900" marR="0" rtl="0" algn="l">
              <a:spcBef>
                <a:spcPts val="588"/>
              </a:spcBef>
              <a:buNone/>
            </a:pPr>
            <a:r>
              <a:t/>
            </a:r>
            <a:endParaRPr b="0" baseline="0" i="0" sz="1600" u="none" cap="none" strike="noStrike">
              <a:solidFill>
                <a:srgbClr val="000000"/>
              </a:solidFill>
              <a:latin typeface="Merriweather Sans"/>
              <a:ea typeface="Merriweather Sans"/>
              <a:cs typeface="Merriweather Sans"/>
              <a:sym typeface="Merriweather Sans"/>
            </a:endParaRPr>
          </a:p>
          <a:p>
            <a:pPr indent="0" lvl="0" marL="215900" marR="0" rtl="0" algn="l">
              <a:spcBef>
                <a:spcPts val="588"/>
              </a:spcBef>
              <a:buNone/>
            </a:pPr>
            <a:r>
              <a:t/>
            </a:r>
            <a:endParaRPr b="0" baseline="0" i="0" sz="1600" u="none" cap="none" strike="noStrike">
              <a:solidFill>
                <a:srgbClr val="000000"/>
              </a:solidFill>
              <a:latin typeface="Merriweather Sans"/>
              <a:ea typeface="Merriweather Sans"/>
              <a:cs typeface="Merriweather Sans"/>
              <a:sym typeface="Merriweather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0" name="Shape 270"/>
        <p:cNvGrpSpPr/>
        <p:nvPr/>
      </p:nvGrpSpPr>
      <p:grpSpPr>
        <a:xfrm>
          <a:off x="0" y="0"/>
          <a:ext cx="0" cy="0"/>
          <a:chOff x="0" y="0"/>
          <a:chExt cx="0" cy="0"/>
        </a:xfrm>
      </p:grpSpPr>
      <p:sp>
        <p:nvSpPr>
          <p:cNvPr id="271" name="Shape 2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72" name="Shape 27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7915" lvl="0" marL="414315" marR="0" rtl="0" algn="l">
              <a:spcBef>
                <a:spcPts val="0"/>
              </a:spcBef>
              <a:buSzPct val="25000"/>
              <a:buNone/>
            </a:pPr>
            <a:r>
              <a:rPr b="1" baseline="0" i="0" lang="en-US" sz="1200" u="none" cap="none" strike="noStrike">
                <a:solidFill>
                  <a:srgbClr val="000000"/>
                </a:solidFill>
                <a:latin typeface="Calibri"/>
                <a:ea typeface="Calibri"/>
                <a:cs typeface="Calibri"/>
                <a:sym typeface="Calibri"/>
              </a:rPr>
              <a:t>For more info, go online at www.navyjobs.com/college/html/sub_hotjobs.html</a:t>
            </a:r>
          </a:p>
          <a:p>
            <a:pPr indent="-7915" lvl="0" marL="414315" marR="0" rtl="0" algn="l">
              <a:spcBef>
                <a:spcPts val="0"/>
              </a:spcBef>
              <a:buNone/>
            </a:pPr>
            <a:r>
              <a:t/>
            </a:r>
            <a:endParaRPr b="1" baseline="0" i="0" sz="1200" u="none" cap="none" strike="noStrike">
              <a:solidFill>
                <a:srgbClr val="FFFF99"/>
              </a:solidFill>
              <a:latin typeface="Calibri"/>
              <a:ea typeface="Calibri"/>
              <a:cs typeface="Calibri"/>
              <a:sym typeface="Calibri"/>
            </a:endParaRPr>
          </a:p>
          <a:p>
            <a:pPr indent="-7915" lvl="0" marL="414315" marR="0" rtl="0" algn="l">
              <a:spcBef>
                <a:spcPts val="588"/>
              </a:spcBef>
              <a:buSzPct val="25000"/>
              <a:buNone/>
            </a:pPr>
            <a:r>
              <a:rPr b="0" baseline="0" i="0" lang="en-US" sz="1200" u="none" cap="none" strike="noStrike">
                <a:solidFill>
                  <a:srgbClr val="000000"/>
                </a:solidFill>
                <a:latin typeface="Calibri"/>
                <a:ea typeface="Calibri"/>
                <a:cs typeface="Calibri"/>
                <a:sym typeface="Calibri"/>
              </a:rPr>
              <a:t>Base pay and BAH rates increase to E-7 rates (</a:t>
            </a:r>
            <a:r>
              <a:rPr b="0" baseline="0" i="0" lang="en-US" sz="1200" u="none" cap="none" strike="noStrike">
                <a:solidFill>
                  <a:srgbClr val="FF0000"/>
                </a:solidFill>
                <a:latin typeface="Calibri"/>
                <a:ea typeface="Calibri"/>
                <a:cs typeface="Calibri"/>
                <a:sym typeface="Calibri"/>
              </a:rPr>
              <a:t>$</a:t>
            </a:r>
            <a:r>
              <a:rPr b="0" baseline="0" i="0" lang="en-US" sz="1200" u="none" cap="none" strike="noStrike">
                <a:solidFill>
                  <a:schemeClr val="dk1"/>
                </a:solidFill>
                <a:latin typeface="Calibri"/>
                <a:ea typeface="Calibri"/>
                <a:cs typeface="Calibri"/>
                <a:sym typeface="Calibri"/>
              </a:rPr>
              <a:t>4,249</a:t>
            </a:r>
            <a:r>
              <a:rPr b="0" baseline="0" i="0" lang="en-US" sz="1200" u="none" cap="none" strike="noStrike">
                <a:solidFill>
                  <a:srgbClr val="FF0000"/>
                </a:solidFill>
                <a:latin typeface="Calibri"/>
                <a:ea typeface="Calibri"/>
                <a:cs typeface="Calibri"/>
                <a:sym typeface="Calibri"/>
              </a:rPr>
              <a:t> </a:t>
            </a:r>
            <a:r>
              <a:rPr b="0" baseline="0" i="0" lang="en-US" sz="1200" u="none" cap="none" strike="noStrike">
                <a:solidFill>
                  <a:srgbClr val="000000"/>
                </a:solidFill>
                <a:latin typeface="Calibri"/>
                <a:ea typeface="Calibri"/>
                <a:cs typeface="Calibri"/>
                <a:sym typeface="Calibri"/>
              </a:rPr>
              <a:t>monthly) for those NUPOC candidates who refer another student that also gets selected for the program.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0" name="Shape 280"/>
        <p:cNvGrpSpPr/>
        <p:nvPr/>
      </p:nvGrpSpPr>
      <p:grpSpPr>
        <a:xfrm>
          <a:off x="0" y="0"/>
          <a:ext cx="0" cy="0"/>
          <a:chOff x="0" y="0"/>
          <a:chExt cx="0" cy="0"/>
        </a:xfrm>
      </p:grpSpPr>
      <p:sp>
        <p:nvSpPr>
          <p:cNvPr id="281" name="Shape 2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82" name="Shape 28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283" name="Shape 28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000000"/>
                </a:solidFill>
                <a:latin typeface="Calibri"/>
                <a:ea typeface="Calibri"/>
                <a:cs typeface="Calibri"/>
                <a:sym typeface="Calibri"/>
              </a:rPr>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8" name="Shape 288"/>
        <p:cNvGrpSpPr/>
        <p:nvPr/>
      </p:nvGrpSpPr>
      <p:grpSpPr>
        <a:xfrm>
          <a:off x="0" y="0"/>
          <a:ext cx="0" cy="0"/>
          <a:chOff x="0" y="0"/>
          <a:chExt cx="0" cy="0"/>
        </a:xfrm>
      </p:grpSpPr>
      <p:sp>
        <p:nvSpPr>
          <p:cNvPr id="289" name="Shape 28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90" name="Shape 29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 Go on an NVIP!</a:t>
            </a:r>
          </a:p>
        </p:txBody>
      </p:sp>
      <p:sp>
        <p:nvSpPr>
          <p:cNvPr id="291" name="Shape 291"/>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6" name="Shape 296"/>
        <p:cNvGrpSpPr/>
        <p:nvPr/>
      </p:nvGrpSpPr>
      <p:grpSpPr>
        <a:xfrm>
          <a:off x="0" y="0"/>
          <a:ext cx="0" cy="0"/>
          <a:chOff x="0" y="0"/>
          <a:chExt cx="0" cy="0"/>
        </a:xfrm>
      </p:grpSpPr>
      <p:sp>
        <p:nvSpPr>
          <p:cNvPr id="297" name="Shape 2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98" name="Shape 298"/>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1200" u="none" cap="none" strike="noStrike">
                <a:solidFill>
                  <a:schemeClr val="dk1"/>
                </a:solidFill>
                <a:latin typeface="Calibri"/>
                <a:ea typeface="Calibri"/>
                <a:cs typeface="Calibri"/>
                <a:sym typeface="Calibri"/>
              </a:rPr>
              <a:t>- Go on an NVIP!</a:t>
            </a:r>
          </a:p>
        </p:txBody>
      </p:sp>
      <p:sp>
        <p:nvSpPr>
          <p:cNvPr id="299" name="Shape 299"/>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4" name="Shape 304"/>
        <p:cNvGrpSpPr/>
        <p:nvPr/>
      </p:nvGrpSpPr>
      <p:grpSpPr>
        <a:xfrm>
          <a:off x="0" y="0"/>
          <a:ext cx="0" cy="0"/>
          <a:chOff x="0" y="0"/>
          <a:chExt cx="0" cy="0"/>
        </a:xfrm>
      </p:grpSpPr>
      <p:sp>
        <p:nvSpPr>
          <p:cNvPr id="305" name="Shape 30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306" name="Shape 3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3" name="Shape 353"/>
        <p:cNvGrpSpPr/>
        <p:nvPr/>
      </p:nvGrpSpPr>
      <p:grpSpPr>
        <a:xfrm>
          <a:off x="0" y="0"/>
          <a:ext cx="0" cy="0"/>
          <a:chOff x="0" y="0"/>
          <a:chExt cx="0" cy="0"/>
        </a:xfrm>
      </p:grpSpPr>
      <p:sp>
        <p:nvSpPr>
          <p:cNvPr id="354" name="Shape 35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355" name="Shape 35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9" name="Shape 359"/>
        <p:cNvGrpSpPr/>
        <p:nvPr/>
      </p:nvGrpSpPr>
      <p:grpSpPr>
        <a:xfrm>
          <a:off x="0" y="0"/>
          <a:ext cx="0" cy="0"/>
          <a:chOff x="0" y="0"/>
          <a:chExt cx="0" cy="0"/>
        </a:xfrm>
      </p:grpSpPr>
      <p:sp>
        <p:nvSpPr>
          <p:cNvPr id="360" name="Shape 36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361" name="Shape 36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6" name="Shape 96"/>
        <p:cNvGrpSpPr/>
        <p:nvPr/>
      </p:nvGrpSpPr>
      <p:grpSpPr>
        <a:xfrm>
          <a:off x="0" y="0"/>
          <a:ext cx="0" cy="0"/>
          <a:chOff x="0" y="0"/>
          <a:chExt cx="0" cy="0"/>
        </a:xfrm>
      </p:grpSpPr>
      <p:sp>
        <p:nvSpPr>
          <p:cNvPr id="97" name="Shape 9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98" name="Shape 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65" name="Shape 365"/>
        <p:cNvGrpSpPr/>
        <p:nvPr/>
      </p:nvGrpSpPr>
      <p:grpSpPr>
        <a:xfrm>
          <a:off x="0" y="0"/>
          <a:ext cx="0" cy="0"/>
          <a:chOff x="0" y="0"/>
          <a:chExt cx="0" cy="0"/>
        </a:xfrm>
      </p:grpSpPr>
      <p:sp>
        <p:nvSpPr>
          <p:cNvPr id="366" name="Shape 366"/>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367" name="Shape 36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70" name="Shape 370"/>
        <p:cNvGrpSpPr/>
        <p:nvPr/>
      </p:nvGrpSpPr>
      <p:grpSpPr>
        <a:xfrm>
          <a:off x="0" y="0"/>
          <a:ext cx="0" cy="0"/>
          <a:chOff x="0" y="0"/>
          <a:chExt cx="0" cy="0"/>
        </a:xfrm>
      </p:grpSpPr>
      <p:sp>
        <p:nvSpPr>
          <p:cNvPr id="371" name="Shape 37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372" name="Shape 37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55" name="Shape 455"/>
        <p:cNvGrpSpPr/>
        <p:nvPr/>
      </p:nvGrpSpPr>
      <p:grpSpPr>
        <a:xfrm>
          <a:off x="0" y="0"/>
          <a:ext cx="0" cy="0"/>
          <a:chOff x="0" y="0"/>
          <a:chExt cx="0" cy="0"/>
        </a:xfrm>
      </p:grpSpPr>
      <p:sp>
        <p:nvSpPr>
          <p:cNvPr id="456" name="Shape 456"/>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457" name="Shape 45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2" name="Shape 462"/>
        <p:cNvGrpSpPr/>
        <p:nvPr/>
      </p:nvGrpSpPr>
      <p:grpSpPr>
        <a:xfrm>
          <a:off x="0" y="0"/>
          <a:ext cx="0" cy="0"/>
          <a:chOff x="0" y="0"/>
          <a:chExt cx="0" cy="0"/>
        </a:xfrm>
      </p:grpSpPr>
      <p:sp>
        <p:nvSpPr>
          <p:cNvPr id="463" name="Shape 46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rPr lang="en-US"/>
              <a:t>Nathan has a class conflict at this time, but is on-campus and available!</a:t>
            </a:r>
          </a:p>
        </p:txBody>
      </p:sp>
      <p:sp>
        <p:nvSpPr>
          <p:cNvPr id="464" name="Shape 4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69" name="Shape 469"/>
        <p:cNvGrpSpPr/>
        <p:nvPr/>
      </p:nvGrpSpPr>
      <p:grpSpPr>
        <a:xfrm>
          <a:off x="0" y="0"/>
          <a:ext cx="0" cy="0"/>
          <a:chOff x="0" y="0"/>
          <a:chExt cx="0" cy="0"/>
        </a:xfrm>
      </p:grpSpPr>
      <p:sp>
        <p:nvSpPr>
          <p:cNvPr id="470" name="Shape 47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471" name="Shape 4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76" name="Shape 476"/>
        <p:cNvGrpSpPr/>
        <p:nvPr/>
      </p:nvGrpSpPr>
      <p:grpSpPr>
        <a:xfrm>
          <a:off x="0" y="0"/>
          <a:ext cx="0" cy="0"/>
          <a:chOff x="0" y="0"/>
          <a:chExt cx="0" cy="0"/>
        </a:xfrm>
      </p:grpSpPr>
      <p:sp>
        <p:nvSpPr>
          <p:cNvPr id="477" name="Shape 47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478" name="Shape 4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83" name="Shape 483"/>
        <p:cNvGrpSpPr/>
        <p:nvPr/>
      </p:nvGrpSpPr>
      <p:grpSpPr>
        <a:xfrm>
          <a:off x="0" y="0"/>
          <a:ext cx="0" cy="0"/>
          <a:chOff x="0" y="0"/>
          <a:chExt cx="0" cy="0"/>
        </a:xfrm>
      </p:grpSpPr>
      <p:sp>
        <p:nvSpPr>
          <p:cNvPr id="484" name="Shape 484"/>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485" name="Shape 4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0" name="Shape 490"/>
        <p:cNvGrpSpPr/>
        <p:nvPr/>
      </p:nvGrpSpPr>
      <p:grpSpPr>
        <a:xfrm>
          <a:off x="0" y="0"/>
          <a:ext cx="0" cy="0"/>
          <a:chOff x="0" y="0"/>
          <a:chExt cx="0" cy="0"/>
        </a:xfrm>
      </p:grpSpPr>
      <p:sp>
        <p:nvSpPr>
          <p:cNvPr id="491" name="Shape 491"/>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492" name="Shape 4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7" name="Shape 497"/>
        <p:cNvGrpSpPr/>
        <p:nvPr/>
      </p:nvGrpSpPr>
      <p:grpSpPr>
        <a:xfrm>
          <a:off x="0" y="0"/>
          <a:ext cx="0" cy="0"/>
          <a:chOff x="0" y="0"/>
          <a:chExt cx="0" cy="0"/>
        </a:xfrm>
      </p:grpSpPr>
      <p:sp>
        <p:nvSpPr>
          <p:cNvPr id="498" name="Shape 49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499" name="Shape 49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4" name="Shape 504"/>
        <p:cNvGrpSpPr/>
        <p:nvPr/>
      </p:nvGrpSpPr>
      <p:grpSpPr>
        <a:xfrm>
          <a:off x="0" y="0"/>
          <a:ext cx="0" cy="0"/>
          <a:chOff x="0" y="0"/>
          <a:chExt cx="0" cy="0"/>
        </a:xfrm>
      </p:grpSpPr>
      <p:sp>
        <p:nvSpPr>
          <p:cNvPr id="505" name="Shape 505"/>
          <p:cNvSpPr txBox="1"/>
          <p:nvPr>
            <p:ph idx="1" type="body"/>
          </p:nvPr>
        </p:nvSpPr>
        <p:spPr>
          <a:xfrm>
            <a:off x="857250" y="4426857"/>
            <a:ext cx="5372695" cy="4091214"/>
          </a:xfrm>
          <a:prstGeom prst="rect">
            <a:avLst/>
          </a:prstGeom>
        </p:spPr>
        <p:txBody>
          <a:bodyPr anchorCtr="0" anchor="t" bIns="86175" lIns="86175" rIns="86175" tIns="86175">
            <a:noAutofit/>
          </a:bodyPr>
          <a:lstStyle/>
          <a:p>
            <a:pPr>
              <a:spcBef>
                <a:spcPts val="0"/>
              </a:spcBef>
              <a:buNone/>
            </a:pPr>
            <a:r>
              <a:t/>
            </a:r>
            <a:endParaRPr/>
          </a:p>
        </p:txBody>
      </p:sp>
      <p:sp>
        <p:nvSpPr>
          <p:cNvPr id="506" name="Shape 506"/>
          <p:cNvSpPr/>
          <p:nvPr>
            <p:ph idx="2" type="sldImg"/>
          </p:nvPr>
        </p:nvSpPr>
        <p:spPr>
          <a:xfrm>
            <a:off x="857250" y="217714"/>
            <a:ext cx="5372695" cy="4094237"/>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87" name="Shape 187"/>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188" name="Shape 18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000000"/>
                </a:solidFill>
                <a:latin typeface="Calibri"/>
                <a:ea typeface="Calibri"/>
                <a:cs typeface="Calibri"/>
                <a:sym typeface="Calibri"/>
              </a:rPr>
              <a:t>‹#›</a:t>
            </a:fld>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1" name="Shape 511"/>
        <p:cNvGrpSpPr/>
        <p:nvPr/>
      </p:nvGrpSpPr>
      <p:grpSpPr>
        <a:xfrm>
          <a:off x="0" y="0"/>
          <a:ext cx="0" cy="0"/>
          <a:chOff x="0" y="0"/>
          <a:chExt cx="0" cy="0"/>
        </a:xfrm>
      </p:grpSpPr>
      <p:sp>
        <p:nvSpPr>
          <p:cNvPr id="512" name="Shape 512"/>
          <p:cNvSpPr txBox="1"/>
          <p:nvPr>
            <p:ph idx="1" type="body"/>
          </p:nvPr>
        </p:nvSpPr>
        <p:spPr>
          <a:xfrm>
            <a:off x="857250" y="4426857"/>
            <a:ext cx="5372695" cy="4091214"/>
          </a:xfrm>
          <a:prstGeom prst="rect">
            <a:avLst/>
          </a:prstGeom>
        </p:spPr>
        <p:txBody>
          <a:bodyPr anchorCtr="0" anchor="t" bIns="86175" lIns="86175" rIns="86175" tIns="86175">
            <a:noAutofit/>
          </a:bodyPr>
          <a:lstStyle/>
          <a:p>
            <a:pPr>
              <a:spcBef>
                <a:spcPts val="0"/>
              </a:spcBef>
              <a:buNone/>
            </a:pPr>
            <a:r>
              <a:t/>
            </a:r>
            <a:endParaRPr/>
          </a:p>
        </p:txBody>
      </p:sp>
      <p:sp>
        <p:nvSpPr>
          <p:cNvPr id="513" name="Shape 513"/>
          <p:cNvSpPr/>
          <p:nvPr>
            <p:ph idx="2" type="sldImg"/>
          </p:nvPr>
        </p:nvSpPr>
        <p:spPr>
          <a:xfrm>
            <a:off x="857250" y="217714"/>
            <a:ext cx="5372695" cy="4094237"/>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16" name="Shape 516"/>
        <p:cNvGrpSpPr/>
        <p:nvPr/>
      </p:nvGrpSpPr>
      <p:grpSpPr>
        <a:xfrm>
          <a:off x="0" y="0"/>
          <a:ext cx="0" cy="0"/>
          <a:chOff x="0" y="0"/>
          <a:chExt cx="0" cy="0"/>
        </a:xfrm>
      </p:grpSpPr>
      <p:sp>
        <p:nvSpPr>
          <p:cNvPr id="517" name="Shape 51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518" name="Shape 51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97" name="Shape 597"/>
        <p:cNvGrpSpPr/>
        <p:nvPr/>
      </p:nvGrpSpPr>
      <p:grpSpPr>
        <a:xfrm>
          <a:off x="0" y="0"/>
          <a:ext cx="0" cy="0"/>
          <a:chOff x="0" y="0"/>
          <a:chExt cx="0" cy="0"/>
        </a:xfrm>
      </p:grpSpPr>
      <p:sp>
        <p:nvSpPr>
          <p:cNvPr id="598" name="Shape 59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599" name="Shape 59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06" name="Shape 606"/>
        <p:cNvGrpSpPr/>
        <p:nvPr/>
      </p:nvGrpSpPr>
      <p:grpSpPr>
        <a:xfrm>
          <a:off x="0" y="0"/>
          <a:ext cx="0" cy="0"/>
          <a:chOff x="0" y="0"/>
          <a:chExt cx="0" cy="0"/>
        </a:xfrm>
      </p:grpSpPr>
      <p:sp>
        <p:nvSpPr>
          <p:cNvPr id="607" name="Shape 60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608" name="Shape 608"/>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2" name="Shape 612"/>
        <p:cNvGrpSpPr/>
        <p:nvPr/>
      </p:nvGrpSpPr>
      <p:grpSpPr>
        <a:xfrm>
          <a:off x="0" y="0"/>
          <a:ext cx="0" cy="0"/>
          <a:chOff x="0" y="0"/>
          <a:chExt cx="0" cy="0"/>
        </a:xfrm>
      </p:grpSpPr>
      <p:sp>
        <p:nvSpPr>
          <p:cNvPr id="613" name="Shape 61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614" name="Shape 61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21" name="Shape 621"/>
        <p:cNvGrpSpPr/>
        <p:nvPr/>
      </p:nvGrpSpPr>
      <p:grpSpPr>
        <a:xfrm>
          <a:off x="0" y="0"/>
          <a:ext cx="0" cy="0"/>
          <a:chOff x="0" y="0"/>
          <a:chExt cx="0" cy="0"/>
        </a:xfrm>
      </p:grpSpPr>
      <p:sp>
        <p:nvSpPr>
          <p:cNvPr id="622" name="Shape 62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623" name="Shape 62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0" name="Shape 630"/>
        <p:cNvGrpSpPr/>
        <p:nvPr/>
      </p:nvGrpSpPr>
      <p:grpSpPr>
        <a:xfrm>
          <a:off x="0" y="0"/>
          <a:ext cx="0" cy="0"/>
          <a:chOff x="0" y="0"/>
          <a:chExt cx="0" cy="0"/>
        </a:xfrm>
      </p:grpSpPr>
      <p:sp>
        <p:nvSpPr>
          <p:cNvPr id="631" name="Shape 63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632" name="Shape 63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7" name="Shape 637"/>
        <p:cNvGrpSpPr/>
        <p:nvPr/>
      </p:nvGrpSpPr>
      <p:grpSpPr>
        <a:xfrm>
          <a:off x="0" y="0"/>
          <a:ext cx="0" cy="0"/>
          <a:chOff x="0" y="0"/>
          <a:chExt cx="0" cy="0"/>
        </a:xfrm>
      </p:grpSpPr>
      <p:sp>
        <p:nvSpPr>
          <p:cNvPr id="638" name="Shape 63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639" name="Shape 63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22" name="Shape 722"/>
        <p:cNvGrpSpPr/>
        <p:nvPr/>
      </p:nvGrpSpPr>
      <p:grpSpPr>
        <a:xfrm>
          <a:off x="0" y="0"/>
          <a:ext cx="0" cy="0"/>
          <a:chOff x="0" y="0"/>
          <a:chExt cx="0" cy="0"/>
        </a:xfrm>
      </p:grpSpPr>
      <p:sp>
        <p:nvSpPr>
          <p:cNvPr id="723" name="Shape 723"/>
          <p:cNvSpPr txBox="1"/>
          <p:nvPr>
            <p:ph idx="1" type="body"/>
          </p:nvPr>
        </p:nvSpPr>
        <p:spPr>
          <a:xfrm>
            <a:off x="685800" y="4343400"/>
            <a:ext cx="5486399" cy="4114800"/>
          </a:xfrm>
          <a:prstGeom prst="rect">
            <a:avLst/>
          </a:prstGeom>
        </p:spPr>
        <p:txBody>
          <a:bodyPr anchorCtr="0" anchor="t" bIns="91425" lIns="91425" rIns="91425" tIns="91425">
            <a:noAutofit/>
          </a:bodyPr>
          <a:lstStyle/>
          <a:p>
            <a:pPr lvl="0" rtl="0">
              <a:spcBef>
                <a:spcPts val="0"/>
              </a:spcBef>
              <a:buNone/>
            </a:pPr>
            <a:r>
              <a:t/>
            </a:r>
            <a:endParaRPr/>
          </a:p>
        </p:txBody>
      </p:sp>
      <p:sp>
        <p:nvSpPr>
          <p:cNvPr id="724" name="Shape 7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88" name="Shape 788"/>
        <p:cNvGrpSpPr/>
        <p:nvPr/>
      </p:nvGrpSpPr>
      <p:grpSpPr>
        <a:xfrm>
          <a:off x="0" y="0"/>
          <a:ext cx="0" cy="0"/>
          <a:chOff x="0" y="0"/>
          <a:chExt cx="0" cy="0"/>
        </a:xfrm>
      </p:grpSpPr>
      <p:sp>
        <p:nvSpPr>
          <p:cNvPr id="789" name="Shape 789"/>
          <p:cNvSpPr txBox="1"/>
          <p:nvPr>
            <p:ph idx="1" type="body"/>
          </p:nvPr>
        </p:nvSpPr>
        <p:spPr>
          <a:xfrm>
            <a:off x="685800" y="4343400"/>
            <a:ext cx="5486399" cy="4114800"/>
          </a:xfrm>
          <a:prstGeom prst="rect">
            <a:avLst/>
          </a:prstGeom>
          <a:noFill/>
          <a:ln>
            <a:noFill/>
          </a:ln>
        </p:spPr>
        <p:txBody>
          <a:bodyPr anchorCtr="0" anchor="t" bIns="91425" lIns="91425" rIns="91425" tIns="91425">
            <a:noAutofit/>
          </a:bodyPr>
          <a:lstStyle/>
          <a:p>
            <a:pPr indent="0" lvl="0" marL="0" marR="0" rtl="0" algn="l">
              <a:spcBef>
                <a:spcPts val="0"/>
              </a:spcBef>
              <a:buClr>
                <a:schemeClr val="dk1"/>
              </a:buClr>
              <a:buFont typeface="Arial"/>
              <a:buNone/>
            </a:pPr>
            <a:r>
              <a:t/>
            </a:r>
            <a:endParaRPr b="0" baseline="0" i="0" sz="1200" u="none" cap="none" strike="noStrike">
              <a:solidFill>
                <a:schemeClr val="dk1"/>
              </a:solidFill>
              <a:latin typeface="Arial"/>
              <a:ea typeface="Arial"/>
              <a:cs typeface="Arial"/>
              <a:sym typeface="Arial"/>
            </a:endParaRPr>
          </a:p>
        </p:txBody>
      </p:sp>
      <p:sp>
        <p:nvSpPr>
          <p:cNvPr id="790" name="Shape 7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2" name="Shape 192"/>
        <p:cNvGrpSpPr/>
        <p:nvPr/>
      </p:nvGrpSpPr>
      <p:grpSpPr>
        <a:xfrm>
          <a:off x="0" y="0"/>
          <a:ext cx="0" cy="0"/>
          <a:chOff x="0" y="0"/>
          <a:chExt cx="0" cy="0"/>
        </a:xfrm>
      </p:grpSpPr>
      <p:sp>
        <p:nvSpPr>
          <p:cNvPr id="193" name="Shape 19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194" name="Shape 19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73" name="Shape 873"/>
        <p:cNvGrpSpPr/>
        <p:nvPr/>
      </p:nvGrpSpPr>
      <p:grpSpPr>
        <a:xfrm>
          <a:off x="0" y="0"/>
          <a:ext cx="0" cy="0"/>
          <a:chOff x="0" y="0"/>
          <a:chExt cx="0" cy="0"/>
        </a:xfrm>
      </p:grpSpPr>
      <p:sp>
        <p:nvSpPr>
          <p:cNvPr id="874" name="Shape 87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875" name="Shape 875"/>
          <p:cNvSpPr/>
          <p:nvPr>
            <p:ph idx="2" type="sldImg"/>
          </p:nvPr>
        </p:nvSpPr>
        <p:spPr>
          <a:xfrm>
            <a:off x="1714753" y="685800"/>
            <a:ext cx="3429168"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0" name="Shape 880"/>
        <p:cNvGrpSpPr/>
        <p:nvPr/>
      </p:nvGrpSpPr>
      <p:grpSpPr>
        <a:xfrm>
          <a:off x="0" y="0"/>
          <a:ext cx="0" cy="0"/>
          <a:chOff x="0" y="0"/>
          <a:chExt cx="0" cy="0"/>
        </a:xfrm>
      </p:grpSpPr>
      <p:sp>
        <p:nvSpPr>
          <p:cNvPr id="881" name="Shape 88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882" name="Shape 882"/>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p:txBody>
      </p:sp>
      <p:sp>
        <p:nvSpPr>
          <p:cNvPr id="883" name="Shape 883"/>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6" name="Shape 886"/>
        <p:cNvGrpSpPr/>
        <p:nvPr/>
      </p:nvGrpSpPr>
      <p:grpSpPr>
        <a:xfrm>
          <a:off x="0" y="0"/>
          <a:ext cx="0" cy="0"/>
          <a:chOff x="0" y="0"/>
          <a:chExt cx="0" cy="0"/>
        </a:xfrm>
      </p:grpSpPr>
      <p:sp>
        <p:nvSpPr>
          <p:cNvPr id="887" name="Shape 88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888" name="Shape 88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1" name="Shape 891"/>
        <p:cNvGrpSpPr/>
        <p:nvPr/>
      </p:nvGrpSpPr>
      <p:grpSpPr>
        <a:xfrm>
          <a:off x="0" y="0"/>
          <a:ext cx="0" cy="0"/>
          <a:chOff x="0" y="0"/>
          <a:chExt cx="0" cy="0"/>
        </a:xfrm>
      </p:grpSpPr>
      <p:sp>
        <p:nvSpPr>
          <p:cNvPr id="892" name="Shape 89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893" name="Shape 89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97" name="Shape 897"/>
        <p:cNvGrpSpPr/>
        <p:nvPr/>
      </p:nvGrpSpPr>
      <p:grpSpPr>
        <a:xfrm>
          <a:off x="0" y="0"/>
          <a:ext cx="0" cy="0"/>
          <a:chOff x="0" y="0"/>
          <a:chExt cx="0" cy="0"/>
        </a:xfrm>
      </p:grpSpPr>
      <p:sp>
        <p:nvSpPr>
          <p:cNvPr id="898" name="Shape 898"/>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000000"/>
                </a:solidFill>
                <a:latin typeface="Calibri"/>
                <a:ea typeface="Calibri"/>
                <a:cs typeface="Calibri"/>
                <a:sym typeface="Calibri"/>
              </a:rPr>
              <a:t>‹#›</a:t>
            </a:fld>
          </a:p>
        </p:txBody>
      </p:sp>
      <p:sp>
        <p:nvSpPr>
          <p:cNvPr id="899" name="Shape 8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a:noFill/>
          </a:ln>
        </p:spPr>
      </p:sp>
      <p:sp>
        <p:nvSpPr>
          <p:cNvPr id="900" name="Shape 900"/>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0" lvl="0" marL="0" marR="0" rtl="0" algn="l">
              <a:spcBef>
                <a:spcPts val="0"/>
              </a:spcBef>
              <a:buNone/>
            </a:pPr>
            <a:r>
              <a:t/>
            </a:r>
            <a:endParaRPr b="1" baseline="0" i="0" sz="18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4" name="Shape 904"/>
        <p:cNvGrpSpPr/>
        <p:nvPr/>
      </p:nvGrpSpPr>
      <p:grpSpPr>
        <a:xfrm>
          <a:off x="0" y="0"/>
          <a:ext cx="0" cy="0"/>
          <a:chOff x="0" y="0"/>
          <a:chExt cx="0" cy="0"/>
        </a:xfrm>
      </p:grpSpPr>
      <p:sp>
        <p:nvSpPr>
          <p:cNvPr id="905" name="Shape 90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
        <p:nvSpPr>
          <p:cNvPr id="906" name="Shape 9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06" name="Shape 206"/>
          <p:cNvSpPr txBox="1"/>
          <p:nvPr>
            <p:ph idx="1" type="body"/>
          </p:nvPr>
        </p:nvSpPr>
        <p:spPr>
          <a:xfrm>
            <a:off x="685800" y="4343400"/>
            <a:ext cx="5486399" cy="4114800"/>
          </a:xfrm>
          <a:prstGeom prst="rect">
            <a:avLst/>
          </a:prstGeom>
          <a:noFill/>
          <a:ln>
            <a:noFill/>
          </a:ln>
        </p:spPr>
        <p:txBody>
          <a:bodyPr anchorCtr="0" anchor="t" bIns="45700" lIns="91425" rIns="91425" tIns="45700">
            <a:noAutofit/>
          </a:bodyPr>
          <a:lstStyle/>
          <a:p>
            <a:pPr indent="-225171" lvl="0" marL="263271" marR="0" rtl="0" algn="l">
              <a:lnSpc>
                <a:spcPct val="80000"/>
              </a:lnSpc>
              <a:spcBef>
                <a:spcPts val="0"/>
              </a:spcBef>
              <a:spcAft>
                <a:spcPts val="0"/>
              </a:spcAft>
              <a:buClr>
                <a:srgbClr val="000000"/>
              </a:buClr>
              <a:buSzPct val="100000"/>
              <a:buFont typeface="Calibri"/>
              <a:buAutoNum type="arabicPeriod"/>
            </a:pPr>
            <a:r>
              <a:rPr b="0" baseline="0" i="0" lang="en-US" sz="1200" u="none" cap="none" strike="noStrike">
                <a:solidFill>
                  <a:srgbClr val="000000"/>
                </a:solidFill>
                <a:latin typeface="Calibri"/>
                <a:ea typeface="Calibri"/>
                <a:cs typeface="Calibri"/>
                <a:sym typeface="Calibri"/>
              </a:rPr>
              <a:t>A lot of opportunities for Engineering in the US Navy</a:t>
            </a:r>
          </a:p>
          <a:p>
            <a:pPr indent="-225171" lvl="0" marL="263271" marR="0" rtl="0" algn="l">
              <a:lnSpc>
                <a:spcPct val="80000"/>
              </a:lnSpc>
              <a:spcBef>
                <a:spcPts val="172"/>
              </a:spcBef>
              <a:spcAft>
                <a:spcPts val="0"/>
              </a:spcAft>
              <a:buClr>
                <a:srgbClr val="000000"/>
              </a:buClr>
              <a:buSzPct val="100000"/>
              <a:buFont typeface="Calibri"/>
              <a:buAutoNum type="arabicPeriod"/>
            </a:pPr>
            <a:r>
              <a:rPr b="0" baseline="0" i="0" lang="en-US" sz="1200" u="none" cap="none" strike="noStrike">
                <a:solidFill>
                  <a:srgbClr val="000000"/>
                </a:solidFill>
                <a:latin typeface="Calibri"/>
                <a:ea typeface="Calibri"/>
                <a:cs typeface="Calibri"/>
                <a:sym typeface="Calibri"/>
              </a:rPr>
              <a:t>Not all are deployable (USAJobs.gov) </a:t>
            </a:r>
          </a:p>
          <a:p>
            <a:pPr indent="0" lvl="0" marL="0" marR="0" rtl="0" algn="l">
              <a:spcBef>
                <a:spcPts val="0"/>
              </a:spcBef>
              <a:buNone/>
            </a:pPr>
            <a:r>
              <a:t/>
            </a:r>
            <a:endParaRPr b="0" baseline="0" i="0" sz="1200" u="none" cap="none" strike="noStrike">
              <a:solidFill>
                <a:schemeClr val="dk1"/>
              </a:solidFill>
              <a:latin typeface="Calibri"/>
              <a:ea typeface="Calibri"/>
              <a:cs typeface="Calibri"/>
              <a:sym typeface="Calibri"/>
            </a:endParaRPr>
          </a:p>
          <a:p>
            <a:pPr indent="-845" lvl="0" marL="38946" marR="0" rtl="0" algn="l">
              <a:lnSpc>
                <a:spcPct val="80000"/>
              </a:lnSpc>
              <a:spcBef>
                <a:spcPts val="343"/>
              </a:spcBef>
              <a:buSzPct val="25000"/>
              <a:buNone/>
            </a:pPr>
            <a:r>
              <a:rPr b="1" baseline="0" i="0" lang="en-US" sz="1200" u="none" cap="none" strike="noStrike">
                <a:solidFill>
                  <a:schemeClr val="dk1"/>
                </a:solidFill>
                <a:latin typeface="Calibri"/>
                <a:ea typeface="Calibri"/>
                <a:cs typeface="Calibri"/>
                <a:sym typeface="Calibri"/>
              </a:rPr>
              <a:t>Submarine Officer</a:t>
            </a:r>
          </a:p>
          <a:p>
            <a:pPr indent="-845" lvl="0" marL="38946" marR="0" rtl="0" algn="l">
              <a:lnSpc>
                <a:spcPct val="80000"/>
              </a:lnSpc>
              <a:spcBef>
                <a:spcPts val="343"/>
              </a:spcBef>
              <a:buSzPct val="25000"/>
              <a:buNone/>
            </a:pPr>
            <a:r>
              <a:rPr b="1" baseline="0" i="0" lang="en-US" sz="1200" u="none" cap="none" strike="noStrike">
                <a:solidFill>
                  <a:schemeClr val="dk1"/>
                </a:solidFill>
                <a:latin typeface="Calibri"/>
                <a:ea typeface="Calibri"/>
                <a:cs typeface="Calibri"/>
                <a:sym typeface="Calibri"/>
              </a:rPr>
              <a:t>	</a:t>
            </a:r>
            <a:r>
              <a:rPr b="0" baseline="0" i="0" lang="en-US" sz="1200" u="none" cap="none" strike="noStrike">
                <a:solidFill>
                  <a:schemeClr val="dk1"/>
                </a:solidFill>
                <a:latin typeface="Calibri"/>
                <a:ea typeface="Calibri"/>
                <a:cs typeface="Calibri"/>
                <a:sym typeface="Calibri"/>
              </a:rPr>
              <a:t>Strategic Deterrence </a:t>
            </a:r>
          </a:p>
          <a:p>
            <a:pPr indent="-845" lvl="0" marL="38946" marR="0" rtl="0" algn="l">
              <a:lnSpc>
                <a:spcPct val="80000"/>
              </a:lnSpc>
              <a:spcBef>
                <a:spcPts val="343"/>
              </a:spcBef>
              <a:buSzPct val="25000"/>
              <a:buNone/>
            </a:pPr>
            <a:r>
              <a:rPr b="0" baseline="0" i="0" lang="en-US" sz="1200" u="none" cap="none" strike="noStrike">
                <a:solidFill>
                  <a:schemeClr val="dk1"/>
                </a:solidFill>
                <a:latin typeface="Calibri"/>
                <a:ea typeface="Calibri"/>
                <a:cs typeface="Calibri"/>
                <a:sym typeface="Calibri"/>
              </a:rPr>
              <a:t>	Forward Operations </a:t>
            </a:r>
          </a:p>
          <a:p>
            <a:pPr indent="-845" lvl="0" marL="38946" marR="0" rtl="0" algn="l">
              <a:lnSpc>
                <a:spcPct val="80000"/>
              </a:lnSpc>
              <a:spcBef>
                <a:spcPts val="343"/>
              </a:spcBef>
              <a:buNone/>
            </a:pPr>
            <a:r>
              <a:t/>
            </a:r>
            <a:endParaRPr b="1" baseline="0" i="0" sz="1200" u="none" cap="none" strike="noStrike">
              <a:solidFill>
                <a:schemeClr val="dk1"/>
              </a:solidFill>
              <a:latin typeface="Calibri"/>
              <a:ea typeface="Calibri"/>
              <a:cs typeface="Calibri"/>
              <a:sym typeface="Calibri"/>
            </a:endParaRPr>
          </a:p>
          <a:p>
            <a:pPr indent="-845" lvl="0" marL="38946" marR="0" rtl="0" algn="l">
              <a:lnSpc>
                <a:spcPct val="80000"/>
              </a:lnSpc>
              <a:spcBef>
                <a:spcPts val="343"/>
              </a:spcBef>
              <a:buSzPct val="25000"/>
              <a:buNone/>
            </a:pPr>
            <a:r>
              <a:rPr b="1" baseline="0" i="0" lang="en-US" sz="1200" u="none" cap="none" strike="noStrike">
                <a:solidFill>
                  <a:schemeClr val="dk1"/>
                </a:solidFill>
                <a:latin typeface="Calibri"/>
                <a:ea typeface="Calibri"/>
                <a:cs typeface="Calibri"/>
                <a:sym typeface="Calibri"/>
              </a:rPr>
              <a:t>Surface Warfare Officer</a:t>
            </a:r>
          </a:p>
          <a:p>
            <a:pPr indent="-845" lvl="0" marL="38946" marR="0" rtl="0" algn="l">
              <a:lnSpc>
                <a:spcPct val="80000"/>
              </a:lnSpc>
              <a:spcBef>
                <a:spcPts val="343"/>
              </a:spcBef>
              <a:buSzPct val="25000"/>
              <a:buNone/>
            </a:pPr>
            <a:r>
              <a:rPr b="0" baseline="0" i="0" lang="en-US" sz="1200" u="none" cap="none" strike="noStrike">
                <a:solidFill>
                  <a:schemeClr val="dk1"/>
                </a:solidFill>
                <a:latin typeface="Calibri"/>
                <a:ea typeface="Calibri"/>
                <a:cs typeface="Calibri"/>
                <a:sym typeface="Calibri"/>
              </a:rPr>
              <a:t>	Protection of Shipping</a:t>
            </a:r>
          </a:p>
          <a:p>
            <a:pPr indent="-845" lvl="0" marL="38946" marR="0" rtl="0" algn="l">
              <a:lnSpc>
                <a:spcPct val="80000"/>
              </a:lnSpc>
              <a:spcBef>
                <a:spcPts val="343"/>
              </a:spcBef>
              <a:buSzPct val="25000"/>
              <a:buNone/>
            </a:pPr>
            <a:r>
              <a:rPr b="0" baseline="0" i="0" lang="en-US" sz="1200" u="none" cap="none" strike="noStrike">
                <a:solidFill>
                  <a:schemeClr val="dk1"/>
                </a:solidFill>
                <a:latin typeface="Calibri"/>
                <a:ea typeface="Calibri"/>
                <a:cs typeface="Calibri"/>
                <a:sym typeface="Calibri"/>
              </a:rPr>
              <a:t>	Drug Interdiction</a:t>
            </a:r>
          </a:p>
          <a:p>
            <a:pPr indent="-845" lvl="0" marL="38946" marR="0" rtl="0" algn="l">
              <a:lnSpc>
                <a:spcPct val="80000"/>
              </a:lnSpc>
              <a:spcBef>
                <a:spcPts val="343"/>
              </a:spcBef>
              <a:buSzPct val="25000"/>
              <a:buNone/>
            </a:pPr>
            <a:r>
              <a:rPr b="0" baseline="0" i="0" lang="en-US" sz="1200" u="none" cap="none" strike="noStrike">
                <a:solidFill>
                  <a:schemeClr val="dk1"/>
                </a:solidFill>
                <a:latin typeface="Calibri"/>
                <a:ea typeface="Calibri"/>
                <a:cs typeface="Calibri"/>
                <a:sym typeface="Calibri"/>
              </a:rPr>
              <a:t>	Forward Presence</a:t>
            </a:r>
          </a:p>
          <a:p>
            <a:pPr indent="-845" lvl="0" marL="38946" marR="0" rtl="0" algn="l">
              <a:lnSpc>
                <a:spcPct val="80000"/>
              </a:lnSpc>
              <a:spcBef>
                <a:spcPts val="343"/>
              </a:spcBef>
              <a:buSzPct val="25000"/>
              <a:buNone/>
            </a:pPr>
            <a:r>
              <a:rPr b="0" baseline="0" i="0" lang="en-US" sz="1200" u="none" cap="none" strike="noStrike">
                <a:solidFill>
                  <a:schemeClr val="dk1"/>
                </a:solidFill>
                <a:latin typeface="Calibri"/>
                <a:ea typeface="Calibri"/>
                <a:cs typeface="Calibri"/>
                <a:sym typeface="Calibri"/>
              </a:rPr>
              <a:t>	Humanitarian response</a:t>
            </a:r>
          </a:p>
          <a:p>
            <a:pPr indent="-845" lvl="0" marL="38946" marR="0" rtl="0" algn="l">
              <a:lnSpc>
                <a:spcPct val="80000"/>
              </a:lnSpc>
              <a:spcBef>
                <a:spcPts val="343"/>
              </a:spcBef>
              <a:buSzPct val="25000"/>
              <a:buNone/>
            </a:pPr>
            <a:r>
              <a:rPr b="1" baseline="0" i="0" lang="en-US" sz="1200" u="none" cap="none" strike="noStrike">
                <a:solidFill>
                  <a:schemeClr val="dk1"/>
                </a:solidFill>
                <a:latin typeface="Calibri"/>
                <a:ea typeface="Calibri"/>
                <a:cs typeface="Calibri"/>
                <a:sym typeface="Calibri"/>
              </a:rPr>
              <a:t>Instructor</a:t>
            </a:r>
          </a:p>
          <a:p>
            <a:pPr indent="-845" lvl="0" marL="38946" marR="0" rtl="0" algn="l">
              <a:lnSpc>
                <a:spcPct val="80000"/>
              </a:lnSpc>
              <a:spcBef>
                <a:spcPts val="343"/>
              </a:spcBef>
              <a:buSzPct val="25000"/>
              <a:buNone/>
            </a:pPr>
            <a:r>
              <a:rPr b="0" baseline="0" i="0" lang="en-US" sz="1200" u="none" cap="none" strike="noStrike">
                <a:solidFill>
                  <a:schemeClr val="dk1"/>
                </a:solidFill>
                <a:latin typeface="Calibri"/>
                <a:ea typeface="Calibri"/>
                <a:cs typeface="Calibri"/>
                <a:sym typeface="Calibri"/>
              </a:rPr>
              <a:t>	No moving</a:t>
            </a:r>
          </a:p>
          <a:p>
            <a:pPr indent="-845" lvl="0" marL="38946" marR="0" rtl="0" algn="l">
              <a:lnSpc>
                <a:spcPct val="80000"/>
              </a:lnSpc>
              <a:spcBef>
                <a:spcPts val="343"/>
              </a:spcBef>
              <a:buSzPct val="25000"/>
              <a:buNone/>
            </a:pPr>
            <a:r>
              <a:rPr b="0" baseline="0" i="0" lang="en-US" sz="1200" u="none" cap="none" strike="noStrike">
                <a:solidFill>
                  <a:schemeClr val="dk1"/>
                </a:solidFill>
                <a:latin typeface="Calibri"/>
                <a:ea typeface="Calibri"/>
                <a:cs typeface="Calibri"/>
                <a:sym typeface="Calibri"/>
              </a:rPr>
              <a:t>	No deploying</a:t>
            </a:r>
          </a:p>
          <a:p>
            <a:pPr indent="-845" lvl="0" marL="38946" marR="0" rtl="0" algn="l">
              <a:lnSpc>
                <a:spcPct val="80000"/>
              </a:lnSpc>
              <a:spcBef>
                <a:spcPts val="343"/>
              </a:spcBef>
              <a:buSzPct val="25000"/>
              <a:buNone/>
            </a:pPr>
            <a:r>
              <a:rPr b="0" baseline="0" i="0" lang="en-US" sz="1200" u="none" cap="none" strike="noStrike">
                <a:solidFill>
                  <a:schemeClr val="dk1"/>
                </a:solidFill>
                <a:latin typeface="Calibri"/>
                <a:ea typeface="Calibri"/>
                <a:cs typeface="Calibri"/>
                <a:sym typeface="Calibri"/>
              </a:rPr>
              <a:t>	Just teach!</a:t>
            </a:r>
          </a:p>
          <a:p>
            <a:pPr indent="-845" lvl="0" marL="38946" marR="0" rtl="0" algn="l">
              <a:lnSpc>
                <a:spcPct val="80000"/>
              </a:lnSpc>
              <a:spcBef>
                <a:spcPts val="343"/>
              </a:spcBef>
              <a:buSzPct val="25000"/>
              <a:buNone/>
            </a:pPr>
            <a:r>
              <a:rPr b="1" baseline="0" i="0" lang="en-US" sz="1200" u="none" cap="none" strike="noStrike">
                <a:solidFill>
                  <a:schemeClr val="dk1"/>
                </a:solidFill>
                <a:latin typeface="Calibri"/>
                <a:ea typeface="Calibri"/>
                <a:cs typeface="Calibri"/>
                <a:sym typeface="Calibri"/>
              </a:rPr>
              <a:t>NR Engineer</a:t>
            </a:r>
          </a:p>
          <a:p>
            <a:pPr indent="-845" lvl="0" marL="38946" marR="0" rtl="0" algn="l">
              <a:lnSpc>
                <a:spcPct val="80000"/>
              </a:lnSpc>
              <a:spcBef>
                <a:spcPts val="343"/>
              </a:spcBef>
              <a:buSzPct val="25000"/>
              <a:buNone/>
            </a:pPr>
            <a:r>
              <a:rPr b="0" baseline="0" i="0" lang="en-US" sz="1200" u="none" cap="none" strike="noStrike">
                <a:solidFill>
                  <a:schemeClr val="dk1"/>
                </a:solidFill>
                <a:latin typeface="Calibri"/>
                <a:ea typeface="Calibri"/>
                <a:cs typeface="Calibri"/>
                <a:sym typeface="Calibri"/>
              </a:rPr>
              <a:t>	Technical Oversight of Navy Nuclear Power</a:t>
            </a:r>
          </a:p>
          <a:p>
            <a:pPr indent="-845" lvl="0" marL="38946" marR="0" rtl="0" algn="l">
              <a:lnSpc>
                <a:spcPct val="80000"/>
              </a:lnSpc>
              <a:spcBef>
                <a:spcPts val="343"/>
              </a:spcBef>
              <a:buSzPct val="25000"/>
              <a:buNone/>
            </a:pPr>
            <a:r>
              <a:rPr b="0" baseline="0" i="0" lang="en-US" sz="1200" u="none" cap="none" strike="noStrike">
                <a:solidFill>
                  <a:schemeClr val="dk1"/>
                </a:solidFill>
                <a:latin typeface="Calibri"/>
                <a:ea typeface="Calibri"/>
                <a:cs typeface="Calibri"/>
                <a:sym typeface="Calibri"/>
              </a:rPr>
              <a:t>	Live in Washington, DC!</a:t>
            </a:r>
          </a:p>
        </p:txBody>
      </p:sp>
      <p:sp>
        <p:nvSpPr>
          <p:cNvPr id="207" name="Shape 207"/>
          <p:cNvSpPr txBox="1"/>
          <p:nvPr>
            <p:ph idx="12" type="sldNum"/>
          </p:nvPr>
        </p:nvSpPr>
        <p:spPr>
          <a:xfrm>
            <a:off x="3884612" y="8685213"/>
            <a:ext cx="2971799" cy="457200"/>
          </a:xfrm>
          <a:prstGeom prst="rect">
            <a:avLst/>
          </a:prstGeom>
          <a:noFill/>
          <a:ln>
            <a:noFill/>
          </a:ln>
        </p:spPr>
        <p:txBody>
          <a:bodyPr anchorCtr="0" anchor="b"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4" name="Shape 214"/>
        <p:cNvGrpSpPr/>
        <p:nvPr/>
      </p:nvGrpSpPr>
      <p:grpSpPr>
        <a:xfrm>
          <a:off x="0" y="0"/>
          <a:ext cx="0" cy="0"/>
          <a:chOff x="0" y="0"/>
          <a:chExt cx="0" cy="0"/>
        </a:xfrm>
      </p:grpSpPr>
      <p:sp>
        <p:nvSpPr>
          <p:cNvPr id="215" name="Shape 215"/>
          <p:cNvSpPr/>
          <p:nvPr>
            <p:ph idx="2" type="sldImg"/>
          </p:nvPr>
        </p:nvSpPr>
        <p:spPr>
          <a:xfrm>
            <a:off x="1704975" y="300037"/>
            <a:ext cx="3597275" cy="2698750"/>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16" name="Shape 216"/>
          <p:cNvSpPr txBox="1"/>
          <p:nvPr/>
        </p:nvSpPr>
        <p:spPr>
          <a:xfrm>
            <a:off x="223631" y="2923082"/>
            <a:ext cx="6112564" cy="5471409"/>
          </a:xfrm>
          <a:prstGeom prst="rect">
            <a:avLst/>
          </a:prstGeom>
          <a:noFill/>
          <a:ln>
            <a:noFill/>
          </a:ln>
        </p:spPr>
        <p:txBody>
          <a:bodyPr anchorCtr="0" anchor="t" bIns="45700" lIns="91425" rIns="91425" tIns="45700">
            <a:noAutofit/>
          </a:bodyPr>
          <a:lstStyle/>
          <a:p>
            <a:pPr indent="-845" lvl="0" marL="38946" marR="0" rtl="0" algn="l">
              <a:lnSpc>
                <a:spcPct val="70000"/>
              </a:lnSpc>
              <a:spcBef>
                <a:spcPts val="0"/>
              </a:spcBef>
              <a:buSzPct val="25000"/>
              <a:buNone/>
            </a:pPr>
            <a:r>
              <a:rPr b="1" baseline="0" i="0" lang="en-US" sz="800" u="sng" cap="none" strike="noStrike">
                <a:solidFill>
                  <a:srgbClr val="000000"/>
                </a:solidFill>
                <a:latin typeface="Arial Narrow"/>
                <a:ea typeface="Arial Narrow"/>
                <a:cs typeface="Arial Narrow"/>
                <a:sym typeface="Arial Narrow"/>
              </a:rPr>
              <a:t>Key Points</a:t>
            </a:r>
          </a:p>
          <a:p>
            <a:pPr indent="-337334" lvl="0" marL="375434" marR="0" rtl="0" algn="l">
              <a:lnSpc>
                <a:spcPct val="70000"/>
              </a:lnSpc>
              <a:spcBef>
                <a:spcPts val="147"/>
              </a:spcBef>
              <a:buClr>
                <a:srgbClr val="000000"/>
              </a:buClr>
              <a:buSzPct val="100000"/>
              <a:buFont typeface="Calibri"/>
              <a:buAutoNum type="arabicPeriod"/>
            </a:pPr>
            <a:r>
              <a:rPr b="0" baseline="0" i="0" lang="en-US" sz="800" u="none" cap="none" strike="noStrike">
                <a:solidFill>
                  <a:srgbClr val="000000"/>
                </a:solidFill>
                <a:latin typeface="Arial Narrow"/>
                <a:ea typeface="Arial Narrow"/>
                <a:cs typeface="Arial Narrow"/>
                <a:sym typeface="Arial Narrow"/>
              </a:rPr>
              <a:t>GPA is what will make you competitive </a:t>
            </a:r>
          </a:p>
          <a:p>
            <a:pPr indent="-337334" lvl="0" marL="375434" marR="0" rtl="0" algn="l">
              <a:lnSpc>
                <a:spcPct val="70000"/>
              </a:lnSpc>
              <a:spcBef>
                <a:spcPts val="147"/>
              </a:spcBef>
              <a:buClr>
                <a:srgbClr val="000000"/>
              </a:buClr>
              <a:buSzPct val="100000"/>
              <a:buFont typeface="Calibri"/>
              <a:buAutoNum type="arabicPeriod"/>
            </a:pPr>
            <a:r>
              <a:rPr b="1" baseline="0" i="0" lang="en-US" sz="800" u="none" cap="none" strike="noStrike">
                <a:solidFill>
                  <a:srgbClr val="000000"/>
                </a:solidFill>
                <a:latin typeface="Arial Narrow"/>
                <a:ea typeface="Arial Narrow"/>
                <a:cs typeface="Arial Narrow"/>
                <a:sym typeface="Arial Narrow"/>
              </a:rPr>
              <a:t>Job Description </a:t>
            </a:r>
          </a:p>
          <a:p>
            <a:pPr indent="-341484" lvl="1" marL="824084" marR="0" rtl="0" algn="l">
              <a:lnSpc>
                <a:spcPct val="70000"/>
              </a:lnSpc>
              <a:spcBef>
                <a:spcPts val="147"/>
              </a:spcBef>
              <a:buClr>
                <a:srgbClr val="000000"/>
              </a:buClr>
              <a:buSzPct val="100000"/>
              <a:buFont typeface="Calibri"/>
              <a:buAutoNum type="alphaLcParenR"/>
            </a:pPr>
            <a:r>
              <a:rPr b="0" baseline="0" i="0" lang="en-US" sz="800" u="none" cap="none" strike="noStrike">
                <a:solidFill>
                  <a:srgbClr val="000000"/>
                </a:solidFill>
                <a:latin typeface="Arial Narrow"/>
                <a:ea typeface="Arial Narrow"/>
                <a:cs typeface="Arial Narrow"/>
                <a:sym typeface="Arial Narrow"/>
              </a:rPr>
              <a:t>From its location at the Navy Yard in Washington D.C., Naval Reactors (NR) has cradle-to-grave responsibility for all shipboard nuclear power plants, shore-based prototypes, and nuclear propulsion support facilities for America’s Navy. The wide array of technical areas involved in the Naval Nuclear Propulsion program include:</a:t>
            </a:r>
          </a:p>
          <a:p>
            <a:pPr indent="-341484" lvl="1" marL="824084" marR="0" rtl="0" algn="l">
              <a:lnSpc>
                <a:spcPct val="70000"/>
              </a:lnSpc>
              <a:spcBef>
                <a:spcPts val="147"/>
              </a:spcBef>
              <a:buClr>
                <a:srgbClr val="000000"/>
              </a:buClr>
              <a:buSzPct val="100000"/>
              <a:buFont typeface="Calibri"/>
              <a:buAutoNum type="alphaLcParenR"/>
            </a:pPr>
            <a:r>
              <a:rPr b="0" baseline="0" i="0" lang="en-US" sz="800" u="none" cap="none" strike="noStrike">
                <a:solidFill>
                  <a:srgbClr val="000000"/>
                </a:solidFill>
                <a:latin typeface="Arial Narrow"/>
                <a:ea typeface="Arial Narrow"/>
                <a:cs typeface="Arial Narrow"/>
                <a:sym typeface="Arial Narrow"/>
              </a:rPr>
              <a:t>Reactor and fluid systems design 	Reactor physics 		Materials development </a:t>
            </a:r>
          </a:p>
          <a:p>
            <a:pPr indent="-341484" lvl="1" marL="824084" marR="0" rtl="0" algn="l">
              <a:lnSpc>
                <a:spcPct val="70000"/>
              </a:lnSpc>
              <a:spcBef>
                <a:spcPts val="147"/>
              </a:spcBef>
              <a:buClr>
                <a:srgbClr val="000000"/>
              </a:buClr>
              <a:buSzPct val="100000"/>
              <a:buFont typeface="Calibri"/>
              <a:buAutoNum type="alphaLcParenR"/>
            </a:pPr>
            <a:r>
              <a:rPr b="0" baseline="0" i="0" lang="en-US" sz="800" u="none" cap="none" strike="noStrike">
                <a:solidFill>
                  <a:srgbClr val="000000"/>
                </a:solidFill>
                <a:latin typeface="Arial Narrow"/>
                <a:ea typeface="Arial Narrow"/>
                <a:cs typeface="Arial Narrow"/>
                <a:sym typeface="Arial Narrow"/>
              </a:rPr>
              <a:t>Component design (S/G, Pumps)	Instrumentation and control of 	Testing and quality control </a:t>
            </a:r>
          </a:p>
          <a:p>
            <a:pPr indent="-341484" lvl="1" marL="824084" marR="0" rtl="0" algn="l">
              <a:lnSpc>
                <a:spcPct val="70000"/>
              </a:lnSpc>
              <a:spcBef>
                <a:spcPts val="147"/>
              </a:spcBef>
              <a:buClr>
                <a:srgbClr val="000000"/>
              </a:buClr>
              <a:buSzPct val="100000"/>
              <a:buFont typeface="Calibri"/>
              <a:buAutoNum type="alphaLcParenR"/>
            </a:pPr>
            <a:r>
              <a:rPr b="0" baseline="0" i="0" lang="en-US" sz="800" u="none" cap="none" strike="noStrike">
                <a:solidFill>
                  <a:srgbClr val="000000"/>
                </a:solidFill>
                <a:latin typeface="Arial Narrow"/>
                <a:ea typeface="Arial Narrow"/>
                <a:cs typeface="Arial Narrow"/>
                <a:sym typeface="Arial Narrow"/>
              </a:rPr>
              <a:t>Shielding 		Chemistry and radiological controls </a:t>
            </a:r>
          </a:p>
          <a:p>
            <a:pPr indent="-341484" lvl="1" marL="824084" marR="0" rtl="0" algn="l">
              <a:lnSpc>
                <a:spcPct val="70000"/>
              </a:lnSpc>
              <a:spcBef>
                <a:spcPts val="147"/>
              </a:spcBef>
              <a:buClr>
                <a:srgbClr val="000000"/>
              </a:buClr>
              <a:buSzPct val="100000"/>
              <a:buFont typeface="Calibri"/>
              <a:buAutoNum type="alphaLcParenR"/>
            </a:pPr>
            <a:r>
              <a:rPr b="0" baseline="0" i="0" lang="en-US" sz="800" u="none" cap="none" strike="noStrike">
                <a:solidFill>
                  <a:srgbClr val="000000"/>
                </a:solidFill>
                <a:latin typeface="Arial Narrow"/>
                <a:ea typeface="Arial Narrow"/>
                <a:cs typeface="Arial Narrow"/>
                <a:sym typeface="Arial Narrow"/>
              </a:rPr>
              <a:t>Working out of NR headquarters, there are approximately 250 engineers who technically manage the various areas of the Naval Nuclear Propulsion program. These are some of the brightest minds the Navy has to offer. Their intelligence, backgrounds and comprehensive training provide them with extensive knowledge of all aspects of nuclear propulsion, as well as the flexibility to move into other technical areas involved in nuclear propulsion work.</a:t>
            </a:r>
          </a:p>
          <a:p>
            <a:pPr indent="-225171" lvl="0" marL="263271" marR="0" rtl="0" algn="l">
              <a:lnSpc>
                <a:spcPct val="70000"/>
              </a:lnSpc>
              <a:spcBef>
                <a:spcPts val="147"/>
              </a:spcBef>
              <a:buClr>
                <a:srgbClr val="000000"/>
              </a:buClr>
              <a:buSzPct val="100000"/>
              <a:buFont typeface="Arial Narrow"/>
              <a:buAutoNum type="arabicPeriod"/>
            </a:pPr>
            <a:r>
              <a:rPr b="1" baseline="0" i="0" lang="en-US" sz="800" u="none" cap="none" strike="noStrike">
                <a:solidFill>
                  <a:srgbClr val="000000"/>
                </a:solidFill>
                <a:latin typeface="Arial Narrow"/>
                <a:ea typeface="Arial Narrow"/>
                <a:cs typeface="Arial Narrow"/>
                <a:sym typeface="Arial Narrow"/>
              </a:rPr>
              <a:t>Specific Responsibilities</a:t>
            </a:r>
          </a:p>
          <a:p>
            <a:pPr indent="-173240" lvl="1" marL="655840" marR="0" rtl="0" algn="l">
              <a:lnSpc>
                <a:spcPct val="70000"/>
              </a:lnSpc>
              <a:spcBef>
                <a:spcPts val="147"/>
              </a:spcBef>
              <a:buClr>
                <a:srgbClr val="000000"/>
              </a:buClr>
              <a:buSzPct val="100000"/>
              <a:buFont typeface="Noto Symbol"/>
              <a:buChar char="➢"/>
            </a:pPr>
            <a:r>
              <a:rPr b="0" baseline="0" i="0" lang="en-US" sz="800" u="none" cap="none" strike="noStrike">
                <a:solidFill>
                  <a:srgbClr val="000000"/>
                </a:solidFill>
                <a:latin typeface="Arial Narrow"/>
                <a:ea typeface="Arial Narrow"/>
                <a:cs typeface="Arial Narrow"/>
                <a:sym typeface="Arial Narrow"/>
              </a:rPr>
              <a:t>Even as junior level Nuclear Officers, Naval Reactors Engineers assume responsibility for key technical work in a variety of state-of-the-art facilities, including:</a:t>
            </a:r>
          </a:p>
          <a:p>
            <a:pPr indent="-173240" lvl="1" marL="655840" marR="0" rtl="0" algn="l">
              <a:lnSpc>
                <a:spcPct val="70000"/>
              </a:lnSpc>
              <a:spcBef>
                <a:spcPts val="147"/>
              </a:spcBef>
              <a:buClr>
                <a:srgbClr val="000000"/>
              </a:buClr>
              <a:buSzPct val="100000"/>
              <a:buFont typeface="Noto Symbol"/>
              <a:buChar char="➢"/>
            </a:pPr>
            <a:r>
              <a:rPr b="0" baseline="0" i="0" lang="en-US" sz="800" u="none" cap="none" strike="noStrike">
                <a:solidFill>
                  <a:srgbClr val="000000"/>
                </a:solidFill>
                <a:latin typeface="Arial Narrow"/>
                <a:ea typeface="Arial Narrow"/>
                <a:cs typeface="Arial Narrow"/>
                <a:sym typeface="Arial Narrow"/>
              </a:rPr>
              <a:t>Two Department of Energy laboratories	Two nuclear prototype/training sites 		</a:t>
            </a:r>
          </a:p>
          <a:p>
            <a:pPr indent="-173240" lvl="1" marL="655840" marR="0" rtl="0" algn="l">
              <a:lnSpc>
                <a:spcPct val="70000"/>
              </a:lnSpc>
              <a:spcBef>
                <a:spcPts val="147"/>
              </a:spcBef>
              <a:buClr>
                <a:srgbClr val="000000"/>
              </a:buClr>
              <a:buSzPct val="100000"/>
              <a:buFont typeface="Noto Symbol"/>
              <a:buChar char="➢"/>
            </a:pPr>
            <a:r>
              <a:rPr b="0" baseline="0" i="0" lang="en-US" sz="800" u="none" cap="none" strike="noStrike">
                <a:solidFill>
                  <a:srgbClr val="000000"/>
                </a:solidFill>
                <a:latin typeface="Arial Narrow"/>
                <a:ea typeface="Arial Narrow"/>
                <a:cs typeface="Arial Narrow"/>
                <a:sym typeface="Arial Narrow"/>
              </a:rPr>
              <a:t>Nearly 100 nuclear-powered ships and submarines 	Six shipyards </a:t>
            </a:r>
          </a:p>
          <a:p>
            <a:pPr indent="-173240" lvl="1" marL="655840" marR="0" rtl="0" algn="l">
              <a:lnSpc>
                <a:spcPct val="70000"/>
              </a:lnSpc>
              <a:spcBef>
                <a:spcPts val="147"/>
              </a:spcBef>
              <a:buClr>
                <a:srgbClr val="000000"/>
              </a:buClr>
              <a:buSzPct val="100000"/>
              <a:buFont typeface="Noto Symbol"/>
              <a:buChar char="➢"/>
            </a:pPr>
            <a:r>
              <a:rPr b="0" baseline="0" i="0" lang="en-US" sz="800" u="none" cap="none" strike="noStrike">
                <a:solidFill>
                  <a:srgbClr val="000000"/>
                </a:solidFill>
                <a:latin typeface="Arial Narrow"/>
                <a:ea typeface="Arial Narrow"/>
                <a:cs typeface="Arial Narrow"/>
                <a:sym typeface="Arial Narrow"/>
              </a:rPr>
              <a:t>More than 1,000 firms that support the Naval Reactors Program 	</a:t>
            </a:r>
          </a:p>
          <a:p>
            <a:pPr indent="-173240" lvl="1" marL="655840" marR="0" rtl="0" algn="l">
              <a:lnSpc>
                <a:spcPct val="70000"/>
              </a:lnSpc>
              <a:spcBef>
                <a:spcPts val="147"/>
              </a:spcBef>
              <a:buClr>
                <a:srgbClr val="000000"/>
              </a:buClr>
              <a:buSzPct val="100000"/>
              <a:buFont typeface="Noto Symbol"/>
              <a:buChar char="➢"/>
            </a:pPr>
            <a:r>
              <a:rPr b="0" baseline="0" i="0" lang="en-US" sz="800" u="none" cap="none" strike="noStrike">
                <a:solidFill>
                  <a:srgbClr val="000000"/>
                </a:solidFill>
                <a:latin typeface="Arial Narrow"/>
                <a:ea typeface="Arial Narrow"/>
                <a:cs typeface="Arial Narrow"/>
                <a:sym typeface="Arial Narrow"/>
              </a:rPr>
              <a:t>As a Naval Reactors Engineer in the rapid-paced nuclear propulsion field, you will typically be in charge of several projects at once. Taking the lead in anything from designing nuclear reactors to developing refueling procedures to decommissioning of nuclear propulsion plants. Whatever the specific duties, it’s hands-on experience on a level beyond what you’ll typically find in the private sector.</a:t>
            </a:r>
          </a:p>
          <a:p>
            <a:pPr indent="-225171" lvl="0" marL="263271" marR="0" rtl="0" algn="l">
              <a:lnSpc>
                <a:spcPct val="70000"/>
              </a:lnSpc>
              <a:spcBef>
                <a:spcPts val="147"/>
              </a:spcBef>
              <a:buClr>
                <a:srgbClr val="000000"/>
              </a:buClr>
              <a:buSzPct val="100000"/>
              <a:buFont typeface="Arial Narrow"/>
              <a:buAutoNum type="arabicPeriod" startAt="4"/>
            </a:pPr>
            <a:r>
              <a:rPr b="1" baseline="0" i="0" lang="en-US" sz="800" u="none" cap="none" strike="noStrike">
                <a:solidFill>
                  <a:srgbClr val="000000"/>
                </a:solidFill>
                <a:latin typeface="Arial Narrow"/>
                <a:ea typeface="Arial Narrow"/>
                <a:cs typeface="Arial Narrow"/>
                <a:sym typeface="Arial Narrow"/>
              </a:rPr>
              <a:t>Work Environment</a:t>
            </a:r>
          </a:p>
          <a:p>
            <a:pPr indent="-229320" lvl="1" marL="711921" marR="0" rtl="0" algn="l">
              <a:lnSpc>
                <a:spcPct val="70000"/>
              </a:lnSpc>
              <a:spcBef>
                <a:spcPts val="147"/>
              </a:spcBef>
              <a:buClr>
                <a:srgbClr val="000000"/>
              </a:buClr>
              <a:buSzPct val="100000"/>
              <a:buFont typeface="Noto Symbol"/>
              <a:buChar char="➢"/>
            </a:pPr>
            <a:r>
              <a:rPr b="0" baseline="0" i="0" lang="en-US" sz="800" u="none" cap="none" strike="noStrike">
                <a:solidFill>
                  <a:srgbClr val="000000"/>
                </a:solidFill>
                <a:latin typeface="Arial Narrow"/>
                <a:ea typeface="Arial Narrow"/>
                <a:cs typeface="Arial Narrow"/>
                <a:sym typeface="Arial Narrow"/>
              </a:rPr>
              <a:t>Like the nuclear propulsion field itself, the working environment at Naval Reactors is both challenging and rewarding. Preliminary training and eventual staff assignments center around the NR headquarters in D.C. – where you’ll assume key responsibilities and have the chance to collaborate with the ultimate think tank of nuclear engineers. The process leading up to that will take you from earning a post-graduate level education in academic settings to training on prototype units.</a:t>
            </a:r>
          </a:p>
          <a:p>
            <a:pPr indent="-229320" lvl="1" marL="711921" marR="0" rtl="0" algn="l">
              <a:lnSpc>
                <a:spcPct val="70000"/>
              </a:lnSpc>
              <a:spcBef>
                <a:spcPts val="147"/>
              </a:spcBef>
              <a:buClr>
                <a:srgbClr val="000000"/>
              </a:buClr>
              <a:buSzPct val="100000"/>
              <a:buFont typeface="Noto Symbol"/>
              <a:buChar char="➢"/>
            </a:pPr>
            <a:r>
              <a:rPr b="0" baseline="0" i="0" lang="en-US" sz="800" u="none" cap="none" strike="noStrike">
                <a:solidFill>
                  <a:srgbClr val="000000"/>
                </a:solidFill>
                <a:latin typeface="Arial Narrow"/>
                <a:ea typeface="Arial Narrow"/>
                <a:cs typeface="Arial Narrow"/>
                <a:sym typeface="Arial Narrow"/>
              </a:rPr>
              <a:t>Beyond that, you may travel to any of the facilities involved in the program – including site visits to the nuclear-powered vessels – to observe and inspect operations firsthand. The opportunity to work among industry leaders, in a primarily civilian-like environment, without having to wear a uniform every day can be appealing to the professionals in this community. Far more satisfying is the relevance of the work that goes on here, in and out of uniform, and the kind of unrivaled experience it offers.</a:t>
            </a:r>
          </a:p>
          <a:p>
            <a:pPr indent="-229320" lvl="1" marL="711921" marR="0" rtl="0" algn="l">
              <a:lnSpc>
                <a:spcPct val="70000"/>
              </a:lnSpc>
              <a:spcBef>
                <a:spcPts val="147"/>
              </a:spcBef>
              <a:buClr>
                <a:srgbClr val="000000"/>
              </a:buClr>
              <a:buSzPct val="100000"/>
              <a:buFont typeface="Noto Symbol"/>
              <a:buChar char="➢"/>
            </a:pPr>
            <a:r>
              <a:rPr b="0" baseline="0" i="0" lang="en-US" sz="800" u="none" cap="none" strike="noStrike">
                <a:solidFill>
                  <a:srgbClr val="000000"/>
                </a:solidFill>
                <a:latin typeface="Arial Narrow"/>
                <a:ea typeface="Arial Narrow"/>
                <a:cs typeface="Arial Narrow"/>
                <a:sym typeface="Arial Narrow"/>
              </a:rPr>
              <a:t>Whatever your duties, wherever they take you, it’s important to note that much of the work is highly classified and demands the utmost discretion.</a:t>
            </a:r>
          </a:p>
          <a:p>
            <a:pPr indent="-225171" lvl="0" marL="263271" marR="0" rtl="0" algn="l">
              <a:lnSpc>
                <a:spcPct val="70000"/>
              </a:lnSpc>
              <a:spcBef>
                <a:spcPts val="147"/>
              </a:spcBef>
              <a:buClr>
                <a:srgbClr val="000000"/>
              </a:buClr>
              <a:buSzPct val="100000"/>
              <a:buFont typeface="Arial Narrow"/>
              <a:buAutoNum type="arabicPeriod" startAt="4"/>
            </a:pPr>
            <a:r>
              <a:rPr b="1" baseline="0" i="0" lang="en-US" sz="800" u="none" cap="none" strike="noStrike">
                <a:solidFill>
                  <a:srgbClr val="000000"/>
                </a:solidFill>
                <a:latin typeface="Arial Narrow"/>
                <a:ea typeface="Arial Narrow"/>
                <a:cs typeface="Arial Narrow"/>
                <a:sym typeface="Arial Narrow"/>
              </a:rPr>
              <a:t>Training and Advancement</a:t>
            </a:r>
          </a:p>
          <a:p>
            <a:pPr indent="-229320" lvl="1" marL="711921" marR="0" rtl="0" algn="l">
              <a:lnSpc>
                <a:spcPct val="70000"/>
              </a:lnSpc>
              <a:spcBef>
                <a:spcPts val="147"/>
              </a:spcBef>
              <a:buClr>
                <a:srgbClr val="000000"/>
              </a:buClr>
              <a:buSzPct val="100000"/>
              <a:buFont typeface="Noto Symbol"/>
              <a:buChar char="➢"/>
            </a:pPr>
            <a:r>
              <a:rPr b="0" baseline="0" i="0" lang="en-US" sz="800" u="none" cap="none" strike="noStrike">
                <a:solidFill>
                  <a:srgbClr val="000000"/>
                </a:solidFill>
                <a:latin typeface="Arial Narrow"/>
                <a:ea typeface="Arial Narrow"/>
                <a:cs typeface="Arial Narrow"/>
                <a:sym typeface="Arial Narrow"/>
              </a:rPr>
              <a:t>Upon graduation from college, the formal training process of becoming an Officer in the Naval Nuclear Propulsion program is officially underway. For those pursuing a Naval Reactors Engineer position, the first step is Officer Development School (ODS) – a five-week course in Newport, Rhode Island, that provides a comprehensive and intense introduction to the responsibilities of being a Navy Staff Corps Officer.</a:t>
            </a:r>
          </a:p>
          <a:p>
            <a:pPr indent="-229320" lvl="1" marL="711921" marR="0" rtl="0" algn="l">
              <a:lnSpc>
                <a:spcPct val="70000"/>
              </a:lnSpc>
              <a:spcBef>
                <a:spcPts val="147"/>
              </a:spcBef>
              <a:buClr>
                <a:srgbClr val="000000"/>
              </a:buClr>
              <a:buSzPct val="100000"/>
              <a:buFont typeface="Noto Symbol"/>
              <a:buChar char="➢"/>
            </a:pPr>
            <a:r>
              <a:rPr b="0" baseline="0" i="0" lang="en-US" sz="800" u="none" cap="none" strike="noStrike">
                <a:solidFill>
                  <a:srgbClr val="000000"/>
                </a:solidFill>
                <a:latin typeface="Arial Narrow"/>
                <a:ea typeface="Arial Narrow"/>
                <a:cs typeface="Arial Narrow"/>
                <a:sym typeface="Arial Narrow"/>
              </a:rPr>
              <a:t>Upon completion of ODS, newly commissioned Officers move on to receive the advanced training that is at the core of Navy Nuclear Propulsion. Naval Reactors Engineers can expect to spend the next five years overseeing all the shipboard nuclear power plants, shore-based prototypes and nuclear propulsion support facilities in the Navy. The advanced training process they undergo prepares them to join some of the best and brightest technical experts in the country.</a:t>
            </a:r>
          </a:p>
          <a:p>
            <a:pPr indent="-845" lvl="0" marL="38946" marR="0" rtl="0" algn="l">
              <a:lnSpc>
                <a:spcPct val="70000"/>
              </a:lnSpc>
              <a:spcBef>
                <a:spcPts val="147"/>
              </a:spcBef>
              <a:buSzPct val="25000"/>
              <a:buNone/>
            </a:pPr>
            <a:r>
              <a:rPr b="1" baseline="0" i="0" lang="en-US" sz="800" u="none" cap="none" strike="noStrike">
                <a:solidFill>
                  <a:srgbClr val="000000"/>
                </a:solidFill>
                <a:latin typeface="Arial Narrow"/>
                <a:ea typeface="Arial Narrow"/>
                <a:cs typeface="Arial Narrow"/>
                <a:sym typeface="Arial Narrow"/>
              </a:rPr>
              <a:t>6.   Naval Reactors Headquarters (NR) - Preliminary Training</a:t>
            </a:r>
          </a:p>
          <a:p>
            <a:pPr indent="-173240" lvl="1" marL="655840" marR="0" rtl="0" algn="l">
              <a:lnSpc>
                <a:spcPct val="70000"/>
              </a:lnSpc>
              <a:spcBef>
                <a:spcPts val="147"/>
              </a:spcBef>
              <a:buClr>
                <a:srgbClr val="000000"/>
              </a:buClr>
              <a:buSzPct val="100000"/>
              <a:buFont typeface="Noto Symbol"/>
              <a:buChar char="➢"/>
            </a:pPr>
            <a:r>
              <a:rPr b="0" baseline="0" i="0" lang="en-US" sz="800" u="none" cap="none" strike="noStrike">
                <a:solidFill>
                  <a:srgbClr val="000000"/>
                </a:solidFill>
                <a:latin typeface="Arial Narrow"/>
                <a:ea typeface="Arial Narrow"/>
                <a:cs typeface="Arial Narrow"/>
                <a:sym typeface="Arial Narrow"/>
              </a:rPr>
              <a:t>Officers have an initial assignment of approximately four to five months receiving preliminary training at the Naval Reactors Headquarters in Washington, D.C. </a:t>
            </a:r>
          </a:p>
          <a:p>
            <a:pPr indent="-173240" lvl="1" marL="655840" marR="0" rtl="0" algn="l">
              <a:lnSpc>
                <a:spcPct val="70000"/>
              </a:lnSpc>
              <a:spcBef>
                <a:spcPts val="147"/>
              </a:spcBef>
              <a:buClr>
                <a:srgbClr val="000000"/>
              </a:buClr>
              <a:buSzPct val="100000"/>
              <a:buFont typeface="Noto Symbol"/>
              <a:buChar char="➢"/>
            </a:pPr>
            <a:r>
              <a:rPr b="0" baseline="0" i="0" lang="en-US" sz="800" u="none" cap="none" strike="noStrike">
                <a:solidFill>
                  <a:srgbClr val="000000"/>
                </a:solidFill>
                <a:latin typeface="Arial Narrow"/>
                <a:ea typeface="Arial Narrow"/>
                <a:cs typeface="Arial Narrow"/>
                <a:sym typeface="Arial Narrow"/>
              </a:rPr>
              <a:t>This is followed by approximately two weeks spent gaining a working background at one of the Navy’s land-based prototypes in either Charleston, South Carolina, or Albany, New York.</a:t>
            </a:r>
          </a:p>
          <a:p>
            <a:pPr indent="-845" lvl="0" marL="38946" marR="0" rtl="0" algn="l">
              <a:lnSpc>
                <a:spcPct val="70000"/>
              </a:lnSpc>
              <a:spcBef>
                <a:spcPts val="147"/>
              </a:spcBef>
              <a:buSzPct val="25000"/>
              <a:buNone/>
            </a:pPr>
            <a:r>
              <a:rPr b="1" baseline="0" i="0" lang="en-US" sz="800" u="none" cap="none" strike="noStrike">
                <a:solidFill>
                  <a:srgbClr val="000000"/>
                </a:solidFill>
                <a:latin typeface="Arial Narrow"/>
                <a:ea typeface="Arial Narrow"/>
                <a:cs typeface="Arial Narrow"/>
                <a:sym typeface="Arial Narrow"/>
              </a:rPr>
              <a:t>7.   Naval Reactors Training Program (NRTP)</a:t>
            </a:r>
          </a:p>
          <a:p>
            <a:pPr indent="-180658" lvl="1" marL="599759" marR="0" rtl="0" algn="l">
              <a:lnSpc>
                <a:spcPct val="70000"/>
              </a:lnSpc>
              <a:spcBef>
                <a:spcPts val="147"/>
              </a:spcBef>
              <a:buClr>
                <a:srgbClr val="000000"/>
              </a:buClr>
              <a:buSzPct val="100000"/>
              <a:buFont typeface="Noto Symbol"/>
              <a:buChar char="➢"/>
            </a:pPr>
            <a:r>
              <a:rPr b="0" baseline="0" i="0" lang="en-US" sz="800" u="none" cap="none" strike="noStrike">
                <a:solidFill>
                  <a:srgbClr val="000000"/>
                </a:solidFill>
                <a:latin typeface="Arial Narrow"/>
                <a:ea typeface="Arial Narrow"/>
                <a:cs typeface="Arial Narrow"/>
                <a:sym typeface="Arial Narrow"/>
              </a:rPr>
              <a:t>The next step involves the six-month process of earning a postgraduate-level education in nuclear engineering through the Bettis Reactor Engineering School at the Bettis Atomic Power Laboratory in Pittsburgh, Pennsylvania.</a:t>
            </a:r>
          </a:p>
          <a:p>
            <a:pPr indent="-845" lvl="0" marL="38946" marR="0" rtl="0" algn="l">
              <a:lnSpc>
                <a:spcPct val="70000"/>
              </a:lnSpc>
              <a:spcBef>
                <a:spcPts val="147"/>
              </a:spcBef>
              <a:buSzPct val="25000"/>
              <a:buNone/>
            </a:pPr>
            <a:r>
              <a:rPr b="1" baseline="0" i="0" lang="en-US" sz="800" u="none" cap="none" strike="noStrike">
                <a:solidFill>
                  <a:srgbClr val="000000"/>
                </a:solidFill>
                <a:latin typeface="Arial Narrow"/>
                <a:ea typeface="Arial Narrow"/>
                <a:cs typeface="Arial Narrow"/>
                <a:sym typeface="Arial Narrow"/>
              </a:rPr>
              <a:t>8.  Naval Reactors Headquarters (NR) – Staff Assignment</a:t>
            </a:r>
          </a:p>
          <a:p>
            <a:pPr indent="-180658" lvl="1" marL="599759" marR="0" rtl="0" algn="l">
              <a:lnSpc>
                <a:spcPct val="70000"/>
              </a:lnSpc>
              <a:spcBef>
                <a:spcPts val="147"/>
              </a:spcBef>
              <a:buClr>
                <a:srgbClr val="000000"/>
              </a:buClr>
              <a:buSzPct val="100000"/>
              <a:buFont typeface="Noto Symbol"/>
              <a:buChar char="➢"/>
            </a:pPr>
            <a:r>
              <a:rPr b="0" baseline="0" i="0" lang="en-US" sz="800" u="none" cap="none" strike="noStrike">
                <a:solidFill>
                  <a:srgbClr val="000000"/>
                </a:solidFill>
                <a:latin typeface="Arial Narrow"/>
                <a:ea typeface="Arial Narrow"/>
                <a:cs typeface="Arial Narrow"/>
                <a:sym typeface="Arial Narrow"/>
              </a:rPr>
              <a:t>Following Naval Reactors Training, Naval Reactors Engineers are then assigned a Nuclear Engineer position with the group responsible for managing all technical aspects of the Naval Nuclear Propulsion program planning, approving and confirming the design, operation and maintenance of nearly 100 nuclear reactors. </a:t>
            </a:r>
          </a:p>
          <a:p>
            <a:pPr indent="-180658" lvl="1" marL="599759" marR="0" rtl="0" algn="l">
              <a:lnSpc>
                <a:spcPct val="70000"/>
              </a:lnSpc>
              <a:spcBef>
                <a:spcPts val="147"/>
              </a:spcBef>
              <a:buClr>
                <a:srgbClr val="000000"/>
              </a:buClr>
              <a:buSzPct val="100000"/>
              <a:buFont typeface="Noto Symbol"/>
              <a:buChar char="➢"/>
            </a:pPr>
            <a:r>
              <a:rPr b="0" baseline="0" i="0" lang="en-US" sz="800" u="none" cap="none" strike="noStrike">
                <a:solidFill>
                  <a:srgbClr val="000000"/>
                </a:solidFill>
                <a:latin typeface="Arial Narrow"/>
                <a:ea typeface="Arial Narrow"/>
                <a:cs typeface="Arial Narrow"/>
                <a:sym typeface="Arial Narrow"/>
              </a:rPr>
              <a:t>Engineers start in a junior role under a supervisor and rapidly advance to take on increasingly more responsibilities.</a:t>
            </a:r>
          </a:p>
          <a:p>
            <a:pPr indent="0" lvl="0" marL="0" marR="0" rtl="0" algn="l">
              <a:lnSpc>
                <a:spcPct val="90000"/>
              </a:lnSpc>
              <a:spcBef>
                <a:spcPts val="0"/>
              </a:spcBef>
              <a:buNone/>
            </a:pPr>
            <a:r>
              <a:t/>
            </a:r>
            <a:endParaRPr b="0" baseline="0" i="0" sz="800" u="none" cap="none" strike="noStrike">
              <a:solidFill>
                <a:schemeClr val="dk1"/>
              </a:solidFill>
              <a:latin typeface="Arial Narrow"/>
              <a:ea typeface="Arial Narrow"/>
              <a:cs typeface="Arial Narrow"/>
              <a:sym typeface="Arial Narrow"/>
            </a:endParaRPr>
          </a:p>
          <a:p>
            <a:pPr indent="-174371" lvl="0" marL="263271" marR="0" rtl="0" algn="l">
              <a:lnSpc>
                <a:spcPct val="70000"/>
              </a:lnSpc>
              <a:spcBef>
                <a:spcPts val="147"/>
              </a:spcBef>
              <a:buClr>
                <a:schemeClr val="dk1"/>
              </a:buClr>
              <a:buFont typeface="Noto Symbol"/>
              <a:buNone/>
            </a:pPr>
            <a:r>
              <a:t/>
            </a:r>
            <a:endParaRPr b="0" baseline="0" i="0" sz="800" u="none" cap="none" strike="noStrike">
              <a:solidFill>
                <a:srgbClr val="000000"/>
              </a:solidFill>
              <a:latin typeface="Arial Narrow"/>
              <a:ea typeface="Arial Narrow"/>
              <a:cs typeface="Arial Narrow"/>
              <a:sym typeface="Arial Narrow"/>
            </a:endParaRPr>
          </a:p>
        </p:txBody>
      </p:sp>
      <p:sp>
        <p:nvSpPr>
          <p:cNvPr id="217" name="Shape 21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4" name="Shape 224"/>
        <p:cNvGrpSpPr/>
        <p:nvPr/>
      </p:nvGrpSpPr>
      <p:grpSpPr>
        <a:xfrm>
          <a:off x="0" y="0"/>
          <a:ext cx="0" cy="0"/>
          <a:chOff x="0" y="0"/>
          <a:chExt cx="0" cy="0"/>
        </a:xfrm>
      </p:grpSpPr>
      <p:sp>
        <p:nvSpPr>
          <p:cNvPr id="225" name="Shape 225"/>
          <p:cNvSpPr/>
          <p:nvPr>
            <p:ph idx="2" type="sldImg"/>
          </p:nvPr>
        </p:nvSpPr>
        <p:spPr>
          <a:xfrm>
            <a:off x="3122613" y="225425"/>
            <a:ext cx="3370262" cy="2528888"/>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26" name="Shape 226"/>
          <p:cNvSpPr txBox="1"/>
          <p:nvPr>
            <p:ph idx="1" type="body"/>
          </p:nvPr>
        </p:nvSpPr>
        <p:spPr>
          <a:xfrm>
            <a:off x="298173" y="2323475"/>
            <a:ext cx="6261651" cy="6595672"/>
          </a:xfrm>
          <a:prstGeom prst="rect">
            <a:avLst/>
          </a:prstGeom>
          <a:noFill/>
          <a:ln>
            <a:noFill/>
          </a:ln>
        </p:spPr>
        <p:txBody>
          <a:bodyPr anchorCtr="0" anchor="t" bIns="45700" lIns="91425" rIns="91425" tIns="45700">
            <a:noAutofit/>
          </a:bodyPr>
          <a:lstStyle/>
          <a:p>
            <a:pPr indent="-845" lvl="0" marL="38946" marR="0" rtl="0" algn="l">
              <a:spcBef>
                <a:spcPts val="0"/>
              </a:spcBef>
              <a:buSzPct val="25000"/>
              <a:buNone/>
            </a:pPr>
            <a:r>
              <a:rPr b="1" baseline="0" i="0" lang="en-US" sz="700" u="sng" cap="none" strike="noStrike">
                <a:solidFill>
                  <a:schemeClr val="dk1"/>
                </a:solidFill>
                <a:latin typeface="Calibri"/>
                <a:ea typeface="Calibri"/>
                <a:cs typeface="Calibri"/>
                <a:sym typeface="Calibri"/>
              </a:rPr>
              <a:t>Key Points</a:t>
            </a:r>
          </a:p>
          <a:p>
            <a:pPr indent="-169090" lvl="0" marL="207190" marR="0" rtl="0" algn="l">
              <a:spcBef>
                <a:spcPts val="0"/>
              </a:spcBef>
              <a:buClr>
                <a:srgbClr val="000000"/>
              </a:buClr>
              <a:buSzPct val="100000"/>
              <a:buFont typeface="Noto Symbol"/>
              <a:buChar char="➢"/>
            </a:pPr>
            <a:r>
              <a:rPr b="0" baseline="0" i="0" lang="en-US" sz="700" u="none" cap="none" strike="noStrike">
                <a:solidFill>
                  <a:srgbClr val="000000"/>
                </a:solidFill>
                <a:latin typeface="Calibri"/>
                <a:ea typeface="Calibri"/>
                <a:cs typeface="Calibri"/>
                <a:sym typeface="Calibri"/>
              </a:rPr>
              <a:t>100% Selection is based on historical data</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EDO (Engineering Duty Officer)</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HR (Human Resources)</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Intel</a:t>
            </a:r>
          </a:p>
          <a:p>
            <a:pPr indent="-169090" lvl="0" marL="207190" marR="0" rtl="0" algn="l">
              <a:spcBef>
                <a:spcPts val="0"/>
              </a:spcBef>
              <a:buClr>
                <a:srgbClr val="000000"/>
              </a:buClr>
              <a:buSzPct val="100000"/>
              <a:buFont typeface="Noto Symbol"/>
              <a:buChar char="➢"/>
            </a:pPr>
            <a:r>
              <a:rPr b="0" baseline="0" i="0" lang="en-US" sz="700" u="none" cap="none" strike="noStrike">
                <a:solidFill>
                  <a:schemeClr val="dk1"/>
                </a:solidFill>
                <a:latin typeface="Calibri"/>
                <a:ea typeface="Calibri"/>
                <a:cs typeface="Calibri"/>
                <a:sym typeface="Calibri"/>
              </a:rPr>
              <a:t>Teach 1 to 2 classes per day  (Physics, Math, Chemistry, Heat Transfer, Electrical Engineering, and Reactor Dynamics)</a:t>
            </a:r>
          </a:p>
          <a:p>
            <a:pPr indent="-169090" lvl="0" marL="207190" marR="0" rtl="0" algn="l">
              <a:spcBef>
                <a:spcPts val="0"/>
              </a:spcBef>
              <a:buClr>
                <a:srgbClr val="000000"/>
              </a:buClr>
              <a:buSzPct val="100000"/>
              <a:buFont typeface="Noto Symbol"/>
              <a:buChar char="➢"/>
            </a:pPr>
            <a:r>
              <a:rPr b="0" baseline="0" i="0" lang="en-US" sz="700" u="none" cap="none" strike="noStrike">
                <a:solidFill>
                  <a:schemeClr val="dk1"/>
                </a:solidFill>
                <a:latin typeface="Calibri"/>
                <a:ea typeface="Calibri"/>
                <a:cs typeface="Calibri"/>
                <a:sym typeface="Calibri"/>
              </a:rPr>
              <a:t>Secret Clearance</a:t>
            </a:r>
          </a:p>
          <a:p>
            <a:pPr indent="-169090" lvl="0" marL="207190" marR="0" rtl="0" algn="l">
              <a:spcBef>
                <a:spcPts val="0"/>
              </a:spcBef>
              <a:buClr>
                <a:srgbClr val="000000"/>
              </a:buClr>
              <a:buSzPct val="100000"/>
              <a:buFont typeface="Noto Symbol"/>
              <a:buChar char="➢"/>
            </a:pPr>
            <a:r>
              <a:rPr b="0" baseline="0" i="0" lang="en-US" sz="700" u="none" cap="none" strike="noStrike">
                <a:solidFill>
                  <a:schemeClr val="dk1"/>
                </a:solidFill>
                <a:latin typeface="Calibri"/>
                <a:ea typeface="Calibri"/>
                <a:cs typeface="Calibri"/>
                <a:sym typeface="Calibri"/>
              </a:rPr>
              <a:t>Graduate school opportunities funded by the NAVY</a:t>
            </a:r>
          </a:p>
          <a:p>
            <a:pPr indent="-169090" lvl="0" marL="207190" marR="0" rtl="0" algn="l">
              <a:spcBef>
                <a:spcPts val="0"/>
              </a:spcBef>
              <a:buClr>
                <a:srgbClr val="000000"/>
              </a:buClr>
              <a:buSzPct val="100000"/>
              <a:buFont typeface="Noto Symbol"/>
              <a:buChar char="➢"/>
            </a:pPr>
            <a:r>
              <a:rPr b="1" baseline="0" i="0" lang="en-US" sz="700" u="none" cap="none" strike="noStrike">
                <a:solidFill>
                  <a:schemeClr val="dk1"/>
                </a:solidFill>
                <a:latin typeface="Calibri"/>
                <a:ea typeface="Calibri"/>
                <a:cs typeface="Calibri"/>
                <a:sym typeface="Calibri"/>
              </a:rPr>
              <a:t>Job Description</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Atomic physics. Thermodynamics. Integral calculus. Some students live for this kind of challenging subject matter. And among them are those rare few who find that teaching the material can be even more fulfilling than studying it. In a sense, their ability to apply what they learn is magnified through the many individuals they go on to inspire.</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Today’s Naval Nuclear Power School Instructors train the future Navy nuclear community through a technologically advanced curriculum that is taught with a sole purpose in mind: to prepare Navy Sailors and Officers for their work in the fast-paced, competitive nuclear power field.</a:t>
            </a:r>
          </a:p>
          <a:p>
            <a:pPr indent="-169090" lvl="0" marL="207190" marR="0" rtl="0" algn="l">
              <a:spcBef>
                <a:spcPts val="0"/>
              </a:spcBef>
              <a:buClr>
                <a:srgbClr val="000000"/>
              </a:buClr>
              <a:buSzPct val="100000"/>
              <a:buFont typeface="Noto Symbol"/>
              <a:buChar char="➢"/>
            </a:pPr>
            <a:r>
              <a:rPr b="1" baseline="0" i="0" lang="en-US" sz="700" u="none" cap="none" strike="noStrike">
                <a:solidFill>
                  <a:schemeClr val="dk1"/>
                </a:solidFill>
                <a:latin typeface="Calibri"/>
                <a:ea typeface="Calibri"/>
                <a:cs typeface="Calibri"/>
                <a:sym typeface="Calibri"/>
              </a:rPr>
              <a:t>Specific Responsibilities</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Specifically, Naval Nuclear Power School is a 24-week course in science and technology, designed to provide theoretical background knowledge of nuclear power. Naval Nuclear Power Instructors provide detailed knowledge of how to work the key aspects of a pressurized-water Navy nuclear power plant, which include:</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Reactor core nuclear principles 	Heat transfer and fluid systems </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Plant chemistry and materials 		Mechanical and electrical systems </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Radiological control </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For years, the Naval Nuclear Power School has been widely regarded as one of the most difficult academic programs in the country. In an instructor role, you will be at the heart of a world-class program and a legacy of excellence. Earning credentials and satisfaction that are impressive even by the standards of the most dedicated educators.</a:t>
            </a:r>
          </a:p>
          <a:p>
            <a:pPr indent="-169090" lvl="0" marL="207190" marR="0" rtl="0" algn="l">
              <a:spcBef>
                <a:spcPts val="0"/>
              </a:spcBef>
              <a:buClr>
                <a:srgbClr val="000000"/>
              </a:buClr>
              <a:buSzPct val="100000"/>
              <a:buFont typeface="Noto Symbol"/>
              <a:buChar char="➢"/>
            </a:pPr>
            <a:r>
              <a:rPr b="1" baseline="0" i="0" lang="en-US" sz="700" u="none" cap="none" strike="noStrike">
                <a:solidFill>
                  <a:schemeClr val="dk1"/>
                </a:solidFill>
                <a:latin typeface="Calibri"/>
                <a:ea typeface="Calibri"/>
                <a:cs typeface="Calibri"/>
                <a:sym typeface="Calibri"/>
              </a:rPr>
              <a:t>Work Environment</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Like the nuclear propulsion field itself, the working environment at Naval Nuclear Power School (NNPS) in Charleston, South Carolina, is both challenging and rewarding. Much of your work will take place in an academic setting. You will study the same curriculum that you eventually teach, and facilitate the same collaborative learning environment that you first experienced in your own training.</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Typically, there is one instructor per subject on duty each academic night, allowing students requiring additional assistance on their homework or studies to call upon you for mentoring. It is also important to note that much of the curriculum is highly classified and demands the utmost discretion.</a:t>
            </a:r>
          </a:p>
          <a:p>
            <a:pPr indent="-169090" lvl="0" marL="207190" marR="0" rtl="0" algn="l">
              <a:spcBef>
                <a:spcPts val="0"/>
              </a:spcBef>
              <a:buClr>
                <a:srgbClr val="000000"/>
              </a:buClr>
              <a:buSzPct val="100000"/>
              <a:buFont typeface="Noto Symbol"/>
              <a:buChar char="➢"/>
            </a:pPr>
            <a:r>
              <a:rPr b="1" baseline="0" i="0" lang="en-US" sz="700" u="none" cap="none" strike="noStrike">
                <a:solidFill>
                  <a:schemeClr val="dk1"/>
                </a:solidFill>
                <a:latin typeface="Calibri"/>
                <a:ea typeface="Calibri"/>
                <a:cs typeface="Calibri"/>
                <a:sym typeface="Calibri"/>
              </a:rPr>
              <a:t>Training and Advancement</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Upon graduation from college, the formal training process of becoming an Officer in the Naval Nuclear Propulsion program is officially underway. For those pursuing a Naval Reactors Engineer position, the first step is Officer Development School (ODS) – a five-week course in Newport, Rhode Island, that provides a comprehensive and intense introduction to the responsibilities of being a Navy Staff Corps Officer.</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Upon completion of ODS, newly commissioned Officers move on to receive the advanced training that is at the core of Navy Nuclear Propulsion. Naval Nuclear Power School Instructors can expect to spend the next four years teaching future nuclear-trained Officers and Enlisted personnel the theory and fundamentals behind the design and operation of Navy nuclear propulsion plants, after undergoing the same advanced curriculum and training that they will expertly instructs</a:t>
            </a:r>
          </a:p>
          <a:p>
            <a:pPr indent="-169090" lvl="0" marL="207190" marR="0" rtl="0" algn="l">
              <a:spcBef>
                <a:spcPts val="0"/>
              </a:spcBef>
              <a:buClr>
                <a:srgbClr val="000000"/>
              </a:buClr>
              <a:buSzPct val="100000"/>
              <a:buFont typeface="Noto Symbol"/>
              <a:buChar char="➢"/>
            </a:pPr>
            <a:r>
              <a:rPr b="1" baseline="0" i="0" lang="en-US" sz="700" u="none" cap="none" strike="noStrike">
                <a:solidFill>
                  <a:schemeClr val="dk1"/>
                </a:solidFill>
                <a:latin typeface="Calibri"/>
                <a:ea typeface="Calibri"/>
                <a:cs typeface="Calibri"/>
                <a:sym typeface="Calibri"/>
              </a:rPr>
              <a:t>Naval Nuclear Power School (NNPS)</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Through Naval Nuclear Power Training Command (NNPTC), Officers attend Nuke Power School in Charleston, South Carolina. This four-month comprehensive course of intensive study in science and technology provides the foundation of knowledge necessary for a theoretical understanding of nuclear propulsion.</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While at NNPS, Officers assume an intense workload. The subjects covered at NNPS include:</a:t>
            </a:r>
          </a:p>
          <a:p>
            <a:pPr indent="-177390" lvl="2" marL="110449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Mathematics (39 hours) – Ordinary and partial differential equations, integral calculus, and probability and distribution functions. </a:t>
            </a:r>
          </a:p>
          <a:p>
            <a:pPr indent="-177390" lvl="2" marL="110449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Physics (71 hours) – Atomic and nuclear physics, special relativity, reactor physics and neutron diffusion theory. </a:t>
            </a:r>
          </a:p>
          <a:p>
            <a:pPr indent="-177390" lvl="2" marL="110449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Chemistry (50 hours) – Basic chemistry, reaction kinetics, boiler chemistry, radiation induced reactions, gases and oxidation-reduction. </a:t>
            </a:r>
          </a:p>
          <a:p>
            <a:pPr indent="-177390" lvl="2" marL="110449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Thermodynamics (87 hours) – Heat transfer, fluid dynamics, steam thermodynamics, properties of water, Rankine cycle, and conduction and convection. </a:t>
            </a:r>
          </a:p>
          <a:p>
            <a:pPr indent="-177390" lvl="2" marL="110449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Electrical Engineering (basic and advanced – 138 hours) – Circuit analysis, inductance and capacitance, solid state amplifiers, AC and DC motors and generators, digital and analog integrated circuits, reactor plant instrumentation, safety circuits, and reactor control equipment design. </a:t>
            </a:r>
          </a:p>
          <a:p>
            <a:pPr indent="-177390" lvl="2" marL="110449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Materials (28 hours) – Strength of materials and complete development of the Nil Ductility Phenomenon. Fuel and clad alloy composition, pressure vessel design, development of neutron embrittlement and other material radiation effects, as well as corrosion and structure of materials. </a:t>
            </a:r>
          </a:p>
          <a:p>
            <a:pPr indent="-177390" lvl="2" marL="110449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Reactor Dynamics and Core Characteristics (86 hours) – Complete core design satisfying all requirements for power, temperature, control and radiation levels. Essentially, a course in nuclear engineering. </a:t>
            </a:r>
          </a:p>
          <a:p>
            <a:pPr indent="-177390" lvl="2" marL="110449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Reactor Plant Systems (13 hours) – Design of steam system and reactor plant parameters. </a:t>
            </a:r>
          </a:p>
          <a:p>
            <a:pPr indent="-177390" lvl="2" marL="110449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Shielding and Radiological Fundamentals (46 hours) – Study of materials, attenuation factors and geometry in shielding calculations. </a:t>
            </a:r>
          </a:p>
          <a:p>
            <a:pPr indent="-177390" lvl="2" marL="110449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Aspects of Reactor Plant Operations (115 hours) – Study of reactor plant operations integrating knowledge from all of the above courses. </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Upon completion of NNPS, the student becomes the teacher. Power School Instructors then take the lead in administering the technologically advanced curriculum, working closely with both the Officer and Enlisted personnel who come through their classrooms.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1" name="Shape 231"/>
        <p:cNvGrpSpPr/>
        <p:nvPr/>
      </p:nvGrpSpPr>
      <p:grpSpPr>
        <a:xfrm>
          <a:off x="0" y="0"/>
          <a:ext cx="0" cy="0"/>
          <a:chOff x="0" y="0"/>
          <a:chExt cx="0" cy="0"/>
        </a:xfrm>
      </p:grpSpPr>
      <p:sp>
        <p:nvSpPr>
          <p:cNvPr id="232" name="Shape 232"/>
          <p:cNvSpPr/>
          <p:nvPr>
            <p:ph idx="2" type="sldImg"/>
          </p:nvPr>
        </p:nvSpPr>
        <p:spPr>
          <a:xfrm>
            <a:off x="3122613" y="225425"/>
            <a:ext cx="3370262" cy="2528888"/>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33" name="Shape 233"/>
          <p:cNvSpPr txBox="1"/>
          <p:nvPr>
            <p:ph idx="1" type="body"/>
          </p:nvPr>
        </p:nvSpPr>
        <p:spPr>
          <a:xfrm>
            <a:off x="298173" y="2323475"/>
            <a:ext cx="6261651" cy="6595672"/>
          </a:xfrm>
          <a:prstGeom prst="rect">
            <a:avLst/>
          </a:prstGeom>
          <a:noFill/>
          <a:ln>
            <a:noFill/>
          </a:ln>
        </p:spPr>
        <p:txBody>
          <a:bodyPr anchorCtr="0" anchor="t" bIns="45700" lIns="91425" rIns="91425" tIns="45700">
            <a:noAutofit/>
          </a:bodyPr>
          <a:lstStyle/>
          <a:p>
            <a:pPr indent="-845" lvl="0" marL="38946" marR="0" rtl="0" algn="l">
              <a:spcBef>
                <a:spcPts val="0"/>
              </a:spcBef>
              <a:buSzPct val="25000"/>
              <a:buNone/>
            </a:pPr>
            <a:r>
              <a:rPr b="1" baseline="0" i="0" lang="en-US" sz="700" u="sng" cap="none" strike="noStrike">
                <a:solidFill>
                  <a:schemeClr val="dk1"/>
                </a:solidFill>
                <a:latin typeface="Calibri"/>
                <a:ea typeface="Calibri"/>
                <a:cs typeface="Calibri"/>
                <a:sym typeface="Calibri"/>
              </a:rPr>
              <a:t>Key Points</a:t>
            </a:r>
          </a:p>
          <a:p>
            <a:pPr indent="-169090" lvl="0" marL="207190" marR="0" rtl="0" algn="l">
              <a:spcBef>
                <a:spcPts val="0"/>
              </a:spcBef>
              <a:buClr>
                <a:srgbClr val="000000"/>
              </a:buClr>
              <a:buSzPct val="100000"/>
              <a:buFont typeface="Noto Symbol"/>
              <a:buChar char="➢"/>
            </a:pPr>
            <a:r>
              <a:rPr b="0" baseline="0" i="0" lang="en-US" sz="700" u="none" cap="none" strike="noStrike">
                <a:solidFill>
                  <a:srgbClr val="000000"/>
                </a:solidFill>
                <a:latin typeface="Calibri"/>
                <a:ea typeface="Calibri"/>
                <a:cs typeface="Calibri"/>
                <a:sym typeface="Calibri"/>
              </a:rPr>
              <a:t>100% Selection is based on historical data</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EDO (Engineering Duty Officer)</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HR (Human Resources)</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Intel</a:t>
            </a:r>
          </a:p>
          <a:p>
            <a:pPr indent="-169090" lvl="0" marL="207190" marR="0" rtl="0" algn="l">
              <a:spcBef>
                <a:spcPts val="0"/>
              </a:spcBef>
              <a:buClr>
                <a:srgbClr val="000000"/>
              </a:buClr>
              <a:buSzPct val="100000"/>
              <a:buFont typeface="Noto Symbol"/>
              <a:buChar char="➢"/>
            </a:pPr>
            <a:r>
              <a:rPr b="0" baseline="0" i="0" lang="en-US" sz="700" u="none" cap="none" strike="noStrike">
                <a:solidFill>
                  <a:schemeClr val="dk1"/>
                </a:solidFill>
                <a:latin typeface="Calibri"/>
                <a:ea typeface="Calibri"/>
                <a:cs typeface="Calibri"/>
                <a:sym typeface="Calibri"/>
              </a:rPr>
              <a:t>Teach 1 to 2 classes per day  (Physics, Math, Chemistry, Heat Transfer, Electrical Engineering, and Reactor Dynamics)</a:t>
            </a:r>
          </a:p>
          <a:p>
            <a:pPr indent="-169090" lvl="0" marL="207190" marR="0" rtl="0" algn="l">
              <a:spcBef>
                <a:spcPts val="0"/>
              </a:spcBef>
              <a:buClr>
                <a:srgbClr val="000000"/>
              </a:buClr>
              <a:buSzPct val="100000"/>
              <a:buFont typeface="Noto Symbol"/>
              <a:buChar char="➢"/>
            </a:pPr>
            <a:r>
              <a:rPr b="0" baseline="0" i="0" lang="en-US" sz="700" u="none" cap="none" strike="noStrike">
                <a:solidFill>
                  <a:schemeClr val="dk1"/>
                </a:solidFill>
                <a:latin typeface="Calibri"/>
                <a:ea typeface="Calibri"/>
                <a:cs typeface="Calibri"/>
                <a:sym typeface="Calibri"/>
              </a:rPr>
              <a:t>Secret Clearance</a:t>
            </a:r>
          </a:p>
          <a:p>
            <a:pPr indent="-169090" lvl="0" marL="207190" marR="0" rtl="0" algn="l">
              <a:spcBef>
                <a:spcPts val="0"/>
              </a:spcBef>
              <a:buClr>
                <a:srgbClr val="000000"/>
              </a:buClr>
              <a:buSzPct val="100000"/>
              <a:buFont typeface="Noto Symbol"/>
              <a:buChar char="➢"/>
            </a:pPr>
            <a:r>
              <a:rPr b="0" baseline="0" i="0" lang="en-US" sz="700" u="none" cap="none" strike="noStrike">
                <a:solidFill>
                  <a:schemeClr val="dk1"/>
                </a:solidFill>
                <a:latin typeface="Calibri"/>
                <a:ea typeface="Calibri"/>
                <a:cs typeface="Calibri"/>
                <a:sym typeface="Calibri"/>
              </a:rPr>
              <a:t>Graduate school opportunities funded by the NAVY</a:t>
            </a:r>
          </a:p>
          <a:p>
            <a:pPr indent="-169090" lvl="0" marL="207190" marR="0" rtl="0" algn="l">
              <a:spcBef>
                <a:spcPts val="0"/>
              </a:spcBef>
              <a:buClr>
                <a:srgbClr val="000000"/>
              </a:buClr>
              <a:buSzPct val="100000"/>
              <a:buFont typeface="Noto Symbol"/>
              <a:buChar char="➢"/>
            </a:pPr>
            <a:r>
              <a:rPr b="1" baseline="0" i="0" lang="en-US" sz="700" u="none" cap="none" strike="noStrike">
                <a:solidFill>
                  <a:schemeClr val="dk1"/>
                </a:solidFill>
                <a:latin typeface="Calibri"/>
                <a:ea typeface="Calibri"/>
                <a:cs typeface="Calibri"/>
                <a:sym typeface="Calibri"/>
              </a:rPr>
              <a:t>Job Description</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Atomic physics. Thermodynamics. Integral calculus. Some students live for this kind of challenging subject matter. And among them are those rare few who find that teaching the material can be even more fulfilling than studying it. In a sense, their ability to apply what they learn is magnified through the many individuals they go on to inspire.</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Today’s Naval Nuclear Power School Instructors train the future Navy nuclear community through a technologically advanced curriculum that is taught with a sole purpose in mind: to prepare Navy Sailors and Officers for their work in the fast-paced, competitive nuclear power field.</a:t>
            </a:r>
          </a:p>
          <a:p>
            <a:pPr indent="-169090" lvl="0" marL="207190" marR="0" rtl="0" algn="l">
              <a:spcBef>
                <a:spcPts val="0"/>
              </a:spcBef>
              <a:buClr>
                <a:srgbClr val="000000"/>
              </a:buClr>
              <a:buSzPct val="100000"/>
              <a:buFont typeface="Noto Symbol"/>
              <a:buChar char="➢"/>
            </a:pPr>
            <a:r>
              <a:rPr b="1" baseline="0" i="0" lang="en-US" sz="700" u="none" cap="none" strike="noStrike">
                <a:solidFill>
                  <a:schemeClr val="dk1"/>
                </a:solidFill>
                <a:latin typeface="Calibri"/>
                <a:ea typeface="Calibri"/>
                <a:cs typeface="Calibri"/>
                <a:sym typeface="Calibri"/>
              </a:rPr>
              <a:t>Specific Responsibilities</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Specifically, Naval Nuclear Power School is a 24-week course in science and technology, designed to provide theoretical background knowledge of nuclear power. Naval Nuclear Power Instructors provide detailed knowledge of how to work the key aspects of a pressurized-water Navy nuclear power plant, which include:</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Reactor core nuclear principles 	Heat transfer and fluid systems </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Plant chemistry and materials 		Mechanical and electrical systems </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Radiological control </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For years, the Naval Nuclear Power School has been widely regarded as one of the most difficult academic programs in the country. In an instructor role, you will be at the heart of a world-class program and a legacy of excellence. Earning credentials and satisfaction that are impressive even by the standards of the most dedicated educators.</a:t>
            </a:r>
          </a:p>
          <a:p>
            <a:pPr indent="-169090" lvl="0" marL="207190" marR="0" rtl="0" algn="l">
              <a:spcBef>
                <a:spcPts val="0"/>
              </a:spcBef>
              <a:buClr>
                <a:srgbClr val="000000"/>
              </a:buClr>
              <a:buSzPct val="100000"/>
              <a:buFont typeface="Noto Symbol"/>
              <a:buChar char="➢"/>
            </a:pPr>
            <a:r>
              <a:rPr b="1" baseline="0" i="0" lang="en-US" sz="700" u="none" cap="none" strike="noStrike">
                <a:solidFill>
                  <a:schemeClr val="dk1"/>
                </a:solidFill>
                <a:latin typeface="Calibri"/>
                <a:ea typeface="Calibri"/>
                <a:cs typeface="Calibri"/>
                <a:sym typeface="Calibri"/>
              </a:rPr>
              <a:t>Work Environment</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Like the nuclear propulsion field itself, the working environment at Naval Nuclear Power School (NNPS) in Charleston, South Carolina, is both challenging and rewarding. Much of your work will take place in an academic setting. You will study the same curriculum that you eventually teach, and facilitate the same collaborative learning environment that you first experienced in your own training.</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Typically, there is one instructor per subject on duty each academic night, allowing students requiring additional assistance on their homework or studies to call upon you for mentoring. It is also important to note that much of the curriculum is highly classified and demands the utmost discretion.</a:t>
            </a:r>
          </a:p>
          <a:p>
            <a:pPr indent="-169090" lvl="0" marL="207190" marR="0" rtl="0" algn="l">
              <a:spcBef>
                <a:spcPts val="0"/>
              </a:spcBef>
              <a:buClr>
                <a:srgbClr val="000000"/>
              </a:buClr>
              <a:buSzPct val="100000"/>
              <a:buFont typeface="Noto Symbol"/>
              <a:buChar char="➢"/>
            </a:pPr>
            <a:r>
              <a:rPr b="1" baseline="0" i="0" lang="en-US" sz="700" u="none" cap="none" strike="noStrike">
                <a:solidFill>
                  <a:schemeClr val="dk1"/>
                </a:solidFill>
                <a:latin typeface="Calibri"/>
                <a:ea typeface="Calibri"/>
                <a:cs typeface="Calibri"/>
                <a:sym typeface="Calibri"/>
              </a:rPr>
              <a:t>Training and Advancement</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Upon graduation from college, the formal training process of becoming an Officer in the Naval Nuclear Propulsion program is officially underway. For those pursuing a Naval Reactors Engineer position, the first step is Officer Development School (ODS) – a five-week course in Newport, Rhode Island, that provides a comprehensive and intense introduction to the responsibilities of being a Navy Staff Corps Officer.</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Upon completion of ODS, newly commissioned Officers move on to receive the advanced training that is at the core of Navy Nuclear Propulsion. Naval Nuclear Power School Instructors can expect to spend the next four years teaching future nuclear-trained Officers and Enlisted personnel the theory and fundamentals behind the design and operation of Navy nuclear propulsion plants, after undergoing the same advanced curriculum and training that they will expertly instructs</a:t>
            </a:r>
          </a:p>
          <a:p>
            <a:pPr indent="-169090" lvl="0" marL="207190" marR="0" rtl="0" algn="l">
              <a:spcBef>
                <a:spcPts val="0"/>
              </a:spcBef>
              <a:buClr>
                <a:srgbClr val="000000"/>
              </a:buClr>
              <a:buSzPct val="100000"/>
              <a:buFont typeface="Noto Symbol"/>
              <a:buChar char="➢"/>
            </a:pPr>
            <a:r>
              <a:rPr b="1" baseline="0" i="0" lang="en-US" sz="700" u="none" cap="none" strike="noStrike">
                <a:solidFill>
                  <a:schemeClr val="dk1"/>
                </a:solidFill>
                <a:latin typeface="Calibri"/>
                <a:ea typeface="Calibri"/>
                <a:cs typeface="Calibri"/>
                <a:sym typeface="Calibri"/>
              </a:rPr>
              <a:t>Naval Nuclear Power School (NNPS)</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Through Naval Nuclear Power Training Command (NNPTC), Officers attend Nuke Power School in Charleston, South Carolina. This four-month comprehensive course of intensive study in science and technology provides the foundation of knowledge necessary for a theoretical understanding of nuclear propulsion.</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While at NNPS, Officers assume an intense workload. The subjects covered at NNPS include:</a:t>
            </a:r>
          </a:p>
          <a:p>
            <a:pPr indent="-177390" lvl="2" marL="110449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Mathematics (39 hours) – Ordinary and partial differential equations, integral calculus, and probability and distribution functions. </a:t>
            </a:r>
          </a:p>
          <a:p>
            <a:pPr indent="-177390" lvl="2" marL="110449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Physics (71 hours) – Atomic and nuclear physics, special relativity, reactor physics and neutron diffusion theory. </a:t>
            </a:r>
          </a:p>
          <a:p>
            <a:pPr indent="-177390" lvl="2" marL="110449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Chemistry (50 hours) – Basic chemistry, reaction kinetics, boiler chemistry, radiation induced reactions, gases and oxidation-reduction. </a:t>
            </a:r>
          </a:p>
          <a:p>
            <a:pPr indent="-177390" lvl="2" marL="110449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Thermodynamics (87 hours) – Heat transfer, fluid dynamics, steam thermodynamics, properties of water, Rankine cycle, and conduction and convection. </a:t>
            </a:r>
          </a:p>
          <a:p>
            <a:pPr indent="-177390" lvl="2" marL="110449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Electrical Engineering (basic and advanced – 138 hours) – Circuit analysis, inductance and capacitance, solid state amplifiers, AC and DC motors and generators, digital and analog integrated circuits, reactor plant instrumentation, safety circuits, and reactor control equipment design. </a:t>
            </a:r>
          </a:p>
          <a:p>
            <a:pPr indent="-177390" lvl="2" marL="110449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Materials (28 hours) – Strength of materials and complete development of the Nil Ductility Phenomenon. Fuel and clad alloy composition, pressure vessel design, development of neutron embrittlement and other material radiation effects, as well as corrosion and structure of materials. </a:t>
            </a:r>
          </a:p>
          <a:p>
            <a:pPr indent="-177390" lvl="2" marL="110449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Reactor Dynamics and Core Characteristics (86 hours) – Complete core design satisfying all requirements for power, temperature, control and radiation levels. Essentially, a course in nuclear engineering. </a:t>
            </a:r>
          </a:p>
          <a:p>
            <a:pPr indent="-177390" lvl="2" marL="110449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Reactor Plant Systems (13 hours) – Design of steam system and reactor plant parameters. </a:t>
            </a:r>
          </a:p>
          <a:p>
            <a:pPr indent="-177390" lvl="2" marL="110449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Shielding and Radiological Fundamentals (46 hours) – Study of materials, attenuation factors and geometry in shielding calculations. </a:t>
            </a:r>
          </a:p>
          <a:p>
            <a:pPr indent="-177390" lvl="2" marL="110449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Aspects of Reactor Plant Operations (115 hours) – Study of reactor plant operations integrating knowledge from all of the above courses. </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Upon completion of NNPS, the student becomes the teacher. Power School Instructors then take the lead in administering the technologically advanced curriculum, working closely with both the Officer and Enlisted personnel who come through their classrooms.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8" name="Shape 238"/>
        <p:cNvGrpSpPr/>
        <p:nvPr/>
      </p:nvGrpSpPr>
      <p:grpSpPr>
        <a:xfrm>
          <a:off x="0" y="0"/>
          <a:ext cx="0" cy="0"/>
          <a:chOff x="0" y="0"/>
          <a:chExt cx="0" cy="0"/>
        </a:xfrm>
      </p:grpSpPr>
      <p:sp>
        <p:nvSpPr>
          <p:cNvPr id="239" name="Shape 239"/>
          <p:cNvSpPr/>
          <p:nvPr>
            <p:ph idx="2" type="sldImg"/>
          </p:nvPr>
        </p:nvSpPr>
        <p:spPr>
          <a:xfrm>
            <a:off x="3122613" y="225425"/>
            <a:ext cx="3370262" cy="2528888"/>
          </a:xfrm>
          <a:custGeom>
            <a:pathLst>
              <a:path extrusionOk="0" h="120000" w="120000">
                <a:moveTo>
                  <a:pt x="0" y="0"/>
                </a:moveTo>
                <a:lnTo>
                  <a:pt x="120000" y="0"/>
                </a:lnTo>
                <a:lnTo>
                  <a:pt x="120000" y="120000"/>
                </a:lnTo>
                <a:lnTo>
                  <a:pt x="0" y="120000"/>
                </a:lnTo>
                <a:close/>
              </a:path>
            </a:pathLst>
          </a:custGeom>
          <a:solidFill>
            <a:srgbClr val="FFFFFF"/>
          </a:solidFill>
          <a:ln>
            <a:noFill/>
          </a:ln>
        </p:spPr>
      </p:sp>
      <p:sp>
        <p:nvSpPr>
          <p:cNvPr id="240" name="Shape 240"/>
          <p:cNvSpPr txBox="1"/>
          <p:nvPr>
            <p:ph idx="1" type="body"/>
          </p:nvPr>
        </p:nvSpPr>
        <p:spPr>
          <a:xfrm>
            <a:off x="298173" y="2323475"/>
            <a:ext cx="6261651" cy="6595672"/>
          </a:xfrm>
          <a:prstGeom prst="rect">
            <a:avLst/>
          </a:prstGeom>
          <a:noFill/>
          <a:ln>
            <a:noFill/>
          </a:ln>
        </p:spPr>
        <p:txBody>
          <a:bodyPr anchorCtr="0" anchor="t" bIns="45700" lIns="91425" rIns="91425" tIns="45700">
            <a:noAutofit/>
          </a:bodyPr>
          <a:lstStyle/>
          <a:p>
            <a:pPr indent="-845" lvl="0" marL="38946" marR="0" rtl="0" algn="l">
              <a:spcBef>
                <a:spcPts val="0"/>
              </a:spcBef>
              <a:buSzPct val="25000"/>
              <a:buNone/>
            </a:pPr>
            <a:r>
              <a:rPr b="1" baseline="0" i="0" lang="en-US" sz="700" u="sng" cap="none" strike="noStrike">
                <a:solidFill>
                  <a:schemeClr val="dk1"/>
                </a:solidFill>
                <a:latin typeface="Calibri"/>
                <a:ea typeface="Calibri"/>
                <a:cs typeface="Calibri"/>
                <a:sym typeface="Calibri"/>
              </a:rPr>
              <a:t>Key Points</a:t>
            </a:r>
          </a:p>
          <a:p>
            <a:pPr indent="-169090" lvl="0" marL="207190" marR="0" rtl="0" algn="l">
              <a:spcBef>
                <a:spcPts val="0"/>
              </a:spcBef>
              <a:buClr>
                <a:srgbClr val="000000"/>
              </a:buClr>
              <a:buSzPct val="100000"/>
              <a:buFont typeface="Noto Symbol"/>
              <a:buChar char="➢"/>
            </a:pPr>
            <a:r>
              <a:rPr b="0" baseline="0" i="0" lang="en-US" sz="700" u="none" cap="none" strike="noStrike">
                <a:solidFill>
                  <a:srgbClr val="000000"/>
                </a:solidFill>
                <a:latin typeface="Calibri"/>
                <a:ea typeface="Calibri"/>
                <a:cs typeface="Calibri"/>
                <a:sym typeface="Calibri"/>
              </a:rPr>
              <a:t>100% Selection is based on historical data</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EDO (Engineering Duty Officer)</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HR (Human Resources)</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Intel</a:t>
            </a:r>
          </a:p>
          <a:p>
            <a:pPr indent="-169090" lvl="0" marL="207190" marR="0" rtl="0" algn="l">
              <a:spcBef>
                <a:spcPts val="0"/>
              </a:spcBef>
              <a:buClr>
                <a:srgbClr val="000000"/>
              </a:buClr>
              <a:buSzPct val="100000"/>
              <a:buFont typeface="Noto Symbol"/>
              <a:buChar char="➢"/>
            </a:pPr>
            <a:r>
              <a:rPr b="0" baseline="0" i="0" lang="en-US" sz="700" u="none" cap="none" strike="noStrike">
                <a:solidFill>
                  <a:schemeClr val="dk1"/>
                </a:solidFill>
                <a:latin typeface="Calibri"/>
                <a:ea typeface="Calibri"/>
                <a:cs typeface="Calibri"/>
                <a:sym typeface="Calibri"/>
              </a:rPr>
              <a:t>Teach 1 to 2 classes per day  (Physics, Math, Chemistry, Heat Transfer, Electrical Engineering, and Reactor Dynamics)</a:t>
            </a:r>
          </a:p>
          <a:p>
            <a:pPr indent="-169090" lvl="0" marL="207190" marR="0" rtl="0" algn="l">
              <a:spcBef>
                <a:spcPts val="0"/>
              </a:spcBef>
              <a:buClr>
                <a:srgbClr val="000000"/>
              </a:buClr>
              <a:buSzPct val="100000"/>
              <a:buFont typeface="Noto Symbol"/>
              <a:buChar char="➢"/>
            </a:pPr>
            <a:r>
              <a:rPr b="0" baseline="0" i="0" lang="en-US" sz="700" u="none" cap="none" strike="noStrike">
                <a:solidFill>
                  <a:schemeClr val="dk1"/>
                </a:solidFill>
                <a:latin typeface="Calibri"/>
                <a:ea typeface="Calibri"/>
                <a:cs typeface="Calibri"/>
                <a:sym typeface="Calibri"/>
              </a:rPr>
              <a:t>Secret Clearance</a:t>
            </a:r>
          </a:p>
          <a:p>
            <a:pPr indent="-169090" lvl="0" marL="207190" marR="0" rtl="0" algn="l">
              <a:spcBef>
                <a:spcPts val="0"/>
              </a:spcBef>
              <a:buClr>
                <a:srgbClr val="000000"/>
              </a:buClr>
              <a:buSzPct val="100000"/>
              <a:buFont typeface="Noto Symbol"/>
              <a:buChar char="➢"/>
            </a:pPr>
            <a:r>
              <a:rPr b="0" baseline="0" i="0" lang="en-US" sz="700" u="none" cap="none" strike="noStrike">
                <a:solidFill>
                  <a:schemeClr val="dk1"/>
                </a:solidFill>
                <a:latin typeface="Calibri"/>
                <a:ea typeface="Calibri"/>
                <a:cs typeface="Calibri"/>
                <a:sym typeface="Calibri"/>
              </a:rPr>
              <a:t>Graduate school opportunities funded by the NAVY</a:t>
            </a:r>
          </a:p>
          <a:p>
            <a:pPr indent="-169090" lvl="0" marL="207190" marR="0" rtl="0" algn="l">
              <a:spcBef>
                <a:spcPts val="0"/>
              </a:spcBef>
              <a:buClr>
                <a:srgbClr val="000000"/>
              </a:buClr>
              <a:buSzPct val="100000"/>
              <a:buFont typeface="Noto Symbol"/>
              <a:buChar char="➢"/>
            </a:pPr>
            <a:r>
              <a:rPr b="1" baseline="0" i="0" lang="en-US" sz="700" u="none" cap="none" strike="noStrike">
                <a:solidFill>
                  <a:schemeClr val="dk1"/>
                </a:solidFill>
                <a:latin typeface="Calibri"/>
                <a:ea typeface="Calibri"/>
                <a:cs typeface="Calibri"/>
                <a:sym typeface="Calibri"/>
              </a:rPr>
              <a:t>Job Description</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Atomic physics. Thermodynamics. Integral calculus. Some students live for this kind of challenging subject matter. And among them are those rare few who find that teaching the material can be even more fulfilling than studying it. In a sense, their ability to apply what they learn is magnified through the many individuals they go on to inspire.</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Today’s Naval Nuclear Power School Instructors train the future Navy nuclear community through a technologically advanced curriculum that is taught with a sole purpose in mind: to prepare Navy Sailors and Officers for their work in the fast-paced, competitive nuclear power field.</a:t>
            </a:r>
          </a:p>
          <a:p>
            <a:pPr indent="-169090" lvl="0" marL="207190" marR="0" rtl="0" algn="l">
              <a:spcBef>
                <a:spcPts val="0"/>
              </a:spcBef>
              <a:buClr>
                <a:srgbClr val="000000"/>
              </a:buClr>
              <a:buSzPct val="100000"/>
              <a:buFont typeface="Noto Symbol"/>
              <a:buChar char="➢"/>
            </a:pPr>
            <a:r>
              <a:rPr b="1" baseline="0" i="0" lang="en-US" sz="700" u="none" cap="none" strike="noStrike">
                <a:solidFill>
                  <a:schemeClr val="dk1"/>
                </a:solidFill>
                <a:latin typeface="Calibri"/>
                <a:ea typeface="Calibri"/>
                <a:cs typeface="Calibri"/>
                <a:sym typeface="Calibri"/>
              </a:rPr>
              <a:t>Specific Responsibilities</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Specifically, Naval Nuclear Power School is a 24-week course in science and technology, designed to provide theoretical background knowledge of nuclear power. Naval Nuclear Power Instructors provide detailed knowledge of how to work the key aspects of a pressurized-water Navy nuclear power plant, which include:</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Reactor core nuclear principles 	Heat transfer and fluid systems </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Plant chemistry and materials 		Mechanical and electrical systems </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Radiological control </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For years, the Naval Nuclear Power School has been widely regarded as one of the most difficult academic programs in the country. In an instructor role, you will be at the heart of a world-class program and a legacy of excellence. Earning credentials and satisfaction that are impressive even by the standards of the most dedicated educators.</a:t>
            </a:r>
          </a:p>
          <a:p>
            <a:pPr indent="-169090" lvl="0" marL="207190" marR="0" rtl="0" algn="l">
              <a:spcBef>
                <a:spcPts val="0"/>
              </a:spcBef>
              <a:buClr>
                <a:srgbClr val="000000"/>
              </a:buClr>
              <a:buSzPct val="100000"/>
              <a:buFont typeface="Noto Symbol"/>
              <a:buChar char="➢"/>
            </a:pPr>
            <a:r>
              <a:rPr b="1" baseline="0" i="0" lang="en-US" sz="700" u="none" cap="none" strike="noStrike">
                <a:solidFill>
                  <a:schemeClr val="dk1"/>
                </a:solidFill>
                <a:latin typeface="Calibri"/>
                <a:ea typeface="Calibri"/>
                <a:cs typeface="Calibri"/>
                <a:sym typeface="Calibri"/>
              </a:rPr>
              <a:t>Work Environment</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Like the nuclear propulsion field itself, the working environment at Naval Nuclear Power School (NNPS) in Charleston, South Carolina, is both challenging and rewarding. Much of your work will take place in an academic setting. You will study the same curriculum that you eventually teach, and facilitate the same collaborative learning environment that you first experienced in your own training.</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Typically, there is one instructor per subject on duty each academic night, allowing students requiring additional assistance on their homework or studies to call upon you for mentoring. It is also important to note that much of the curriculum is highly classified and demands the utmost discretion.</a:t>
            </a:r>
          </a:p>
          <a:p>
            <a:pPr indent="-169090" lvl="0" marL="207190" marR="0" rtl="0" algn="l">
              <a:spcBef>
                <a:spcPts val="0"/>
              </a:spcBef>
              <a:buClr>
                <a:srgbClr val="000000"/>
              </a:buClr>
              <a:buSzPct val="100000"/>
              <a:buFont typeface="Noto Symbol"/>
              <a:buChar char="➢"/>
            </a:pPr>
            <a:r>
              <a:rPr b="1" baseline="0" i="0" lang="en-US" sz="700" u="none" cap="none" strike="noStrike">
                <a:solidFill>
                  <a:schemeClr val="dk1"/>
                </a:solidFill>
                <a:latin typeface="Calibri"/>
                <a:ea typeface="Calibri"/>
                <a:cs typeface="Calibri"/>
                <a:sym typeface="Calibri"/>
              </a:rPr>
              <a:t>Training and Advancement</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Upon graduation from college, the formal training process of becoming an Officer in the Naval Nuclear Propulsion program is officially underway. For those pursuing a Naval Reactors Engineer position, the first step is Officer Development School (ODS) – a five-week course in Newport, Rhode Island, that provides a comprehensive and intense introduction to the responsibilities of being a Navy Staff Corps Officer.</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Upon completion of ODS, newly commissioned Officers move on to receive the advanced training that is at the core of Navy Nuclear Propulsion. Naval Nuclear Power School Instructors can expect to spend the next four years teaching future nuclear-trained Officers and Enlisted personnel the theory and fundamentals behind the design and operation of Navy nuclear propulsion plants, after undergoing the same advanced curriculum and training that they will expertly instructs</a:t>
            </a:r>
          </a:p>
          <a:p>
            <a:pPr indent="-169090" lvl="0" marL="207190" marR="0" rtl="0" algn="l">
              <a:spcBef>
                <a:spcPts val="0"/>
              </a:spcBef>
              <a:buClr>
                <a:srgbClr val="000000"/>
              </a:buClr>
              <a:buSzPct val="100000"/>
              <a:buFont typeface="Noto Symbol"/>
              <a:buChar char="➢"/>
            </a:pPr>
            <a:r>
              <a:rPr b="1" baseline="0" i="0" lang="en-US" sz="700" u="none" cap="none" strike="noStrike">
                <a:solidFill>
                  <a:schemeClr val="dk1"/>
                </a:solidFill>
                <a:latin typeface="Calibri"/>
                <a:ea typeface="Calibri"/>
                <a:cs typeface="Calibri"/>
                <a:sym typeface="Calibri"/>
              </a:rPr>
              <a:t>Naval Nuclear Power School (NNPS)</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Through Naval Nuclear Power Training Command (NNPTC), Officers attend Nuke Power School in Charleston, South Carolina. This four-month comprehensive course of intensive study in science and technology provides the foundation of knowledge necessary for a theoretical understanding of nuclear propulsion.</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While at NNPS, Officers assume an intense workload. The subjects covered at NNPS include:</a:t>
            </a:r>
          </a:p>
          <a:p>
            <a:pPr indent="-177390" lvl="2" marL="110449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Mathematics (39 hours) – Ordinary and partial differential equations, integral calculus, and probability and distribution functions. </a:t>
            </a:r>
          </a:p>
          <a:p>
            <a:pPr indent="-177390" lvl="2" marL="110449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Physics (71 hours) – Atomic and nuclear physics, special relativity, reactor physics and neutron diffusion theory. </a:t>
            </a:r>
          </a:p>
          <a:p>
            <a:pPr indent="-177390" lvl="2" marL="110449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Chemistry (50 hours) – Basic chemistry, reaction kinetics, boiler chemistry, radiation induced reactions, gases and oxidation-reduction. </a:t>
            </a:r>
          </a:p>
          <a:p>
            <a:pPr indent="-177390" lvl="2" marL="110449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Thermodynamics (87 hours) – Heat transfer, fluid dynamics, steam thermodynamics, properties of water, Rankine cycle, and conduction and convection. </a:t>
            </a:r>
          </a:p>
          <a:p>
            <a:pPr indent="-177390" lvl="2" marL="110449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Electrical Engineering (basic and advanced – 138 hours) – Circuit analysis, inductance and capacitance, solid state amplifiers, AC and DC motors and generators, digital and analog integrated circuits, reactor plant instrumentation, safety circuits, and reactor control equipment design. </a:t>
            </a:r>
          </a:p>
          <a:p>
            <a:pPr indent="-177390" lvl="2" marL="110449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Materials (28 hours) – Strength of materials and complete development of the Nil Ductility Phenomenon. Fuel and clad alloy composition, pressure vessel design, development of neutron embrittlement and other material radiation effects, as well as corrosion and structure of materials. </a:t>
            </a:r>
          </a:p>
          <a:p>
            <a:pPr indent="-177390" lvl="2" marL="110449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Reactor Dynamics and Core Characteristics (86 hours) – Complete core design satisfying all requirements for power, temperature, control and radiation levels. Essentially, a course in nuclear engineering. </a:t>
            </a:r>
          </a:p>
          <a:p>
            <a:pPr indent="-177390" lvl="2" marL="110449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Reactor Plant Systems (13 hours) – Design of steam system and reactor plant parameters. </a:t>
            </a:r>
          </a:p>
          <a:p>
            <a:pPr indent="-177390" lvl="2" marL="110449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Shielding and Radiological Fundamentals (46 hours) – Study of materials, attenuation factors and geometry in shielding calculations. </a:t>
            </a:r>
          </a:p>
          <a:p>
            <a:pPr indent="-177390" lvl="2" marL="110449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Aspects of Reactor Plant Operations (115 hours) – Study of reactor plant operations integrating knowledge from all of the above courses. </a:t>
            </a:r>
          </a:p>
          <a:p>
            <a:pPr indent="-173240" lvl="1" marL="655840" marR="0" rtl="0" algn="l">
              <a:spcBef>
                <a:spcPts val="0"/>
              </a:spcBef>
              <a:buClr>
                <a:srgbClr val="000000"/>
              </a:buClr>
              <a:buSzPct val="100000"/>
              <a:buFont typeface="Arial"/>
              <a:buChar char="•"/>
            </a:pPr>
            <a:r>
              <a:rPr b="0" baseline="0" i="0" lang="en-US" sz="700" u="none" cap="none" strike="noStrike">
                <a:solidFill>
                  <a:schemeClr val="dk1"/>
                </a:solidFill>
                <a:latin typeface="Calibri"/>
                <a:ea typeface="Calibri"/>
                <a:cs typeface="Calibri"/>
                <a:sym typeface="Calibri"/>
              </a:rPr>
              <a:t>Upon completion of NNPS, the student becomes the teacher. Power School Instructors then take the lead in administering the technologically advanced curriculum, working closely with both the Officer and Enlisted personnel who come through their classrooms.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7" name="Shape 17"/>
        <p:cNvGrpSpPr/>
        <p:nvPr/>
      </p:nvGrpSpPr>
      <p:grpSpPr>
        <a:xfrm>
          <a:off x="0" y="0"/>
          <a:ext cx="0" cy="0"/>
          <a:chOff x="0" y="0"/>
          <a:chExt cx="0" cy="0"/>
        </a:xfrm>
      </p:grpSpPr>
      <p:sp>
        <p:nvSpPr>
          <p:cNvPr id="18" name="Shape 18"/>
          <p:cNvSpPr txBox="1"/>
          <p:nvPr>
            <p:ph type="ctrTitle"/>
          </p:nvPr>
        </p:nvSpPr>
        <p:spPr>
          <a:xfrm>
            <a:off x="914400" y="2362201"/>
            <a:ext cx="7619999" cy="990601"/>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12673" marL="457173" marR="0" rtl="0" algn="ctr">
              <a:spcBef>
                <a:spcPts val="0"/>
              </a:spcBef>
              <a:spcAft>
                <a:spcPts val="0"/>
              </a:spcAft>
              <a:defRPr/>
            </a:lvl6pPr>
            <a:lvl7pPr indent="-12644" marL="914344" marR="0" rtl="0" algn="ctr">
              <a:spcBef>
                <a:spcPts val="0"/>
              </a:spcBef>
              <a:spcAft>
                <a:spcPts val="0"/>
              </a:spcAft>
              <a:defRPr/>
            </a:lvl7pPr>
            <a:lvl8pPr indent="-12618" marL="1371518" marR="0" rtl="0" algn="ctr">
              <a:spcBef>
                <a:spcPts val="0"/>
              </a:spcBef>
              <a:spcAft>
                <a:spcPts val="0"/>
              </a:spcAft>
              <a:defRPr/>
            </a:lvl8pPr>
            <a:lvl9pPr indent="-12591" marL="1828691" marR="0" rtl="0" algn="ctr">
              <a:spcBef>
                <a:spcPts val="0"/>
              </a:spcBef>
              <a:spcAft>
                <a:spcPts val="0"/>
              </a:spcAft>
              <a:defRPr/>
            </a:lvl9pPr>
          </a:lstStyle>
          <a:p/>
        </p:txBody>
      </p:sp>
      <p:sp>
        <p:nvSpPr>
          <p:cNvPr id="19" name="Shape 19"/>
          <p:cNvSpPr txBox="1"/>
          <p:nvPr>
            <p:ph idx="1" type="subTitle"/>
          </p:nvPr>
        </p:nvSpPr>
        <p:spPr>
          <a:xfrm>
            <a:off x="1447800" y="3886200"/>
            <a:ext cx="6400799" cy="1752600"/>
          </a:xfrm>
          <a:prstGeom prst="rect">
            <a:avLst/>
          </a:prstGeom>
          <a:noFill/>
          <a:ln>
            <a:noFill/>
          </a:ln>
        </p:spPr>
        <p:txBody>
          <a:bodyPr anchorCtr="0" anchor="t" bIns="91425" lIns="91425" rIns="91425" tIns="91425"/>
          <a:lstStyle>
            <a:lvl1pPr indent="0" marL="0" marR="0" rtl="0" algn="ctr">
              <a:spcBef>
                <a:spcPts val="640"/>
              </a:spcBef>
              <a:spcAft>
                <a:spcPts val="0"/>
              </a:spcAft>
              <a:buClr>
                <a:schemeClr val="dk1"/>
              </a:buClr>
              <a:buFont typeface="PT Sans"/>
              <a:buNone/>
              <a:defRPr/>
            </a:lvl1pPr>
            <a:lvl2pPr indent="-12673" marL="457173" marR="0" rtl="0" algn="ctr">
              <a:spcBef>
                <a:spcPts val="560"/>
              </a:spcBef>
              <a:spcAft>
                <a:spcPts val="0"/>
              </a:spcAft>
              <a:buClr>
                <a:schemeClr val="dk1"/>
              </a:buClr>
              <a:buFont typeface="PT Sans"/>
              <a:buNone/>
              <a:defRPr/>
            </a:lvl2pPr>
            <a:lvl3pPr indent="-12644" marL="914344" marR="0" rtl="0" algn="ctr">
              <a:spcBef>
                <a:spcPts val="480"/>
              </a:spcBef>
              <a:spcAft>
                <a:spcPts val="0"/>
              </a:spcAft>
              <a:buClr>
                <a:schemeClr val="dk1"/>
              </a:buClr>
              <a:buFont typeface="PT Sans"/>
              <a:buNone/>
              <a:defRPr/>
            </a:lvl3pPr>
            <a:lvl4pPr indent="-12618" marL="1371518" marR="0" rtl="0" algn="ctr">
              <a:spcBef>
                <a:spcPts val="400"/>
              </a:spcBef>
              <a:spcAft>
                <a:spcPts val="0"/>
              </a:spcAft>
              <a:buClr>
                <a:schemeClr val="dk1"/>
              </a:buClr>
              <a:buFont typeface="PT Sans"/>
              <a:buNone/>
              <a:defRPr/>
            </a:lvl4pPr>
            <a:lvl5pPr indent="-12591" marL="1828691" marR="0" rtl="0" algn="ctr">
              <a:spcBef>
                <a:spcPts val="400"/>
              </a:spcBef>
              <a:spcAft>
                <a:spcPts val="0"/>
              </a:spcAft>
              <a:buClr>
                <a:schemeClr val="dk1"/>
              </a:buClr>
              <a:buFont typeface="PT Sans"/>
              <a:buNone/>
              <a:defRPr/>
            </a:lvl5pPr>
            <a:lvl6pPr indent="-12562" marL="2285863" marR="0" rtl="0" algn="ctr">
              <a:spcBef>
                <a:spcPts val="400"/>
              </a:spcBef>
              <a:spcAft>
                <a:spcPts val="0"/>
              </a:spcAft>
              <a:buClr>
                <a:schemeClr val="dk1"/>
              </a:buClr>
              <a:buFont typeface="PT Sans"/>
              <a:buNone/>
              <a:defRPr/>
            </a:lvl6pPr>
            <a:lvl7pPr indent="-12536" marL="2743036" marR="0" rtl="0" algn="ctr">
              <a:spcBef>
                <a:spcPts val="400"/>
              </a:spcBef>
              <a:spcAft>
                <a:spcPts val="0"/>
              </a:spcAft>
              <a:buClr>
                <a:schemeClr val="dk1"/>
              </a:buClr>
              <a:buFont typeface="PT Sans"/>
              <a:buNone/>
              <a:defRPr/>
            </a:lvl7pPr>
            <a:lvl8pPr indent="-12508" marL="3200209" marR="0" rtl="0" algn="ctr">
              <a:spcBef>
                <a:spcPts val="400"/>
              </a:spcBef>
              <a:spcAft>
                <a:spcPts val="0"/>
              </a:spcAft>
              <a:buClr>
                <a:schemeClr val="dk1"/>
              </a:buClr>
              <a:buFont typeface="PT Sans"/>
              <a:buNone/>
              <a:defRPr/>
            </a:lvl8pPr>
            <a:lvl9pPr indent="-12481" marL="3657381" marR="0" rtl="0" algn="ctr">
              <a:spcBef>
                <a:spcPts val="400"/>
              </a:spcBef>
              <a:spcAft>
                <a:spcPts val="0"/>
              </a:spcAft>
              <a:buClr>
                <a:schemeClr val="dk1"/>
              </a:buClr>
              <a:buFont typeface="PT Sans"/>
              <a:buNone/>
              <a:defRPr/>
            </a:lvl9pPr>
          </a:lstStyle>
          <a:p/>
        </p:txBody>
      </p:sp>
      <p:sp>
        <p:nvSpPr>
          <p:cNvPr id="20" name="Shape 20"/>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21" name="Shape 21"/>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22" name="Shape 22"/>
          <p:cNvSpPr txBox="1"/>
          <p:nvPr>
            <p:ph idx="12" type="sldNum"/>
          </p:nvPr>
        </p:nvSpPr>
        <p:spPr>
          <a:xfrm>
            <a:off x="7315200" y="6248400"/>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4" name="Shape 74"/>
        <p:cNvGrpSpPr/>
        <p:nvPr/>
      </p:nvGrpSpPr>
      <p:grpSpPr>
        <a:xfrm>
          <a:off x="0" y="0"/>
          <a:ext cx="0" cy="0"/>
          <a:chOff x="0" y="0"/>
          <a:chExt cx="0" cy="0"/>
        </a:xfrm>
      </p:grpSpPr>
      <p:sp>
        <p:nvSpPr>
          <p:cNvPr id="75" name="Shape 75"/>
          <p:cNvSpPr txBox="1"/>
          <p:nvPr>
            <p:ph type="title"/>
          </p:nvPr>
        </p:nvSpPr>
        <p:spPr>
          <a:xfrm>
            <a:off x="914400" y="609600"/>
            <a:ext cx="8077199"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173" rtl="0" algn="ctr">
              <a:spcBef>
                <a:spcPts val="0"/>
              </a:spcBef>
              <a:spcAft>
                <a:spcPts val="0"/>
              </a:spcAft>
              <a:defRPr/>
            </a:lvl6pPr>
            <a:lvl7pPr marL="914344" rtl="0" algn="ctr">
              <a:spcBef>
                <a:spcPts val="0"/>
              </a:spcBef>
              <a:spcAft>
                <a:spcPts val="0"/>
              </a:spcAft>
              <a:defRPr/>
            </a:lvl7pPr>
            <a:lvl8pPr marL="1371518" rtl="0" algn="ctr">
              <a:spcBef>
                <a:spcPts val="0"/>
              </a:spcBef>
              <a:spcAft>
                <a:spcPts val="0"/>
              </a:spcAft>
              <a:defRPr/>
            </a:lvl8pPr>
            <a:lvl9pPr marL="1828691" rtl="0" algn="ctr">
              <a:spcBef>
                <a:spcPts val="0"/>
              </a:spcBef>
              <a:spcAft>
                <a:spcPts val="0"/>
              </a:spcAft>
              <a:defRPr/>
            </a:lvl9pPr>
          </a:lstStyle>
          <a:p/>
        </p:txBody>
      </p:sp>
      <p:sp>
        <p:nvSpPr>
          <p:cNvPr id="76" name="Shape 76"/>
          <p:cNvSpPr txBox="1"/>
          <p:nvPr>
            <p:ph idx="1" type="body"/>
          </p:nvPr>
        </p:nvSpPr>
        <p:spPr>
          <a:xfrm rot="5400000">
            <a:off x="3177381" y="-327816"/>
            <a:ext cx="3551236" cy="8077199"/>
          </a:xfrm>
          <a:prstGeom prst="rect">
            <a:avLst/>
          </a:prstGeom>
          <a:noFill/>
          <a:ln>
            <a:noFill/>
          </a:ln>
        </p:spPr>
        <p:txBody>
          <a:bodyPr anchorCtr="0" anchor="t" bIns="91425" lIns="91425" rIns="91425" tIns="91425"/>
          <a:lstStyle>
            <a:lvl1pPr indent="-138113" marL="341313" rtl="0" algn="l">
              <a:spcBef>
                <a:spcPts val="640"/>
              </a:spcBef>
              <a:spcAft>
                <a:spcPts val="0"/>
              </a:spcAft>
              <a:buClr>
                <a:schemeClr val="dk1"/>
              </a:buClr>
              <a:buFont typeface="PT Sans"/>
              <a:buChar char="•"/>
              <a:defRPr/>
            </a:lvl1pPr>
            <a:lvl2pPr indent="-106362" marL="741363" rtl="0" algn="l">
              <a:spcBef>
                <a:spcPts val="560"/>
              </a:spcBef>
              <a:spcAft>
                <a:spcPts val="0"/>
              </a:spcAft>
              <a:buClr>
                <a:schemeClr val="dk1"/>
              </a:buClr>
              <a:buFont typeface="PT Sans"/>
              <a:buChar char="–"/>
              <a:defRPr/>
            </a:lvl2pPr>
            <a:lvl3pPr indent="-74612" marL="1141413" rtl="0" algn="l">
              <a:spcBef>
                <a:spcPts val="480"/>
              </a:spcBef>
              <a:spcAft>
                <a:spcPts val="0"/>
              </a:spcAft>
              <a:buClr>
                <a:schemeClr val="dk1"/>
              </a:buClr>
              <a:buFont typeface="PT Sans"/>
              <a:buChar char="•"/>
              <a:defRPr/>
            </a:lvl3pPr>
            <a:lvl4pPr indent="-100012" marL="1598613" rtl="0" algn="l">
              <a:spcBef>
                <a:spcPts val="400"/>
              </a:spcBef>
              <a:spcAft>
                <a:spcPts val="0"/>
              </a:spcAft>
              <a:buClr>
                <a:schemeClr val="dk1"/>
              </a:buClr>
              <a:buFont typeface="PT Sans"/>
              <a:buChar char="–"/>
              <a:defRPr/>
            </a:lvl4pPr>
            <a:lvl5pPr indent="-100013" marL="2055813" rtl="0" algn="l">
              <a:spcBef>
                <a:spcPts val="400"/>
              </a:spcBef>
              <a:spcAft>
                <a:spcPts val="0"/>
              </a:spcAft>
              <a:buClr>
                <a:schemeClr val="dk1"/>
              </a:buClr>
              <a:buFont typeface="PT Sans"/>
              <a:buChar char="»"/>
              <a:defRPr/>
            </a:lvl5pPr>
            <a:lvl6pPr indent="-114150" marL="2514450" rtl="0" algn="l">
              <a:spcBef>
                <a:spcPts val="400"/>
              </a:spcBef>
              <a:spcAft>
                <a:spcPts val="0"/>
              </a:spcAft>
              <a:buClr>
                <a:schemeClr val="dk1"/>
              </a:buClr>
              <a:buFont typeface="PT Sans"/>
              <a:buChar char="»"/>
              <a:defRPr/>
            </a:lvl6pPr>
            <a:lvl7pPr indent="-114121" marL="2971622" rtl="0" algn="l">
              <a:spcBef>
                <a:spcPts val="400"/>
              </a:spcBef>
              <a:spcAft>
                <a:spcPts val="0"/>
              </a:spcAft>
              <a:buClr>
                <a:schemeClr val="dk1"/>
              </a:buClr>
              <a:buFont typeface="PT Sans"/>
              <a:buChar char="»"/>
              <a:defRPr/>
            </a:lvl7pPr>
            <a:lvl8pPr indent="-114094" marL="3428795" rtl="0" algn="l">
              <a:spcBef>
                <a:spcPts val="400"/>
              </a:spcBef>
              <a:spcAft>
                <a:spcPts val="0"/>
              </a:spcAft>
              <a:buClr>
                <a:schemeClr val="dk1"/>
              </a:buClr>
              <a:buFont typeface="PT Sans"/>
              <a:buChar char="»"/>
              <a:defRPr/>
            </a:lvl8pPr>
            <a:lvl9pPr indent="-114067" marL="3885967" rtl="0" algn="l">
              <a:spcBef>
                <a:spcPts val="400"/>
              </a:spcBef>
              <a:spcAft>
                <a:spcPts val="0"/>
              </a:spcAft>
              <a:buClr>
                <a:schemeClr val="dk1"/>
              </a:buClr>
              <a:buFont typeface="PT Sans"/>
              <a:buChar char="»"/>
              <a:defRPr/>
            </a:lvl9pPr>
          </a:lstStyle>
          <a:p/>
        </p:txBody>
      </p:sp>
      <p:sp>
        <p:nvSpPr>
          <p:cNvPr id="77" name="Shape 77"/>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78" name="Shape 78"/>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79" name="Shape 79"/>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80" name="Shape 80"/>
        <p:cNvGrpSpPr/>
        <p:nvPr/>
      </p:nvGrpSpPr>
      <p:grpSpPr>
        <a:xfrm>
          <a:off x="0" y="0"/>
          <a:ext cx="0" cy="0"/>
          <a:chOff x="0" y="0"/>
          <a:chExt cx="0" cy="0"/>
        </a:xfrm>
      </p:grpSpPr>
      <p:sp>
        <p:nvSpPr>
          <p:cNvPr id="81" name="Shape 81"/>
          <p:cNvSpPr txBox="1"/>
          <p:nvPr>
            <p:ph type="title"/>
          </p:nvPr>
        </p:nvSpPr>
        <p:spPr>
          <a:xfrm rot="5400000">
            <a:off x="5543550" y="2038349"/>
            <a:ext cx="4876799" cy="2019299"/>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173" rtl="0" algn="ctr">
              <a:spcBef>
                <a:spcPts val="0"/>
              </a:spcBef>
              <a:spcAft>
                <a:spcPts val="0"/>
              </a:spcAft>
              <a:defRPr/>
            </a:lvl6pPr>
            <a:lvl7pPr marL="914344" rtl="0" algn="ctr">
              <a:spcBef>
                <a:spcPts val="0"/>
              </a:spcBef>
              <a:spcAft>
                <a:spcPts val="0"/>
              </a:spcAft>
              <a:defRPr/>
            </a:lvl7pPr>
            <a:lvl8pPr marL="1371518" rtl="0" algn="ctr">
              <a:spcBef>
                <a:spcPts val="0"/>
              </a:spcBef>
              <a:spcAft>
                <a:spcPts val="0"/>
              </a:spcAft>
              <a:defRPr/>
            </a:lvl8pPr>
            <a:lvl9pPr marL="1828691" rtl="0" algn="ctr">
              <a:spcBef>
                <a:spcPts val="0"/>
              </a:spcBef>
              <a:spcAft>
                <a:spcPts val="0"/>
              </a:spcAft>
              <a:defRPr/>
            </a:lvl9pPr>
          </a:lstStyle>
          <a:p/>
        </p:txBody>
      </p:sp>
      <p:sp>
        <p:nvSpPr>
          <p:cNvPr id="82" name="Shape 82"/>
          <p:cNvSpPr txBox="1"/>
          <p:nvPr>
            <p:ph idx="1" type="body"/>
          </p:nvPr>
        </p:nvSpPr>
        <p:spPr>
          <a:xfrm rot="5400000">
            <a:off x="1428750" y="95249"/>
            <a:ext cx="4876799" cy="5905500"/>
          </a:xfrm>
          <a:prstGeom prst="rect">
            <a:avLst/>
          </a:prstGeom>
          <a:noFill/>
          <a:ln>
            <a:noFill/>
          </a:ln>
        </p:spPr>
        <p:txBody>
          <a:bodyPr anchorCtr="0" anchor="t" bIns="91425" lIns="91425" rIns="91425" tIns="91425"/>
          <a:lstStyle>
            <a:lvl1pPr indent="-138113" marL="341313" rtl="0" algn="l">
              <a:spcBef>
                <a:spcPts val="640"/>
              </a:spcBef>
              <a:spcAft>
                <a:spcPts val="0"/>
              </a:spcAft>
              <a:buClr>
                <a:schemeClr val="dk1"/>
              </a:buClr>
              <a:buFont typeface="PT Sans"/>
              <a:buChar char="•"/>
              <a:defRPr/>
            </a:lvl1pPr>
            <a:lvl2pPr indent="-106362" marL="741363" rtl="0" algn="l">
              <a:spcBef>
                <a:spcPts val="560"/>
              </a:spcBef>
              <a:spcAft>
                <a:spcPts val="0"/>
              </a:spcAft>
              <a:buClr>
                <a:schemeClr val="dk1"/>
              </a:buClr>
              <a:buFont typeface="PT Sans"/>
              <a:buChar char="–"/>
              <a:defRPr/>
            </a:lvl2pPr>
            <a:lvl3pPr indent="-74612" marL="1141413" rtl="0" algn="l">
              <a:spcBef>
                <a:spcPts val="480"/>
              </a:spcBef>
              <a:spcAft>
                <a:spcPts val="0"/>
              </a:spcAft>
              <a:buClr>
                <a:schemeClr val="dk1"/>
              </a:buClr>
              <a:buFont typeface="PT Sans"/>
              <a:buChar char="•"/>
              <a:defRPr/>
            </a:lvl3pPr>
            <a:lvl4pPr indent="-100012" marL="1598613" rtl="0" algn="l">
              <a:spcBef>
                <a:spcPts val="400"/>
              </a:spcBef>
              <a:spcAft>
                <a:spcPts val="0"/>
              </a:spcAft>
              <a:buClr>
                <a:schemeClr val="dk1"/>
              </a:buClr>
              <a:buFont typeface="PT Sans"/>
              <a:buChar char="–"/>
              <a:defRPr/>
            </a:lvl4pPr>
            <a:lvl5pPr indent="-100013" marL="2055813" rtl="0" algn="l">
              <a:spcBef>
                <a:spcPts val="400"/>
              </a:spcBef>
              <a:spcAft>
                <a:spcPts val="0"/>
              </a:spcAft>
              <a:buClr>
                <a:schemeClr val="dk1"/>
              </a:buClr>
              <a:buFont typeface="PT Sans"/>
              <a:buChar char="»"/>
              <a:defRPr/>
            </a:lvl5pPr>
            <a:lvl6pPr indent="-114150" marL="2514450" rtl="0" algn="l">
              <a:spcBef>
                <a:spcPts val="400"/>
              </a:spcBef>
              <a:spcAft>
                <a:spcPts val="0"/>
              </a:spcAft>
              <a:buClr>
                <a:schemeClr val="dk1"/>
              </a:buClr>
              <a:buFont typeface="PT Sans"/>
              <a:buChar char="»"/>
              <a:defRPr/>
            </a:lvl6pPr>
            <a:lvl7pPr indent="-114121" marL="2971622" rtl="0" algn="l">
              <a:spcBef>
                <a:spcPts val="400"/>
              </a:spcBef>
              <a:spcAft>
                <a:spcPts val="0"/>
              </a:spcAft>
              <a:buClr>
                <a:schemeClr val="dk1"/>
              </a:buClr>
              <a:buFont typeface="PT Sans"/>
              <a:buChar char="»"/>
              <a:defRPr/>
            </a:lvl7pPr>
            <a:lvl8pPr indent="-114094" marL="3428795" rtl="0" algn="l">
              <a:spcBef>
                <a:spcPts val="400"/>
              </a:spcBef>
              <a:spcAft>
                <a:spcPts val="0"/>
              </a:spcAft>
              <a:buClr>
                <a:schemeClr val="dk1"/>
              </a:buClr>
              <a:buFont typeface="PT Sans"/>
              <a:buChar char="»"/>
              <a:defRPr/>
            </a:lvl8pPr>
            <a:lvl9pPr indent="-114067" marL="3885967" rtl="0" algn="l">
              <a:spcBef>
                <a:spcPts val="400"/>
              </a:spcBef>
              <a:spcAft>
                <a:spcPts val="0"/>
              </a:spcAft>
              <a:buClr>
                <a:schemeClr val="dk1"/>
              </a:buClr>
              <a:buFont typeface="PT Sans"/>
              <a:buChar char="»"/>
              <a:defRPr/>
            </a:lvl9pPr>
          </a:lstStyle>
          <a:p/>
        </p:txBody>
      </p:sp>
      <p:sp>
        <p:nvSpPr>
          <p:cNvPr id="83" name="Shape 83"/>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84" name="Shape 84"/>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85" name="Shape 85"/>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05" name="Shape 105"/>
        <p:cNvGrpSpPr/>
        <p:nvPr/>
      </p:nvGrpSpPr>
      <p:grpSpPr>
        <a:xfrm>
          <a:off x="0" y="0"/>
          <a:ext cx="0" cy="0"/>
          <a:chOff x="0" y="0"/>
          <a:chExt cx="0" cy="0"/>
        </a:xfrm>
      </p:grpSpPr>
      <p:sp>
        <p:nvSpPr>
          <p:cNvPr id="106" name="Shape 106"/>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07" name="Shape 107"/>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marL="342900" rtl="0" algn="l">
              <a:spcBef>
                <a:spcPts val="640"/>
              </a:spcBef>
              <a:buClr>
                <a:schemeClr val="dk1"/>
              </a:buClr>
              <a:buFont typeface="Arial"/>
              <a:buChar char="•"/>
              <a:defRPr sz="3200">
                <a:solidFill>
                  <a:schemeClr val="dk1"/>
                </a:solidFill>
                <a:latin typeface="Calibri"/>
                <a:ea typeface="Calibri"/>
                <a:cs typeface="Calibri"/>
                <a:sym typeface="Calibri"/>
              </a:defRPr>
            </a:lvl1pPr>
            <a:lvl2pPr indent="-107950" marL="742950" rtl="0" algn="l">
              <a:spcBef>
                <a:spcPts val="560"/>
              </a:spcBef>
              <a:buClr>
                <a:schemeClr val="dk1"/>
              </a:buClr>
              <a:buFont typeface="Arial"/>
              <a:buChar char="–"/>
              <a:defRPr sz="2800">
                <a:solidFill>
                  <a:schemeClr val="dk1"/>
                </a:solidFill>
                <a:latin typeface="Calibri"/>
                <a:ea typeface="Calibri"/>
                <a:cs typeface="Calibri"/>
                <a:sym typeface="Calibri"/>
              </a:defRPr>
            </a:lvl2pPr>
            <a:lvl3pPr indent="-76200" marL="1143000" rtl="0" algn="l">
              <a:spcBef>
                <a:spcPts val="480"/>
              </a:spcBef>
              <a:buClr>
                <a:schemeClr val="dk1"/>
              </a:buClr>
              <a:buFont typeface="Arial"/>
              <a:buChar char="•"/>
              <a:defRPr sz="2400">
                <a:solidFill>
                  <a:schemeClr val="dk1"/>
                </a:solidFill>
                <a:latin typeface="Calibri"/>
                <a:ea typeface="Calibri"/>
                <a:cs typeface="Calibri"/>
                <a:sym typeface="Calibri"/>
              </a:defRPr>
            </a:lvl3pPr>
            <a:lvl4pPr indent="-101600" marL="1600200" rtl="0" algn="l">
              <a:spcBef>
                <a:spcPts val="400"/>
              </a:spcBef>
              <a:buClr>
                <a:schemeClr val="dk1"/>
              </a:buClr>
              <a:buFont typeface="Arial"/>
              <a:buChar char="–"/>
              <a:defRPr sz="2000">
                <a:solidFill>
                  <a:schemeClr val="dk1"/>
                </a:solidFill>
                <a:latin typeface="Calibri"/>
                <a:ea typeface="Calibri"/>
                <a:cs typeface="Calibri"/>
                <a:sym typeface="Calibri"/>
              </a:defRPr>
            </a:lvl4pPr>
            <a:lvl5pPr indent="-101600" marL="2057400" rtl="0" algn="l">
              <a:spcBef>
                <a:spcPts val="400"/>
              </a:spcBef>
              <a:buClr>
                <a:schemeClr val="dk1"/>
              </a:buClr>
              <a:buFont typeface="Arial"/>
              <a:buChar char="»"/>
              <a:defRPr sz="2000">
                <a:solidFill>
                  <a:schemeClr val="dk1"/>
                </a:solidFill>
                <a:latin typeface="Calibri"/>
                <a:ea typeface="Calibri"/>
                <a:cs typeface="Calibri"/>
                <a:sym typeface="Calibri"/>
              </a:defRPr>
            </a:lvl5pPr>
            <a:lvl6pPr indent="-101600" marL="2514600" rtl="0" algn="l">
              <a:spcBef>
                <a:spcPts val="400"/>
              </a:spcBef>
              <a:buClr>
                <a:schemeClr val="dk1"/>
              </a:buClr>
              <a:buFont typeface="Arial"/>
              <a:buChar char="•"/>
              <a:defRPr sz="2000">
                <a:solidFill>
                  <a:schemeClr val="dk1"/>
                </a:solidFill>
                <a:latin typeface="Calibri"/>
                <a:ea typeface="Calibri"/>
                <a:cs typeface="Calibri"/>
                <a:sym typeface="Calibri"/>
              </a:defRPr>
            </a:lvl6pPr>
            <a:lvl7pPr indent="-101600" marL="2971800" rtl="0" algn="l">
              <a:spcBef>
                <a:spcPts val="400"/>
              </a:spcBef>
              <a:buClr>
                <a:schemeClr val="dk1"/>
              </a:buClr>
              <a:buFont typeface="Arial"/>
              <a:buChar char="•"/>
              <a:defRPr sz="2000">
                <a:solidFill>
                  <a:schemeClr val="dk1"/>
                </a:solidFill>
                <a:latin typeface="Calibri"/>
                <a:ea typeface="Calibri"/>
                <a:cs typeface="Calibri"/>
                <a:sym typeface="Calibri"/>
              </a:defRPr>
            </a:lvl7pPr>
            <a:lvl8pPr indent="-101600" marL="3429000" rtl="0" algn="l">
              <a:spcBef>
                <a:spcPts val="400"/>
              </a:spcBef>
              <a:buClr>
                <a:schemeClr val="dk1"/>
              </a:buClr>
              <a:buFont typeface="Arial"/>
              <a:buChar char="•"/>
              <a:defRPr sz="2000">
                <a:solidFill>
                  <a:schemeClr val="dk1"/>
                </a:solidFill>
                <a:latin typeface="Calibri"/>
                <a:ea typeface="Calibri"/>
                <a:cs typeface="Calibri"/>
                <a:sym typeface="Calibri"/>
              </a:defRPr>
            </a:lvl8pPr>
            <a:lvl9pPr indent="-101600" marL="3886200" rtl="0" algn="l">
              <a:spcBef>
                <a:spcPts val="400"/>
              </a:spcBef>
              <a:buClr>
                <a:schemeClr val="dk1"/>
              </a:buClr>
              <a:buFont typeface="Arial"/>
              <a:buChar char="•"/>
              <a:defRPr sz="2000">
                <a:solidFill>
                  <a:schemeClr val="dk1"/>
                </a:solidFill>
                <a:latin typeface="Calibri"/>
                <a:ea typeface="Calibri"/>
                <a:cs typeface="Calibri"/>
                <a:sym typeface="Calibri"/>
              </a:defRPr>
            </a:lvl9pPr>
          </a:lstStyle>
          <a:p/>
        </p:txBody>
      </p:sp>
      <p:sp>
        <p:nvSpPr>
          <p:cNvPr id="108" name="Shape 10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109" name="Shape 10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110" name="Shape 11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11" name="Shape 111"/>
        <p:cNvGrpSpPr/>
        <p:nvPr/>
      </p:nvGrpSpPr>
      <p:grpSpPr>
        <a:xfrm>
          <a:off x="0" y="0"/>
          <a:ext cx="0" cy="0"/>
          <a:chOff x="0" y="0"/>
          <a:chExt cx="0" cy="0"/>
        </a:xfrm>
      </p:grpSpPr>
      <p:sp>
        <p:nvSpPr>
          <p:cNvPr id="112" name="Shape 112"/>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marL="0" marR="0" rtl="0" algn="ctr">
              <a:spcBef>
                <a:spcPts val="0"/>
              </a:spcBef>
              <a:buClr>
                <a:schemeClr val="dk1"/>
              </a:buClr>
              <a:buFont typeface="Calibri"/>
              <a:buNone/>
              <a:defRPr b="0" baseline="0" i="0" sz="4400" u="none" cap="none" strike="noStrike">
                <a:solidFill>
                  <a:schemeClr val="dk1"/>
                </a:solidFill>
                <a:latin typeface="Calibri"/>
                <a:ea typeface="Calibri"/>
                <a:cs typeface="Calibri"/>
                <a:sym typeface="Calibri"/>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113" name="Shape 113"/>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marL="0" marR="0" rtl="0" algn="ctr">
              <a:spcBef>
                <a:spcPts val="640"/>
              </a:spcBef>
              <a:buClr>
                <a:srgbClr val="888888"/>
              </a:buClr>
              <a:buFont typeface="Arial"/>
              <a:buNone/>
              <a:defRPr b="0" baseline="0" i="0" sz="3200" u="none" cap="none" strike="noStrike">
                <a:solidFill>
                  <a:srgbClr val="888888"/>
                </a:solidFill>
                <a:latin typeface="Calibri"/>
                <a:ea typeface="Calibri"/>
                <a:cs typeface="Calibri"/>
                <a:sym typeface="Calibri"/>
              </a:defRPr>
            </a:lvl1pPr>
            <a:lvl2pPr indent="0" marL="457200" marR="0" rtl="0" algn="ctr">
              <a:spcBef>
                <a:spcPts val="560"/>
              </a:spcBef>
              <a:buClr>
                <a:srgbClr val="888888"/>
              </a:buClr>
              <a:buFont typeface="Arial"/>
              <a:buNone/>
              <a:defRPr b="0" baseline="0" i="0" sz="2800" u="none" cap="none" strike="noStrike">
                <a:solidFill>
                  <a:srgbClr val="888888"/>
                </a:solidFill>
                <a:latin typeface="Calibri"/>
                <a:ea typeface="Calibri"/>
                <a:cs typeface="Calibri"/>
                <a:sym typeface="Calibri"/>
              </a:defRPr>
            </a:lvl2pPr>
            <a:lvl3pPr indent="0" marL="914400" marR="0" rtl="0" algn="ctr">
              <a:spcBef>
                <a:spcPts val="480"/>
              </a:spcBef>
              <a:buClr>
                <a:srgbClr val="888888"/>
              </a:buClr>
              <a:buFont typeface="Arial"/>
              <a:buNone/>
              <a:defRPr b="0" baseline="0" i="0" sz="2400" u="none" cap="none" strike="noStrike">
                <a:solidFill>
                  <a:srgbClr val="888888"/>
                </a:solidFill>
                <a:latin typeface="Calibri"/>
                <a:ea typeface="Calibri"/>
                <a:cs typeface="Calibri"/>
                <a:sym typeface="Calibri"/>
              </a:defRPr>
            </a:lvl3pPr>
            <a:lvl4pPr indent="0" marL="1371600" marR="0" rtl="0" algn="ctr">
              <a:spcBef>
                <a:spcPts val="400"/>
              </a:spcBef>
              <a:buClr>
                <a:srgbClr val="888888"/>
              </a:buClr>
              <a:buFont typeface="Arial"/>
              <a:buNone/>
              <a:defRPr b="0" baseline="0" i="0" sz="2000" u="none" cap="none" strike="noStrike">
                <a:solidFill>
                  <a:srgbClr val="888888"/>
                </a:solidFill>
                <a:latin typeface="Calibri"/>
                <a:ea typeface="Calibri"/>
                <a:cs typeface="Calibri"/>
                <a:sym typeface="Calibri"/>
              </a:defRPr>
            </a:lvl4pPr>
            <a:lvl5pPr indent="0" marL="1828800" marR="0" rtl="0" algn="ctr">
              <a:spcBef>
                <a:spcPts val="400"/>
              </a:spcBef>
              <a:buClr>
                <a:srgbClr val="888888"/>
              </a:buClr>
              <a:buFont typeface="Arial"/>
              <a:buNone/>
              <a:defRPr b="0" baseline="0" i="0" sz="2000" u="none" cap="none" strike="noStrike">
                <a:solidFill>
                  <a:srgbClr val="888888"/>
                </a:solidFill>
                <a:latin typeface="Calibri"/>
                <a:ea typeface="Calibri"/>
                <a:cs typeface="Calibri"/>
                <a:sym typeface="Calibri"/>
              </a:defRPr>
            </a:lvl5pPr>
            <a:lvl6pPr indent="0" marL="2286000" marR="0" rtl="0" algn="ctr">
              <a:spcBef>
                <a:spcPts val="400"/>
              </a:spcBef>
              <a:buClr>
                <a:srgbClr val="888888"/>
              </a:buClr>
              <a:buFont typeface="Arial"/>
              <a:buNone/>
              <a:defRPr b="0" baseline="0" i="0" sz="2000" u="none" cap="none" strike="noStrike">
                <a:solidFill>
                  <a:srgbClr val="888888"/>
                </a:solidFill>
                <a:latin typeface="Calibri"/>
                <a:ea typeface="Calibri"/>
                <a:cs typeface="Calibri"/>
                <a:sym typeface="Calibri"/>
              </a:defRPr>
            </a:lvl6pPr>
            <a:lvl7pPr indent="0" marL="2743200" marR="0" rtl="0" algn="ctr">
              <a:spcBef>
                <a:spcPts val="400"/>
              </a:spcBef>
              <a:buClr>
                <a:srgbClr val="888888"/>
              </a:buClr>
              <a:buFont typeface="Arial"/>
              <a:buNone/>
              <a:defRPr b="0" baseline="0" i="0" sz="2000" u="none" cap="none" strike="noStrike">
                <a:solidFill>
                  <a:srgbClr val="888888"/>
                </a:solidFill>
                <a:latin typeface="Calibri"/>
                <a:ea typeface="Calibri"/>
                <a:cs typeface="Calibri"/>
                <a:sym typeface="Calibri"/>
              </a:defRPr>
            </a:lvl7pPr>
            <a:lvl8pPr indent="0" marL="3200400" marR="0" rtl="0" algn="ctr">
              <a:spcBef>
                <a:spcPts val="400"/>
              </a:spcBef>
              <a:buClr>
                <a:srgbClr val="888888"/>
              </a:buClr>
              <a:buFont typeface="Arial"/>
              <a:buNone/>
              <a:defRPr b="0" baseline="0" i="0" sz="2000" u="none" cap="none" strike="noStrike">
                <a:solidFill>
                  <a:srgbClr val="888888"/>
                </a:solidFill>
                <a:latin typeface="Calibri"/>
                <a:ea typeface="Calibri"/>
                <a:cs typeface="Calibri"/>
                <a:sym typeface="Calibri"/>
              </a:defRPr>
            </a:lvl8pPr>
            <a:lvl9pPr indent="0" marL="3657600" marR="0" rtl="0" algn="ctr">
              <a:spcBef>
                <a:spcPts val="400"/>
              </a:spcBef>
              <a:buClr>
                <a:srgbClr val="888888"/>
              </a:buClr>
              <a:buFont typeface="Arial"/>
              <a:buNone/>
              <a:defRPr b="0" baseline="0" i="0" sz="2000" u="none" cap="none" strike="noStrike">
                <a:solidFill>
                  <a:srgbClr val="888888"/>
                </a:solidFill>
                <a:latin typeface="Calibri"/>
                <a:ea typeface="Calibri"/>
                <a:cs typeface="Calibri"/>
                <a:sym typeface="Calibri"/>
              </a:defRPr>
            </a:lvl9pPr>
          </a:lstStyle>
          <a:p/>
        </p:txBody>
      </p:sp>
      <p:sp>
        <p:nvSpPr>
          <p:cNvPr id="114" name="Shape 11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115" name="Shape 11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116" name="Shape 11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17" name="Shape 117"/>
        <p:cNvGrpSpPr/>
        <p:nvPr/>
      </p:nvGrpSpPr>
      <p:grpSpPr>
        <a:xfrm>
          <a:off x="0" y="0"/>
          <a:ext cx="0" cy="0"/>
          <a:chOff x="0" y="0"/>
          <a:chExt cx="0" cy="0"/>
        </a:xfrm>
      </p:grpSpPr>
      <p:sp>
        <p:nvSpPr>
          <p:cNvPr id="118" name="Shape 118"/>
          <p:cNvSpPr txBox="1"/>
          <p:nvPr>
            <p:ph type="title"/>
          </p:nvPr>
        </p:nvSpPr>
        <p:spPr>
          <a:xfrm>
            <a:off x="722312" y="4406900"/>
            <a:ext cx="7772400" cy="1362075"/>
          </a:xfrm>
          <a:prstGeom prst="rect">
            <a:avLst/>
          </a:prstGeom>
          <a:noFill/>
          <a:ln>
            <a:noFill/>
          </a:ln>
        </p:spPr>
        <p:txBody>
          <a:bodyPr anchorCtr="0" anchor="t" bIns="91425" lIns="91425" rIns="91425" tIns="91425"/>
          <a:lstStyle>
            <a:lvl1pPr rtl="0" algn="l">
              <a:spcBef>
                <a:spcPts val="0"/>
              </a:spcBef>
              <a:defRPr b="1" sz="4000" cap="none"/>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19" name="Shape 119"/>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marL="0" rtl="0">
              <a:spcBef>
                <a:spcPts val="0"/>
              </a:spcBef>
              <a:buClr>
                <a:srgbClr val="888888"/>
              </a:buClr>
              <a:buFont typeface="Calibri"/>
              <a:buNone/>
              <a:defRPr sz="2000">
                <a:solidFill>
                  <a:srgbClr val="888888"/>
                </a:solidFill>
              </a:defRPr>
            </a:lvl1pPr>
            <a:lvl2pPr indent="0" marL="457200" rtl="0">
              <a:spcBef>
                <a:spcPts val="0"/>
              </a:spcBef>
              <a:buClr>
                <a:srgbClr val="888888"/>
              </a:buClr>
              <a:buFont typeface="Calibri"/>
              <a:buNone/>
              <a:defRPr sz="1800">
                <a:solidFill>
                  <a:srgbClr val="888888"/>
                </a:solidFill>
              </a:defRPr>
            </a:lvl2pPr>
            <a:lvl3pPr indent="0" marL="914400" rtl="0">
              <a:spcBef>
                <a:spcPts val="0"/>
              </a:spcBef>
              <a:buClr>
                <a:srgbClr val="888888"/>
              </a:buClr>
              <a:buFont typeface="Calibri"/>
              <a:buNone/>
              <a:defRPr sz="1600">
                <a:solidFill>
                  <a:srgbClr val="888888"/>
                </a:solidFill>
              </a:defRPr>
            </a:lvl3pPr>
            <a:lvl4pPr indent="0" marL="1371600" rtl="0">
              <a:spcBef>
                <a:spcPts val="0"/>
              </a:spcBef>
              <a:buClr>
                <a:srgbClr val="888888"/>
              </a:buClr>
              <a:buFont typeface="Calibri"/>
              <a:buNone/>
              <a:defRPr sz="1400">
                <a:solidFill>
                  <a:srgbClr val="888888"/>
                </a:solidFill>
              </a:defRPr>
            </a:lvl4pPr>
            <a:lvl5pPr indent="0" marL="1828800" rtl="0">
              <a:spcBef>
                <a:spcPts val="0"/>
              </a:spcBef>
              <a:buClr>
                <a:srgbClr val="888888"/>
              </a:buClr>
              <a:buFont typeface="Calibri"/>
              <a:buNone/>
              <a:defRPr sz="1400">
                <a:solidFill>
                  <a:srgbClr val="888888"/>
                </a:solidFill>
              </a:defRPr>
            </a:lvl5pPr>
            <a:lvl6pPr indent="0" marL="2286000" rtl="0">
              <a:spcBef>
                <a:spcPts val="0"/>
              </a:spcBef>
              <a:buClr>
                <a:srgbClr val="888888"/>
              </a:buClr>
              <a:buFont typeface="Calibri"/>
              <a:buNone/>
              <a:defRPr sz="1400">
                <a:solidFill>
                  <a:srgbClr val="888888"/>
                </a:solidFill>
              </a:defRPr>
            </a:lvl6pPr>
            <a:lvl7pPr indent="0" marL="2743200" rtl="0">
              <a:spcBef>
                <a:spcPts val="0"/>
              </a:spcBef>
              <a:buClr>
                <a:srgbClr val="888888"/>
              </a:buClr>
              <a:buFont typeface="Calibri"/>
              <a:buNone/>
              <a:defRPr sz="1400">
                <a:solidFill>
                  <a:srgbClr val="888888"/>
                </a:solidFill>
              </a:defRPr>
            </a:lvl7pPr>
            <a:lvl8pPr indent="0" marL="3200400" rtl="0">
              <a:spcBef>
                <a:spcPts val="0"/>
              </a:spcBef>
              <a:buClr>
                <a:srgbClr val="888888"/>
              </a:buClr>
              <a:buFont typeface="Calibri"/>
              <a:buNone/>
              <a:defRPr sz="1400">
                <a:solidFill>
                  <a:srgbClr val="888888"/>
                </a:solidFill>
              </a:defRPr>
            </a:lvl8pPr>
            <a:lvl9pPr indent="0" marL="3657600" rtl="0">
              <a:spcBef>
                <a:spcPts val="0"/>
              </a:spcBef>
              <a:buClr>
                <a:srgbClr val="888888"/>
              </a:buClr>
              <a:buFont typeface="Calibri"/>
              <a:buNone/>
              <a:defRPr sz="1400">
                <a:solidFill>
                  <a:srgbClr val="888888"/>
                </a:solidFill>
              </a:defRPr>
            </a:lvl9pPr>
          </a:lstStyle>
          <a:p/>
        </p:txBody>
      </p:sp>
      <p:sp>
        <p:nvSpPr>
          <p:cNvPr id="120" name="Shape 12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121" name="Shape 12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122" name="Shape 12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23" name="Shape 123"/>
        <p:cNvGrpSpPr/>
        <p:nvPr/>
      </p:nvGrpSpPr>
      <p:grpSpPr>
        <a:xfrm>
          <a:off x="0" y="0"/>
          <a:ext cx="0" cy="0"/>
          <a:chOff x="0" y="0"/>
          <a:chExt cx="0" cy="0"/>
        </a:xfrm>
      </p:grpSpPr>
      <p:sp>
        <p:nvSpPr>
          <p:cNvPr id="124" name="Shape 124"/>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25" name="Shape 125"/>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
        <p:nvSpPr>
          <p:cNvPr id="126" name="Shape 126"/>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
        <p:nvSpPr>
          <p:cNvPr id="127" name="Shape 12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128" name="Shape 12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129" name="Shape 12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30" name="Shape 130"/>
        <p:cNvGrpSpPr/>
        <p:nvPr/>
      </p:nvGrpSpPr>
      <p:grpSpPr>
        <a:xfrm>
          <a:off x="0" y="0"/>
          <a:ext cx="0" cy="0"/>
          <a:chOff x="0" y="0"/>
          <a:chExt cx="0" cy="0"/>
        </a:xfrm>
      </p:grpSpPr>
      <p:sp>
        <p:nvSpPr>
          <p:cNvPr id="131" name="Shape 131"/>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32" name="Shape 132"/>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marL="0" rtl="0">
              <a:spcBef>
                <a:spcPts val="0"/>
              </a:spcBef>
              <a:buFont typeface="Calibri"/>
              <a:buNone/>
              <a:defRPr b="1" sz="2400"/>
            </a:lvl1pPr>
            <a:lvl2pPr indent="0" marL="457200" rtl="0">
              <a:spcBef>
                <a:spcPts val="0"/>
              </a:spcBef>
              <a:buFont typeface="Calibri"/>
              <a:buNone/>
              <a:defRPr b="1" sz="2000"/>
            </a:lvl2pPr>
            <a:lvl3pPr indent="0" marL="914400" rtl="0">
              <a:spcBef>
                <a:spcPts val="0"/>
              </a:spcBef>
              <a:buFont typeface="Calibri"/>
              <a:buNone/>
              <a:defRPr b="1" sz="1800"/>
            </a:lvl3pPr>
            <a:lvl4pPr indent="0" marL="1371600" rtl="0">
              <a:spcBef>
                <a:spcPts val="0"/>
              </a:spcBef>
              <a:buFont typeface="Calibri"/>
              <a:buNone/>
              <a:defRPr b="1" sz="1600"/>
            </a:lvl4pPr>
            <a:lvl5pPr indent="0" marL="1828800" rtl="0">
              <a:spcBef>
                <a:spcPts val="0"/>
              </a:spcBef>
              <a:buFont typeface="Calibri"/>
              <a:buNone/>
              <a:defRPr b="1" sz="1600"/>
            </a:lvl5pPr>
            <a:lvl6pPr indent="0" marL="2286000" rtl="0">
              <a:spcBef>
                <a:spcPts val="0"/>
              </a:spcBef>
              <a:buFont typeface="Calibri"/>
              <a:buNone/>
              <a:defRPr b="1" sz="1600"/>
            </a:lvl6pPr>
            <a:lvl7pPr indent="0" marL="2743200" rtl="0">
              <a:spcBef>
                <a:spcPts val="0"/>
              </a:spcBef>
              <a:buFont typeface="Calibri"/>
              <a:buNone/>
              <a:defRPr b="1" sz="1600"/>
            </a:lvl7pPr>
            <a:lvl8pPr indent="0" marL="3200400" rtl="0">
              <a:spcBef>
                <a:spcPts val="0"/>
              </a:spcBef>
              <a:buFont typeface="Calibri"/>
              <a:buNone/>
              <a:defRPr b="1" sz="1600"/>
            </a:lvl8pPr>
            <a:lvl9pPr indent="0" marL="3657600" rtl="0">
              <a:spcBef>
                <a:spcPts val="0"/>
              </a:spcBef>
              <a:buFont typeface="Calibri"/>
              <a:buNone/>
              <a:defRPr b="1" sz="1600"/>
            </a:lvl9pPr>
          </a:lstStyle>
          <a:p/>
        </p:txBody>
      </p:sp>
      <p:sp>
        <p:nvSpPr>
          <p:cNvPr id="133" name="Shape 133"/>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p:txBody>
      </p:sp>
      <p:sp>
        <p:nvSpPr>
          <p:cNvPr id="134" name="Shape 134"/>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marL="0" rtl="0">
              <a:spcBef>
                <a:spcPts val="0"/>
              </a:spcBef>
              <a:buFont typeface="Calibri"/>
              <a:buNone/>
              <a:defRPr b="1" sz="2400"/>
            </a:lvl1pPr>
            <a:lvl2pPr indent="0" marL="457200" rtl="0">
              <a:spcBef>
                <a:spcPts val="0"/>
              </a:spcBef>
              <a:buFont typeface="Calibri"/>
              <a:buNone/>
              <a:defRPr b="1" sz="2000"/>
            </a:lvl2pPr>
            <a:lvl3pPr indent="0" marL="914400" rtl="0">
              <a:spcBef>
                <a:spcPts val="0"/>
              </a:spcBef>
              <a:buFont typeface="Calibri"/>
              <a:buNone/>
              <a:defRPr b="1" sz="1800"/>
            </a:lvl3pPr>
            <a:lvl4pPr indent="0" marL="1371600" rtl="0">
              <a:spcBef>
                <a:spcPts val="0"/>
              </a:spcBef>
              <a:buFont typeface="Calibri"/>
              <a:buNone/>
              <a:defRPr b="1" sz="1600"/>
            </a:lvl4pPr>
            <a:lvl5pPr indent="0" marL="1828800" rtl="0">
              <a:spcBef>
                <a:spcPts val="0"/>
              </a:spcBef>
              <a:buFont typeface="Calibri"/>
              <a:buNone/>
              <a:defRPr b="1" sz="1600"/>
            </a:lvl5pPr>
            <a:lvl6pPr indent="0" marL="2286000" rtl="0">
              <a:spcBef>
                <a:spcPts val="0"/>
              </a:spcBef>
              <a:buFont typeface="Calibri"/>
              <a:buNone/>
              <a:defRPr b="1" sz="1600"/>
            </a:lvl6pPr>
            <a:lvl7pPr indent="0" marL="2743200" rtl="0">
              <a:spcBef>
                <a:spcPts val="0"/>
              </a:spcBef>
              <a:buFont typeface="Calibri"/>
              <a:buNone/>
              <a:defRPr b="1" sz="1600"/>
            </a:lvl7pPr>
            <a:lvl8pPr indent="0" marL="3200400" rtl="0">
              <a:spcBef>
                <a:spcPts val="0"/>
              </a:spcBef>
              <a:buFont typeface="Calibri"/>
              <a:buNone/>
              <a:defRPr b="1" sz="1600"/>
            </a:lvl8pPr>
            <a:lvl9pPr indent="0" marL="3657600" rtl="0">
              <a:spcBef>
                <a:spcPts val="0"/>
              </a:spcBef>
              <a:buFont typeface="Calibri"/>
              <a:buNone/>
              <a:defRPr b="1" sz="1600"/>
            </a:lvl9pPr>
          </a:lstStyle>
          <a:p/>
        </p:txBody>
      </p:sp>
      <p:sp>
        <p:nvSpPr>
          <p:cNvPr id="135" name="Shape 135"/>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p:txBody>
      </p:sp>
      <p:sp>
        <p:nvSpPr>
          <p:cNvPr id="136" name="Shape 13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137" name="Shape 13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138" name="Shape 13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39" name="Shape 139"/>
        <p:cNvGrpSpPr/>
        <p:nvPr/>
      </p:nvGrpSpPr>
      <p:grpSpPr>
        <a:xfrm>
          <a:off x="0" y="0"/>
          <a:ext cx="0" cy="0"/>
          <a:chOff x="0" y="0"/>
          <a:chExt cx="0" cy="0"/>
        </a:xfrm>
      </p:grpSpPr>
      <p:sp>
        <p:nvSpPr>
          <p:cNvPr id="140" name="Shape 140"/>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41" name="Shape 14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142" name="Shape 14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143" name="Shape 14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44" name="Shape 144"/>
        <p:cNvGrpSpPr/>
        <p:nvPr/>
      </p:nvGrpSpPr>
      <p:grpSpPr>
        <a:xfrm>
          <a:off x="0" y="0"/>
          <a:ext cx="0" cy="0"/>
          <a:chOff x="0" y="0"/>
          <a:chExt cx="0" cy="0"/>
        </a:xfrm>
      </p:grpSpPr>
      <p:sp>
        <p:nvSpPr>
          <p:cNvPr id="145" name="Shape 14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146" name="Shape 14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147" name="Shape 14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48" name="Shape 148"/>
        <p:cNvGrpSpPr/>
        <p:nvPr/>
      </p:nvGrpSpPr>
      <p:grpSpPr>
        <a:xfrm>
          <a:off x="0" y="0"/>
          <a:ext cx="0" cy="0"/>
          <a:chOff x="0" y="0"/>
          <a:chExt cx="0" cy="0"/>
        </a:xfrm>
      </p:grpSpPr>
      <p:sp>
        <p:nvSpPr>
          <p:cNvPr id="149" name="Shape 149"/>
          <p:cNvSpPr txBox="1"/>
          <p:nvPr>
            <p:ph type="title"/>
          </p:nvPr>
        </p:nvSpPr>
        <p:spPr>
          <a:xfrm>
            <a:off x="457200" y="273050"/>
            <a:ext cx="3008313" cy="1162049"/>
          </a:xfrm>
          <a:prstGeom prst="rect">
            <a:avLst/>
          </a:prstGeom>
          <a:noFill/>
          <a:ln>
            <a:noFill/>
          </a:ln>
        </p:spPr>
        <p:txBody>
          <a:bodyPr anchorCtr="0" anchor="b" bIns="91425" lIns="91425" rIns="91425" tIns="91425"/>
          <a:lstStyle>
            <a:lvl1pPr rtl="0" algn="l">
              <a:spcBef>
                <a:spcPts val="0"/>
              </a:spcBef>
              <a:defRPr b="1" sz="20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50" name="Shape 150"/>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p:txBody>
      </p:sp>
      <p:sp>
        <p:nvSpPr>
          <p:cNvPr id="151" name="Shape 151"/>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marL="0" rtl="0">
              <a:spcBef>
                <a:spcPts val="0"/>
              </a:spcBef>
              <a:buFont typeface="Calibri"/>
              <a:buNone/>
              <a:defRPr sz="1400"/>
            </a:lvl1pPr>
            <a:lvl2pPr indent="0" marL="457200" rtl="0">
              <a:spcBef>
                <a:spcPts val="0"/>
              </a:spcBef>
              <a:buFont typeface="Calibri"/>
              <a:buNone/>
              <a:defRPr sz="1200"/>
            </a:lvl2pPr>
            <a:lvl3pPr indent="0" marL="914400" rtl="0">
              <a:spcBef>
                <a:spcPts val="0"/>
              </a:spcBef>
              <a:buFont typeface="Calibri"/>
              <a:buNone/>
              <a:defRPr sz="1000"/>
            </a:lvl3pPr>
            <a:lvl4pPr indent="0" marL="1371600" rtl="0">
              <a:spcBef>
                <a:spcPts val="0"/>
              </a:spcBef>
              <a:buFont typeface="Calibri"/>
              <a:buNone/>
              <a:defRPr sz="900"/>
            </a:lvl4pPr>
            <a:lvl5pPr indent="0" marL="1828800" rtl="0">
              <a:spcBef>
                <a:spcPts val="0"/>
              </a:spcBef>
              <a:buFont typeface="Calibri"/>
              <a:buNone/>
              <a:defRPr sz="900"/>
            </a:lvl5pPr>
            <a:lvl6pPr indent="0" marL="2286000" rtl="0">
              <a:spcBef>
                <a:spcPts val="0"/>
              </a:spcBef>
              <a:buFont typeface="Calibri"/>
              <a:buNone/>
              <a:defRPr sz="900"/>
            </a:lvl6pPr>
            <a:lvl7pPr indent="0" marL="2743200" rtl="0">
              <a:spcBef>
                <a:spcPts val="0"/>
              </a:spcBef>
              <a:buFont typeface="Calibri"/>
              <a:buNone/>
              <a:defRPr sz="900"/>
            </a:lvl7pPr>
            <a:lvl8pPr indent="0" marL="3200400" rtl="0">
              <a:spcBef>
                <a:spcPts val="0"/>
              </a:spcBef>
              <a:buFont typeface="Calibri"/>
              <a:buNone/>
              <a:defRPr sz="900"/>
            </a:lvl8pPr>
            <a:lvl9pPr indent="0" marL="3657600" rtl="0">
              <a:spcBef>
                <a:spcPts val="0"/>
              </a:spcBef>
              <a:buFont typeface="Calibri"/>
              <a:buNone/>
              <a:defRPr sz="900"/>
            </a:lvl9pPr>
          </a:lstStyle>
          <a:p/>
        </p:txBody>
      </p:sp>
      <p:sp>
        <p:nvSpPr>
          <p:cNvPr id="152" name="Shape 15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153" name="Shape 15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154" name="Shape 15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3" name="Shape 23"/>
        <p:cNvGrpSpPr/>
        <p:nvPr/>
      </p:nvGrpSpPr>
      <p:grpSpPr>
        <a:xfrm>
          <a:off x="0" y="0"/>
          <a:ext cx="0" cy="0"/>
          <a:chOff x="0" y="0"/>
          <a:chExt cx="0" cy="0"/>
        </a:xfrm>
      </p:grpSpPr>
      <p:sp>
        <p:nvSpPr>
          <p:cNvPr id="24" name="Shape 24"/>
          <p:cNvSpPr txBox="1"/>
          <p:nvPr>
            <p:ph type="title"/>
          </p:nvPr>
        </p:nvSpPr>
        <p:spPr>
          <a:xfrm>
            <a:off x="1295400" y="609833"/>
            <a:ext cx="7696244"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173" rtl="0" algn="ctr">
              <a:spcBef>
                <a:spcPts val="0"/>
              </a:spcBef>
              <a:spcAft>
                <a:spcPts val="0"/>
              </a:spcAft>
              <a:defRPr/>
            </a:lvl6pPr>
            <a:lvl7pPr marL="914344" rtl="0" algn="ctr">
              <a:spcBef>
                <a:spcPts val="0"/>
              </a:spcBef>
              <a:spcAft>
                <a:spcPts val="0"/>
              </a:spcAft>
              <a:defRPr/>
            </a:lvl7pPr>
            <a:lvl8pPr marL="1371518" rtl="0" algn="ctr">
              <a:spcBef>
                <a:spcPts val="0"/>
              </a:spcBef>
              <a:spcAft>
                <a:spcPts val="0"/>
              </a:spcAft>
              <a:defRPr/>
            </a:lvl8pPr>
            <a:lvl9pPr marL="1828691" rtl="0" algn="ctr">
              <a:spcBef>
                <a:spcPts val="0"/>
              </a:spcBef>
              <a:spcAft>
                <a:spcPts val="0"/>
              </a:spcAft>
              <a:defRPr/>
            </a:lvl9pPr>
          </a:lstStyle>
          <a:p/>
        </p:txBody>
      </p:sp>
      <p:sp>
        <p:nvSpPr>
          <p:cNvPr id="25" name="Shape 25"/>
          <p:cNvSpPr txBox="1"/>
          <p:nvPr>
            <p:ph idx="1" type="body"/>
          </p:nvPr>
        </p:nvSpPr>
        <p:spPr>
          <a:xfrm>
            <a:off x="1295400" y="1935202"/>
            <a:ext cx="7696244" cy="3550966"/>
          </a:xfrm>
          <a:prstGeom prst="rect">
            <a:avLst/>
          </a:prstGeom>
          <a:noFill/>
          <a:ln>
            <a:noFill/>
          </a:ln>
        </p:spPr>
        <p:txBody>
          <a:bodyPr anchorCtr="0" anchor="t" bIns="91425" lIns="91425" rIns="91425" tIns="91425"/>
          <a:lstStyle>
            <a:lvl1pPr indent="-138113" marL="341313" rtl="0" algn="l">
              <a:spcBef>
                <a:spcPts val="640"/>
              </a:spcBef>
              <a:spcAft>
                <a:spcPts val="0"/>
              </a:spcAft>
              <a:buClr>
                <a:schemeClr val="dk1"/>
              </a:buClr>
              <a:buFont typeface="PT Sans"/>
              <a:buChar char="•"/>
              <a:defRPr/>
            </a:lvl1pPr>
            <a:lvl2pPr indent="-106362" marL="741363" rtl="0" algn="l">
              <a:spcBef>
                <a:spcPts val="560"/>
              </a:spcBef>
              <a:spcAft>
                <a:spcPts val="0"/>
              </a:spcAft>
              <a:buClr>
                <a:schemeClr val="dk1"/>
              </a:buClr>
              <a:buFont typeface="PT Sans"/>
              <a:buChar char="–"/>
              <a:defRPr/>
            </a:lvl2pPr>
            <a:lvl3pPr indent="-74612" marL="1141413" rtl="0" algn="l">
              <a:spcBef>
                <a:spcPts val="480"/>
              </a:spcBef>
              <a:spcAft>
                <a:spcPts val="0"/>
              </a:spcAft>
              <a:buClr>
                <a:schemeClr val="dk1"/>
              </a:buClr>
              <a:buFont typeface="PT Sans"/>
              <a:buChar char="•"/>
              <a:defRPr/>
            </a:lvl3pPr>
            <a:lvl4pPr indent="-100012" marL="1598613" rtl="0" algn="l">
              <a:spcBef>
                <a:spcPts val="400"/>
              </a:spcBef>
              <a:spcAft>
                <a:spcPts val="0"/>
              </a:spcAft>
              <a:buClr>
                <a:schemeClr val="dk1"/>
              </a:buClr>
              <a:buFont typeface="PT Sans"/>
              <a:buChar char="–"/>
              <a:defRPr/>
            </a:lvl4pPr>
            <a:lvl5pPr indent="-100013" marL="2055813" rtl="0" algn="l">
              <a:spcBef>
                <a:spcPts val="400"/>
              </a:spcBef>
              <a:spcAft>
                <a:spcPts val="0"/>
              </a:spcAft>
              <a:buClr>
                <a:schemeClr val="dk1"/>
              </a:buClr>
              <a:buFont typeface="PT Sans"/>
              <a:buChar char="»"/>
              <a:defRPr/>
            </a:lvl5pPr>
            <a:lvl6pPr indent="-114150" marL="2514450" rtl="0" algn="l">
              <a:spcBef>
                <a:spcPts val="400"/>
              </a:spcBef>
              <a:spcAft>
                <a:spcPts val="0"/>
              </a:spcAft>
              <a:buClr>
                <a:schemeClr val="dk1"/>
              </a:buClr>
              <a:buFont typeface="PT Sans"/>
              <a:buChar char="»"/>
              <a:defRPr/>
            </a:lvl6pPr>
            <a:lvl7pPr indent="-114121" marL="2971622" rtl="0" algn="l">
              <a:spcBef>
                <a:spcPts val="400"/>
              </a:spcBef>
              <a:spcAft>
                <a:spcPts val="0"/>
              </a:spcAft>
              <a:buClr>
                <a:schemeClr val="dk1"/>
              </a:buClr>
              <a:buFont typeface="PT Sans"/>
              <a:buChar char="»"/>
              <a:defRPr/>
            </a:lvl7pPr>
            <a:lvl8pPr indent="-114094" marL="3428795" rtl="0" algn="l">
              <a:spcBef>
                <a:spcPts val="400"/>
              </a:spcBef>
              <a:spcAft>
                <a:spcPts val="0"/>
              </a:spcAft>
              <a:buClr>
                <a:schemeClr val="dk1"/>
              </a:buClr>
              <a:buFont typeface="PT Sans"/>
              <a:buChar char="»"/>
              <a:defRPr/>
            </a:lvl8pPr>
            <a:lvl9pPr indent="-114067" marL="3885967" rtl="0" algn="l">
              <a:spcBef>
                <a:spcPts val="400"/>
              </a:spcBef>
              <a:spcAft>
                <a:spcPts val="0"/>
              </a:spcAft>
              <a:buClr>
                <a:schemeClr val="dk1"/>
              </a:buClr>
              <a:buFont typeface="PT Sans"/>
              <a:buChar char="»"/>
              <a:defRPr/>
            </a:lvl9pPr>
          </a:lstStyle>
          <a:p/>
        </p:txBody>
      </p:sp>
      <p:sp>
        <p:nvSpPr>
          <p:cNvPr id="26" name="Shape 26"/>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27" name="Shape 27"/>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28" name="Shape 28"/>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55" name="Shape 155"/>
        <p:cNvGrpSpPr/>
        <p:nvPr/>
      </p:nvGrpSpPr>
      <p:grpSpPr>
        <a:xfrm>
          <a:off x="0" y="0"/>
          <a:ext cx="0" cy="0"/>
          <a:chOff x="0" y="0"/>
          <a:chExt cx="0" cy="0"/>
        </a:xfrm>
      </p:grpSpPr>
      <p:sp>
        <p:nvSpPr>
          <p:cNvPr id="156" name="Shape 156"/>
          <p:cNvSpPr txBox="1"/>
          <p:nvPr>
            <p:ph type="title"/>
          </p:nvPr>
        </p:nvSpPr>
        <p:spPr>
          <a:xfrm>
            <a:off x="1792288" y="4800600"/>
            <a:ext cx="5486399" cy="566737"/>
          </a:xfrm>
          <a:prstGeom prst="rect">
            <a:avLst/>
          </a:prstGeom>
          <a:noFill/>
          <a:ln>
            <a:noFill/>
          </a:ln>
        </p:spPr>
        <p:txBody>
          <a:bodyPr anchorCtr="0" anchor="b" bIns="91425" lIns="91425" rIns="91425" tIns="91425"/>
          <a:lstStyle>
            <a:lvl1pPr rtl="0" algn="l">
              <a:spcBef>
                <a:spcPts val="0"/>
              </a:spcBef>
              <a:defRPr b="1" sz="20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57" name="Shape 157"/>
          <p:cNvSpPr/>
          <p:nvPr>
            <p:ph idx="2" type="pic"/>
          </p:nvPr>
        </p:nvSpPr>
        <p:spPr>
          <a:xfrm>
            <a:off x="1792288" y="612775"/>
            <a:ext cx="5486399" cy="4114800"/>
          </a:xfrm>
          <a:prstGeom prst="rect">
            <a:avLst/>
          </a:prstGeom>
          <a:noFill/>
          <a:ln>
            <a:noFill/>
          </a:ln>
        </p:spPr>
        <p:txBody>
          <a:bodyPr anchorCtr="0" anchor="ctr" bIns="91425" lIns="91425" rIns="91425" tIns="91425"/>
          <a:lstStyle>
            <a:lvl1pPr indent="0" marL="0" marR="0" rtl="0" algn="l">
              <a:spcBef>
                <a:spcPts val="0"/>
              </a:spcBef>
              <a:buClr>
                <a:srgbClr val="888888"/>
              </a:buClr>
              <a:buFont typeface="Calibri"/>
              <a:buNone/>
              <a:defRPr b="0" baseline="0" i="0" sz="3200" u="none" cap="none" strike="noStrike">
                <a:solidFill>
                  <a:srgbClr val="888888"/>
                </a:solidFill>
                <a:latin typeface="Calibri"/>
                <a:ea typeface="Calibri"/>
                <a:cs typeface="Calibri"/>
                <a:sym typeface="Calibri"/>
              </a:defRPr>
            </a:lvl1pPr>
            <a:lvl2pPr indent="0" marL="457200" marR="0" rtl="0" algn="l">
              <a:spcBef>
                <a:spcPts val="0"/>
              </a:spcBef>
              <a:buClr>
                <a:schemeClr val="dk1"/>
              </a:buClr>
              <a:buFont typeface="Calibri"/>
              <a:buNone/>
              <a:defRPr b="0" baseline="0" i="0" sz="2800" u="none" cap="none" strike="noStrike">
                <a:solidFill>
                  <a:schemeClr val="dk1"/>
                </a:solidFill>
                <a:latin typeface="Calibri"/>
                <a:ea typeface="Calibri"/>
                <a:cs typeface="Calibri"/>
                <a:sym typeface="Calibri"/>
              </a:defRPr>
            </a:lvl2pPr>
            <a:lvl3pPr indent="0" marL="914400" marR="0" rtl="0" algn="l">
              <a:spcBef>
                <a:spcPts val="0"/>
              </a:spcBef>
              <a:buClr>
                <a:schemeClr val="dk1"/>
              </a:buClr>
              <a:buFont typeface="Calibri"/>
              <a:buNone/>
              <a:defRPr b="0" baseline="0" i="0" sz="2400" u="none" cap="none" strike="noStrike">
                <a:solidFill>
                  <a:schemeClr val="dk1"/>
                </a:solidFill>
                <a:latin typeface="Calibri"/>
                <a:ea typeface="Calibri"/>
                <a:cs typeface="Calibri"/>
                <a:sym typeface="Calibri"/>
              </a:defRPr>
            </a:lvl3pPr>
            <a:lvl4pPr indent="0" marL="1371600" marR="0" rtl="0" algn="l">
              <a:spcBef>
                <a:spcPts val="0"/>
              </a:spcBef>
              <a:buClr>
                <a:schemeClr val="dk1"/>
              </a:buClr>
              <a:buFont typeface="Calibri"/>
              <a:buNone/>
              <a:defRPr b="0" baseline="0" i="0" sz="2000" u="none" cap="none" strike="noStrike">
                <a:solidFill>
                  <a:schemeClr val="dk1"/>
                </a:solidFill>
                <a:latin typeface="Calibri"/>
                <a:ea typeface="Calibri"/>
                <a:cs typeface="Calibri"/>
                <a:sym typeface="Calibri"/>
              </a:defRPr>
            </a:lvl4pPr>
            <a:lvl5pPr indent="0" marL="1828800" marR="0" rtl="0" algn="l">
              <a:spcBef>
                <a:spcPts val="0"/>
              </a:spcBef>
              <a:buClr>
                <a:schemeClr val="dk1"/>
              </a:buClr>
              <a:buFont typeface="Calibri"/>
              <a:buNone/>
              <a:defRPr b="0" baseline="0" i="0" sz="2000" u="none" cap="none" strike="noStrike">
                <a:solidFill>
                  <a:schemeClr val="dk1"/>
                </a:solidFill>
                <a:latin typeface="Calibri"/>
                <a:ea typeface="Calibri"/>
                <a:cs typeface="Calibri"/>
                <a:sym typeface="Calibri"/>
              </a:defRPr>
            </a:lvl5pPr>
            <a:lvl6pPr indent="0" marL="2286000" marR="0" rtl="0" algn="l">
              <a:spcBef>
                <a:spcPts val="0"/>
              </a:spcBef>
              <a:buClr>
                <a:schemeClr val="dk1"/>
              </a:buClr>
              <a:buFont typeface="Calibri"/>
              <a:buNone/>
              <a:defRPr b="0" baseline="0" i="0" sz="2000" u="none" cap="none" strike="noStrike">
                <a:solidFill>
                  <a:schemeClr val="dk1"/>
                </a:solidFill>
                <a:latin typeface="Calibri"/>
                <a:ea typeface="Calibri"/>
                <a:cs typeface="Calibri"/>
                <a:sym typeface="Calibri"/>
              </a:defRPr>
            </a:lvl6pPr>
            <a:lvl7pPr indent="0" marL="2743200" marR="0" rtl="0" algn="l">
              <a:spcBef>
                <a:spcPts val="0"/>
              </a:spcBef>
              <a:buClr>
                <a:schemeClr val="dk1"/>
              </a:buClr>
              <a:buFont typeface="Calibri"/>
              <a:buNone/>
              <a:defRPr b="0" baseline="0" i="0" sz="2000" u="none" cap="none" strike="noStrike">
                <a:solidFill>
                  <a:schemeClr val="dk1"/>
                </a:solidFill>
                <a:latin typeface="Calibri"/>
                <a:ea typeface="Calibri"/>
                <a:cs typeface="Calibri"/>
                <a:sym typeface="Calibri"/>
              </a:defRPr>
            </a:lvl7pPr>
            <a:lvl8pPr indent="0" marL="3200400" marR="0" rtl="0" algn="l">
              <a:spcBef>
                <a:spcPts val="0"/>
              </a:spcBef>
              <a:buClr>
                <a:schemeClr val="dk1"/>
              </a:buClr>
              <a:buFont typeface="Calibri"/>
              <a:buNone/>
              <a:defRPr b="0" baseline="0" i="0" sz="2000" u="none" cap="none" strike="noStrike">
                <a:solidFill>
                  <a:schemeClr val="dk1"/>
                </a:solidFill>
                <a:latin typeface="Calibri"/>
                <a:ea typeface="Calibri"/>
                <a:cs typeface="Calibri"/>
                <a:sym typeface="Calibri"/>
              </a:defRPr>
            </a:lvl8pPr>
            <a:lvl9pPr indent="0" marL="3657600" marR="0" rtl="0" algn="l">
              <a:spcBef>
                <a:spcPts val="0"/>
              </a:spcBef>
              <a:buClr>
                <a:schemeClr val="dk1"/>
              </a:buClr>
              <a:buFont typeface="Calibri"/>
              <a:buNone/>
              <a:defRPr b="0" baseline="0" i="0" sz="2000" u="none" cap="none" strike="noStrike">
                <a:solidFill>
                  <a:schemeClr val="dk1"/>
                </a:solidFill>
                <a:latin typeface="Calibri"/>
                <a:ea typeface="Calibri"/>
                <a:cs typeface="Calibri"/>
                <a:sym typeface="Calibri"/>
              </a:defRPr>
            </a:lvl9pPr>
          </a:lstStyle>
          <a:p/>
        </p:txBody>
      </p:sp>
      <p:sp>
        <p:nvSpPr>
          <p:cNvPr id="158" name="Shape 158"/>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marL="0" rtl="0">
              <a:spcBef>
                <a:spcPts val="0"/>
              </a:spcBef>
              <a:buFont typeface="Calibri"/>
              <a:buNone/>
              <a:defRPr sz="1400"/>
            </a:lvl1pPr>
            <a:lvl2pPr indent="0" marL="457200" rtl="0">
              <a:spcBef>
                <a:spcPts val="0"/>
              </a:spcBef>
              <a:buFont typeface="Calibri"/>
              <a:buNone/>
              <a:defRPr sz="1200"/>
            </a:lvl2pPr>
            <a:lvl3pPr indent="0" marL="914400" rtl="0">
              <a:spcBef>
                <a:spcPts val="0"/>
              </a:spcBef>
              <a:buFont typeface="Calibri"/>
              <a:buNone/>
              <a:defRPr sz="1000"/>
            </a:lvl3pPr>
            <a:lvl4pPr indent="0" marL="1371600" rtl="0">
              <a:spcBef>
                <a:spcPts val="0"/>
              </a:spcBef>
              <a:buFont typeface="Calibri"/>
              <a:buNone/>
              <a:defRPr sz="900"/>
            </a:lvl4pPr>
            <a:lvl5pPr indent="0" marL="1828800" rtl="0">
              <a:spcBef>
                <a:spcPts val="0"/>
              </a:spcBef>
              <a:buFont typeface="Calibri"/>
              <a:buNone/>
              <a:defRPr sz="900"/>
            </a:lvl5pPr>
            <a:lvl6pPr indent="0" marL="2286000" rtl="0">
              <a:spcBef>
                <a:spcPts val="0"/>
              </a:spcBef>
              <a:buFont typeface="Calibri"/>
              <a:buNone/>
              <a:defRPr sz="900"/>
            </a:lvl6pPr>
            <a:lvl7pPr indent="0" marL="2743200" rtl="0">
              <a:spcBef>
                <a:spcPts val="0"/>
              </a:spcBef>
              <a:buFont typeface="Calibri"/>
              <a:buNone/>
              <a:defRPr sz="900"/>
            </a:lvl7pPr>
            <a:lvl8pPr indent="0" marL="3200400" rtl="0">
              <a:spcBef>
                <a:spcPts val="0"/>
              </a:spcBef>
              <a:buFont typeface="Calibri"/>
              <a:buNone/>
              <a:defRPr sz="900"/>
            </a:lvl8pPr>
            <a:lvl9pPr indent="0" marL="3657600" rtl="0">
              <a:spcBef>
                <a:spcPts val="0"/>
              </a:spcBef>
              <a:buFont typeface="Calibri"/>
              <a:buNone/>
              <a:defRPr sz="900"/>
            </a:lvl9pPr>
          </a:lstStyle>
          <a:p/>
        </p:txBody>
      </p:sp>
      <p:sp>
        <p:nvSpPr>
          <p:cNvPr id="159" name="Shape 159"/>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160" name="Shape 160"/>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161" name="Shape 161"/>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62" name="Shape 162"/>
        <p:cNvGrpSpPr/>
        <p:nvPr/>
      </p:nvGrpSpPr>
      <p:grpSpPr>
        <a:xfrm>
          <a:off x="0" y="0"/>
          <a:ext cx="0" cy="0"/>
          <a:chOff x="0" y="0"/>
          <a:chExt cx="0" cy="0"/>
        </a:xfrm>
      </p:grpSpPr>
      <p:sp>
        <p:nvSpPr>
          <p:cNvPr id="163" name="Shape 163"/>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64" name="Shape 164"/>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marL="342900" rtl="0" algn="l">
              <a:spcBef>
                <a:spcPts val="640"/>
              </a:spcBef>
              <a:buClr>
                <a:schemeClr val="dk1"/>
              </a:buClr>
              <a:buFont typeface="Arial"/>
              <a:buChar char="•"/>
              <a:defRPr sz="3200">
                <a:solidFill>
                  <a:schemeClr val="dk1"/>
                </a:solidFill>
                <a:latin typeface="Calibri"/>
                <a:ea typeface="Calibri"/>
                <a:cs typeface="Calibri"/>
                <a:sym typeface="Calibri"/>
              </a:defRPr>
            </a:lvl1pPr>
            <a:lvl2pPr indent="-107950" marL="742950" rtl="0" algn="l">
              <a:spcBef>
                <a:spcPts val="560"/>
              </a:spcBef>
              <a:buClr>
                <a:schemeClr val="dk1"/>
              </a:buClr>
              <a:buFont typeface="Arial"/>
              <a:buChar char="–"/>
              <a:defRPr sz="2800">
                <a:solidFill>
                  <a:schemeClr val="dk1"/>
                </a:solidFill>
                <a:latin typeface="Calibri"/>
                <a:ea typeface="Calibri"/>
                <a:cs typeface="Calibri"/>
                <a:sym typeface="Calibri"/>
              </a:defRPr>
            </a:lvl2pPr>
            <a:lvl3pPr indent="-76200" marL="1143000" rtl="0" algn="l">
              <a:spcBef>
                <a:spcPts val="480"/>
              </a:spcBef>
              <a:buClr>
                <a:schemeClr val="dk1"/>
              </a:buClr>
              <a:buFont typeface="Arial"/>
              <a:buChar char="•"/>
              <a:defRPr sz="2400">
                <a:solidFill>
                  <a:schemeClr val="dk1"/>
                </a:solidFill>
                <a:latin typeface="Calibri"/>
                <a:ea typeface="Calibri"/>
                <a:cs typeface="Calibri"/>
                <a:sym typeface="Calibri"/>
              </a:defRPr>
            </a:lvl3pPr>
            <a:lvl4pPr indent="-101600" marL="1600200" rtl="0" algn="l">
              <a:spcBef>
                <a:spcPts val="400"/>
              </a:spcBef>
              <a:buClr>
                <a:schemeClr val="dk1"/>
              </a:buClr>
              <a:buFont typeface="Arial"/>
              <a:buChar char="–"/>
              <a:defRPr sz="2000">
                <a:solidFill>
                  <a:schemeClr val="dk1"/>
                </a:solidFill>
                <a:latin typeface="Calibri"/>
                <a:ea typeface="Calibri"/>
                <a:cs typeface="Calibri"/>
                <a:sym typeface="Calibri"/>
              </a:defRPr>
            </a:lvl4pPr>
            <a:lvl5pPr indent="-101600" marL="2057400" rtl="0" algn="l">
              <a:spcBef>
                <a:spcPts val="400"/>
              </a:spcBef>
              <a:buClr>
                <a:schemeClr val="dk1"/>
              </a:buClr>
              <a:buFont typeface="Arial"/>
              <a:buChar char="»"/>
              <a:defRPr sz="2000">
                <a:solidFill>
                  <a:schemeClr val="dk1"/>
                </a:solidFill>
                <a:latin typeface="Calibri"/>
                <a:ea typeface="Calibri"/>
                <a:cs typeface="Calibri"/>
                <a:sym typeface="Calibri"/>
              </a:defRPr>
            </a:lvl5pPr>
            <a:lvl6pPr indent="-101600" marL="2514600" rtl="0" algn="l">
              <a:spcBef>
                <a:spcPts val="400"/>
              </a:spcBef>
              <a:buClr>
                <a:schemeClr val="dk1"/>
              </a:buClr>
              <a:buFont typeface="Arial"/>
              <a:buChar char="•"/>
              <a:defRPr sz="2000">
                <a:solidFill>
                  <a:schemeClr val="dk1"/>
                </a:solidFill>
                <a:latin typeface="Calibri"/>
                <a:ea typeface="Calibri"/>
                <a:cs typeface="Calibri"/>
                <a:sym typeface="Calibri"/>
              </a:defRPr>
            </a:lvl6pPr>
            <a:lvl7pPr indent="-101600" marL="2971800" rtl="0" algn="l">
              <a:spcBef>
                <a:spcPts val="400"/>
              </a:spcBef>
              <a:buClr>
                <a:schemeClr val="dk1"/>
              </a:buClr>
              <a:buFont typeface="Arial"/>
              <a:buChar char="•"/>
              <a:defRPr sz="2000">
                <a:solidFill>
                  <a:schemeClr val="dk1"/>
                </a:solidFill>
                <a:latin typeface="Calibri"/>
                <a:ea typeface="Calibri"/>
                <a:cs typeface="Calibri"/>
                <a:sym typeface="Calibri"/>
              </a:defRPr>
            </a:lvl7pPr>
            <a:lvl8pPr indent="-101600" marL="3429000" rtl="0" algn="l">
              <a:spcBef>
                <a:spcPts val="400"/>
              </a:spcBef>
              <a:buClr>
                <a:schemeClr val="dk1"/>
              </a:buClr>
              <a:buFont typeface="Arial"/>
              <a:buChar char="•"/>
              <a:defRPr sz="2000">
                <a:solidFill>
                  <a:schemeClr val="dk1"/>
                </a:solidFill>
                <a:latin typeface="Calibri"/>
                <a:ea typeface="Calibri"/>
                <a:cs typeface="Calibri"/>
                <a:sym typeface="Calibri"/>
              </a:defRPr>
            </a:lvl8pPr>
            <a:lvl9pPr indent="-101600" marL="3886200" rtl="0" algn="l">
              <a:spcBef>
                <a:spcPts val="400"/>
              </a:spcBef>
              <a:buClr>
                <a:schemeClr val="dk1"/>
              </a:buClr>
              <a:buFont typeface="Arial"/>
              <a:buChar char="•"/>
              <a:defRPr sz="2000">
                <a:solidFill>
                  <a:schemeClr val="dk1"/>
                </a:solidFill>
                <a:latin typeface="Calibri"/>
                <a:ea typeface="Calibri"/>
                <a:cs typeface="Calibri"/>
                <a:sym typeface="Calibri"/>
              </a:defRPr>
            </a:lvl9pPr>
          </a:lstStyle>
          <a:p/>
        </p:txBody>
      </p:sp>
      <p:sp>
        <p:nvSpPr>
          <p:cNvPr id="165" name="Shape 16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166" name="Shape 16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167" name="Shape 16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68" name="Shape 168"/>
        <p:cNvGrpSpPr/>
        <p:nvPr/>
      </p:nvGrpSpPr>
      <p:grpSpPr>
        <a:xfrm>
          <a:off x="0" y="0"/>
          <a:ext cx="0" cy="0"/>
          <a:chOff x="0" y="0"/>
          <a:chExt cx="0" cy="0"/>
        </a:xfrm>
      </p:grpSpPr>
      <p:sp>
        <p:nvSpPr>
          <p:cNvPr id="169" name="Shape 169"/>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rtl="0" algn="ctr">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170" name="Shape 170"/>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marL="342900" rtl="0" algn="l">
              <a:spcBef>
                <a:spcPts val="640"/>
              </a:spcBef>
              <a:buClr>
                <a:schemeClr val="dk1"/>
              </a:buClr>
              <a:buFont typeface="Arial"/>
              <a:buChar char="•"/>
              <a:defRPr sz="3200">
                <a:solidFill>
                  <a:schemeClr val="dk1"/>
                </a:solidFill>
                <a:latin typeface="Calibri"/>
                <a:ea typeface="Calibri"/>
                <a:cs typeface="Calibri"/>
                <a:sym typeface="Calibri"/>
              </a:defRPr>
            </a:lvl1pPr>
            <a:lvl2pPr indent="-107950" marL="742950" rtl="0" algn="l">
              <a:spcBef>
                <a:spcPts val="560"/>
              </a:spcBef>
              <a:buClr>
                <a:schemeClr val="dk1"/>
              </a:buClr>
              <a:buFont typeface="Arial"/>
              <a:buChar char="–"/>
              <a:defRPr sz="2800">
                <a:solidFill>
                  <a:schemeClr val="dk1"/>
                </a:solidFill>
                <a:latin typeface="Calibri"/>
                <a:ea typeface="Calibri"/>
                <a:cs typeface="Calibri"/>
                <a:sym typeface="Calibri"/>
              </a:defRPr>
            </a:lvl2pPr>
            <a:lvl3pPr indent="-76200" marL="1143000" rtl="0" algn="l">
              <a:spcBef>
                <a:spcPts val="480"/>
              </a:spcBef>
              <a:buClr>
                <a:schemeClr val="dk1"/>
              </a:buClr>
              <a:buFont typeface="Arial"/>
              <a:buChar char="•"/>
              <a:defRPr sz="2400">
                <a:solidFill>
                  <a:schemeClr val="dk1"/>
                </a:solidFill>
                <a:latin typeface="Calibri"/>
                <a:ea typeface="Calibri"/>
                <a:cs typeface="Calibri"/>
                <a:sym typeface="Calibri"/>
              </a:defRPr>
            </a:lvl3pPr>
            <a:lvl4pPr indent="-101600" marL="1600200" rtl="0" algn="l">
              <a:spcBef>
                <a:spcPts val="400"/>
              </a:spcBef>
              <a:buClr>
                <a:schemeClr val="dk1"/>
              </a:buClr>
              <a:buFont typeface="Arial"/>
              <a:buChar char="–"/>
              <a:defRPr sz="2000">
                <a:solidFill>
                  <a:schemeClr val="dk1"/>
                </a:solidFill>
                <a:latin typeface="Calibri"/>
                <a:ea typeface="Calibri"/>
                <a:cs typeface="Calibri"/>
                <a:sym typeface="Calibri"/>
              </a:defRPr>
            </a:lvl4pPr>
            <a:lvl5pPr indent="-101600" marL="2057400" rtl="0" algn="l">
              <a:spcBef>
                <a:spcPts val="400"/>
              </a:spcBef>
              <a:buClr>
                <a:schemeClr val="dk1"/>
              </a:buClr>
              <a:buFont typeface="Arial"/>
              <a:buChar char="»"/>
              <a:defRPr sz="2000">
                <a:solidFill>
                  <a:schemeClr val="dk1"/>
                </a:solidFill>
                <a:latin typeface="Calibri"/>
                <a:ea typeface="Calibri"/>
                <a:cs typeface="Calibri"/>
                <a:sym typeface="Calibri"/>
              </a:defRPr>
            </a:lvl5pPr>
            <a:lvl6pPr indent="-101600" marL="2514600" rtl="0" algn="l">
              <a:spcBef>
                <a:spcPts val="400"/>
              </a:spcBef>
              <a:buClr>
                <a:schemeClr val="dk1"/>
              </a:buClr>
              <a:buFont typeface="Arial"/>
              <a:buChar char="•"/>
              <a:defRPr sz="2000">
                <a:solidFill>
                  <a:schemeClr val="dk1"/>
                </a:solidFill>
                <a:latin typeface="Calibri"/>
                <a:ea typeface="Calibri"/>
                <a:cs typeface="Calibri"/>
                <a:sym typeface="Calibri"/>
              </a:defRPr>
            </a:lvl6pPr>
            <a:lvl7pPr indent="-101600" marL="2971800" rtl="0" algn="l">
              <a:spcBef>
                <a:spcPts val="400"/>
              </a:spcBef>
              <a:buClr>
                <a:schemeClr val="dk1"/>
              </a:buClr>
              <a:buFont typeface="Arial"/>
              <a:buChar char="•"/>
              <a:defRPr sz="2000">
                <a:solidFill>
                  <a:schemeClr val="dk1"/>
                </a:solidFill>
                <a:latin typeface="Calibri"/>
                <a:ea typeface="Calibri"/>
                <a:cs typeface="Calibri"/>
                <a:sym typeface="Calibri"/>
              </a:defRPr>
            </a:lvl7pPr>
            <a:lvl8pPr indent="-101600" marL="3429000" rtl="0" algn="l">
              <a:spcBef>
                <a:spcPts val="400"/>
              </a:spcBef>
              <a:buClr>
                <a:schemeClr val="dk1"/>
              </a:buClr>
              <a:buFont typeface="Arial"/>
              <a:buChar char="•"/>
              <a:defRPr sz="2000">
                <a:solidFill>
                  <a:schemeClr val="dk1"/>
                </a:solidFill>
                <a:latin typeface="Calibri"/>
                <a:ea typeface="Calibri"/>
                <a:cs typeface="Calibri"/>
                <a:sym typeface="Calibri"/>
              </a:defRPr>
            </a:lvl8pPr>
            <a:lvl9pPr indent="-101600" marL="3886200" rtl="0" algn="l">
              <a:spcBef>
                <a:spcPts val="400"/>
              </a:spcBef>
              <a:buClr>
                <a:schemeClr val="dk1"/>
              </a:buClr>
              <a:buFont typeface="Arial"/>
              <a:buChar char="•"/>
              <a:defRPr sz="2000">
                <a:solidFill>
                  <a:schemeClr val="dk1"/>
                </a:solidFill>
                <a:latin typeface="Calibri"/>
                <a:ea typeface="Calibri"/>
                <a:cs typeface="Calibri"/>
                <a:sym typeface="Calibri"/>
              </a:defRPr>
            </a:lvl9pPr>
          </a:lstStyle>
          <a:p/>
        </p:txBody>
      </p:sp>
      <p:sp>
        <p:nvSpPr>
          <p:cNvPr id="171" name="Shape 17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172" name="Shape 17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173" name="Shape 17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382" name="Shape 382"/>
        <p:cNvGrpSpPr/>
        <p:nvPr/>
      </p:nvGrpSpPr>
      <p:grpSpPr>
        <a:xfrm>
          <a:off x="0" y="0"/>
          <a:ext cx="0" cy="0"/>
          <a:chOff x="0" y="0"/>
          <a:chExt cx="0" cy="0"/>
        </a:xfrm>
      </p:grpSpPr>
      <p:sp>
        <p:nvSpPr>
          <p:cNvPr id="383" name="Shape 383"/>
          <p:cNvSpPr txBox="1"/>
          <p:nvPr>
            <p:ph type="ctrTitle"/>
          </p:nvPr>
        </p:nvSpPr>
        <p:spPr>
          <a:xfrm>
            <a:off x="914400" y="2362201"/>
            <a:ext cx="7619999" cy="990599"/>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12673" marL="457173" marR="0" rtl="0" algn="ctr">
              <a:spcBef>
                <a:spcPts val="0"/>
              </a:spcBef>
              <a:spcAft>
                <a:spcPts val="0"/>
              </a:spcAft>
              <a:defRPr/>
            </a:lvl6pPr>
            <a:lvl7pPr indent="-12645" marL="914345" marR="0" rtl="0" algn="ctr">
              <a:spcBef>
                <a:spcPts val="0"/>
              </a:spcBef>
              <a:spcAft>
                <a:spcPts val="0"/>
              </a:spcAft>
              <a:defRPr/>
            </a:lvl7pPr>
            <a:lvl8pPr indent="-12617" marL="1371517" marR="0" rtl="0" algn="ctr">
              <a:spcBef>
                <a:spcPts val="0"/>
              </a:spcBef>
              <a:spcAft>
                <a:spcPts val="0"/>
              </a:spcAft>
              <a:defRPr/>
            </a:lvl8pPr>
            <a:lvl9pPr indent="-12590" marL="1828690" marR="0" rtl="0" algn="ctr">
              <a:spcBef>
                <a:spcPts val="0"/>
              </a:spcBef>
              <a:spcAft>
                <a:spcPts val="0"/>
              </a:spcAft>
              <a:defRPr/>
            </a:lvl9pPr>
          </a:lstStyle>
          <a:p/>
        </p:txBody>
      </p:sp>
      <p:sp>
        <p:nvSpPr>
          <p:cNvPr id="384" name="Shape 384"/>
          <p:cNvSpPr txBox="1"/>
          <p:nvPr>
            <p:ph idx="1" type="subTitle"/>
          </p:nvPr>
        </p:nvSpPr>
        <p:spPr>
          <a:xfrm>
            <a:off x="1447800" y="3886200"/>
            <a:ext cx="6400799" cy="1752600"/>
          </a:xfrm>
          <a:prstGeom prst="rect">
            <a:avLst/>
          </a:prstGeom>
          <a:noFill/>
          <a:ln>
            <a:noFill/>
          </a:ln>
        </p:spPr>
        <p:txBody>
          <a:bodyPr anchorCtr="0" anchor="t" bIns="91425" lIns="91425" rIns="91425" tIns="91425"/>
          <a:lstStyle>
            <a:lvl1pPr indent="0" marL="0" marR="0" rtl="0" algn="ctr">
              <a:spcBef>
                <a:spcPts val="640"/>
              </a:spcBef>
              <a:spcAft>
                <a:spcPts val="0"/>
              </a:spcAft>
              <a:buClr>
                <a:schemeClr val="dk1"/>
              </a:buClr>
              <a:buFont typeface="PT Sans"/>
              <a:buNone/>
              <a:defRPr/>
            </a:lvl1pPr>
            <a:lvl2pPr indent="-12673" marL="457173" marR="0" rtl="0" algn="ctr">
              <a:spcBef>
                <a:spcPts val="560"/>
              </a:spcBef>
              <a:spcAft>
                <a:spcPts val="0"/>
              </a:spcAft>
              <a:buClr>
                <a:schemeClr val="dk1"/>
              </a:buClr>
              <a:buFont typeface="PT Sans"/>
              <a:buNone/>
              <a:defRPr/>
            </a:lvl2pPr>
            <a:lvl3pPr indent="-12645" marL="914345" marR="0" rtl="0" algn="ctr">
              <a:spcBef>
                <a:spcPts val="480"/>
              </a:spcBef>
              <a:spcAft>
                <a:spcPts val="0"/>
              </a:spcAft>
              <a:buClr>
                <a:schemeClr val="dk1"/>
              </a:buClr>
              <a:buFont typeface="PT Sans"/>
              <a:buNone/>
              <a:defRPr/>
            </a:lvl3pPr>
            <a:lvl4pPr indent="-12617" marL="1371517" marR="0" rtl="0" algn="ctr">
              <a:spcBef>
                <a:spcPts val="400"/>
              </a:spcBef>
              <a:spcAft>
                <a:spcPts val="0"/>
              </a:spcAft>
              <a:buClr>
                <a:schemeClr val="dk1"/>
              </a:buClr>
              <a:buFont typeface="PT Sans"/>
              <a:buNone/>
              <a:defRPr/>
            </a:lvl4pPr>
            <a:lvl5pPr indent="-12590" marL="1828690" marR="0" rtl="0" algn="ctr">
              <a:spcBef>
                <a:spcPts val="400"/>
              </a:spcBef>
              <a:spcAft>
                <a:spcPts val="0"/>
              </a:spcAft>
              <a:buClr>
                <a:schemeClr val="dk1"/>
              </a:buClr>
              <a:buFont typeface="PT Sans"/>
              <a:buNone/>
              <a:defRPr/>
            </a:lvl5pPr>
            <a:lvl6pPr indent="-12562" marL="2285862" marR="0" rtl="0" algn="ctr">
              <a:spcBef>
                <a:spcPts val="400"/>
              </a:spcBef>
              <a:spcAft>
                <a:spcPts val="0"/>
              </a:spcAft>
              <a:buClr>
                <a:schemeClr val="dk1"/>
              </a:buClr>
              <a:buFont typeface="PT Sans"/>
              <a:buNone/>
              <a:defRPr/>
            </a:lvl6pPr>
            <a:lvl7pPr indent="-12536" marL="2743036" marR="0" rtl="0" algn="ctr">
              <a:spcBef>
                <a:spcPts val="400"/>
              </a:spcBef>
              <a:spcAft>
                <a:spcPts val="0"/>
              </a:spcAft>
              <a:buClr>
                <a:schemeClr val="dk1"/>
              </a:buClr>
              <a:buFont typeface="PT Sans"/>
              <a:buNone/>
              <a:defRPr/>
            </a:lvl7pPr>
            <a:lvl8pPr indent="-12508" marL="3200208" marR="0" rtl="0" algn="ctr">
              <a:spcBef>
                <a:spcPts val="400"/>
              </a:spcBef>
              <a:spcAft>
                <a:spcPts val="0"/>
              </a:spcAft>
              <a:buClr>
                <a:schemeClr val="dk1"/>
              </a:buClr>
              <a:buFont typeface="PT Sans"/>
              <a:buNone/>
              <a:defRPr/>
            </a:lvl8pPr>
            <a:lvl9pPr indent="-12481" marL="3657381" marR="0" rtl="0" algn="ctr">
              <a:spcBef>
                <a:spcPts val="400"/>
              </a:spcBef>
              <a:spcAft>
                <a:spcPts val="0"/>
              </a:spcAft>
              <a:buClr>
                <a:schemeClr val="dk1"/>
              </a:buClr>
              <a:buFont typeface="PT Sans"/>
              <a:buNone/>
              <a:defRPr/>
            </a:lvl9pPr>
          </a:lstStyle>
          <a:p/>
        </p:txBody>
      </p:sp>
      <p:sp>
        <p:nvSpPr>
          <p:cNvPr id="385" name="Shape 385"/>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5" marL="914345" marR="0" rtl="0" algn="l">
              <a:spcBef>
                <a:spcPts val="0"/>
              </a:spcBef>
              <a:defRPr/>
            </a:lvl3pPr>
            <a:lvl4pPr indent="-12617" marL="1371517" marR="0" rtl="0" algn="l">
              <a:spcBef>
                <a:spcPts val="0"/>
              </a:spcBef>
              <a:defRPr/>
            </a:lvl4pPr>
            <a:lvl5pPr indent="-12590" marL="1828690" marR="0" rtl="0" algn="l">
              <a:spcBef>
                <a:spcPts val="0"/>
              </a:spcBef>
              <a:defRPr/>
            </a:lvl5pPr>
            <a:lvl6pPr indent="-12562" marL="2285862" marR="0" rtl="0" algn="l">
              <a:spcBef>
                <a:spcPts val="0"/>
              </a:spcBef>
              <a:defRPr/>
            </a:lvl6pPr>
            <a:lvl7pPr indent="-12536" marL="2743036" marR="0" rtl="0" algn="l">
              <a:spcBef>
                <a:spcPts val="0"/>
              </a:spcBef>
              <a:defRPr/>
            </a:lvl7pPr>
            <a:lvl8pPr indent="-12508" marL="3200208" marR="0" rtl="0" algn="l">
              <a:spcBef>
                <a:spcPts val="0"/>
              </a:spcBef>
              <a:defRPr/>
            </a:lvl8pPr>
            <a:lvl9pPr indent="-12481" marL="3657381" marR="0" rtl="0" algn="l">
              <a:spcBef>
                <a:spcPts val="0"/>
              </a:spcBef>
              <a:defRPr/>
            </a:lvl9pPr>
          </a:lstStyle>
          <a:p/>
        </p:txBody>
      </p:sp>
      <p:sp>
        <p:nvSpPr>
          <p:cNvPr id="386" name="Shape 386"/>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5" marL="914345" marR="0" rtl="0" algn="l">
              <a:spcBef>
                <a:spcPts val="0"/>
              </a:spcBef>
              <a:defRPr/>
            </a:lvl3pPr>
            <a:lvl4pPr indent="-12617" marL="1371517" marR="0" rtl="0" algn="l">
              <a:spcBef>
                <a:spcPts val="0"/>
              </a:spcBef>
              <a:defRPr/>
            </a:lvl4pPr>
            <a:lvl5pPr indent="-12590" marL="1828690" marR="0" rtl="0" algn="l">
              <a:spcBef>
                <a:spcPts val="0"/>
              </a:spcBef>
              <a:defRPr/>
            </a:lvl5pPr>
            <a:lvl6pPr indent="-12562" marL="2285862" marR="0" rtl="0" algn="l">
              <a:spcBef>
                <a:spcPts val="0"/>
              </a:spcBef>
              <a:defRPr/>
            </a:lvl6pPr>
            <a:lvl7pPr indent="-12536" marL="2743036" marR="0" rtl="0" algn="l">
              <a:spcBef>
                <a:spcPts val="0"/>
              </a:spcBef>
              <a:defRPr/>
            </a:lvl7pPr>
            <a:lvl8pPr indent="-12508" marL="3200208" marR="0" rtl="0" algn="l">
              <a:spcBef>
                <a:spcPts val="0"/>
              </a:spcBef>
              <a:defRPr/>
            </a:lvl8pPr>
            <a:lvl9pPr indent="-12481" marL="3657381" marR="0" rtl="0" algn="l">
              <a:spcBef>
                <a:spcPts val="0"/>
              </a:spcBef>
              <a:defRPr/>
            </a:lvl9pPr>
          </a:lstStyle>
          <a:p/>
        </p:txBody>
      </p:sp>
      <p:sp>
        <p:nvSpPr>
          <p:cNvPr id="387" name="Shape 387"/>
          <p:cNvSpPr txBox="1"/>
          <p:nvPr>
            <p:ph idx="12" type="sldNum"/>
          </p:nvPr>
        </p:nvSpPr>
        <p:spPr>
          <a:xfrm>
            <a:off x="7315200" y="6248400"/>
            <a:ext cx="1447800" cy="476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388" name="Shape 388"/>
        <p:cNvGrpSpPr/>
        <p:nvPr/>
      </p:nvGrpSpPr>
      <p:grpSpPr>
        <a:xfrm>
          <a:off x="0" y="0"/>
          <a:ext cx="0" cy="0"/>
          <a:chOff x="0" y="0"/>
          <a:chExt cx="0" cy="0"/>
        </a:xfrm>
      </p:grpSpPr>
      <p:sp>
        <p:nvSpPr>
          <p:cNvPr id="389" name="Shape 389"/>
          <p:cNvSpPr txBox="1"/>
          <p:nvPr>
            <p:ph type="title"/>
          </p:nvPr>
        </p:nvSpPr>
        <p:spPr>
          <a:xfrm>
            <a:off x="1295400" y="609833"/>
            <a:ext cx="7696199"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173" rtl="0" algn="ctr">
              <a:spcBef>
                <a:spcPts val="0"/>
              </a:spcBef>
              <a:spcAft>
                <a:spcPts val="0"/>
              </a:spcAft>
              <a:defRPr/>
            </a:lvl6pPr>
            <a:lvl7pPr marL="914345" rtl="0" algn="ctr">
              <a:spcBef>
                <a:spcPts val="0"/>
              </a:spcBef>
              <a:spcAft>
                <a:spcPts val="0"/>
              </a:spcAft>
              <a:defRPr/>
            </a:lvl7pPr>
            <a:lvl8pPr marL="1371517" rtl="0" algn="ctr">
              <a:spcBef>
                <a:spcPts val="0"/>
              </a:spcBef>
              <a:spcAft>
                <a:spcPts val="0"/>
              </a:spcAft>
              <a:defRPr/>
            </a:lvl8pPr>
            <a:lvl9pPr marL="1828690" rtl="0" algn="ctr">
              <a:spcBef>
                <a:spcPts val="0"/>
              </a:spcBef>
              <a:spcAft>
                <a:spcPts val="0"/>
              </a:spcAft>
              <a:defRPr/>
            </a:lvl9pPr>
          </a:lstStyle>
          <a:p/>
        </p:txBody>
      </p:sp>
      <p:sp>
        <p:nvSpPr>
          <p:cNvPr id="390" name="Shape 390"/>
          <p:cNvSpPr txBox="1"/>
          <p:nvPr>
            <p:ph idx="1" type="body"/>
          </p:nvPr>
        </p:nvSpPr>
        <p:spPr>
          <a:xfrm>
            <a:off x="1295400" y="1935202"/>
            <a:ext cx="7696199" cy="3551099"/>
          </a:xfrm>
          <a:prstGeom prst="rect">
            <a:avLst/>
          </a:prstGeom>
          <a:noFill/>
          <a:ln>
            <a:noFill/>
          </a:ln>
        </p:spPr>
        <p:txBody>
          <a:bodyPr anchorCtr="0" anchor="t" bIns="91425" lIns="91425" rIns="91425" tIns="91425"/>
          <a:lstStyle>
            <a:lvl1pPr indent="-138112" marL="341312" rtl="0">
              <a:spcBef>
                <a:spcPts val="640"/>
              </a:spcBef>
              <a:spcAft>
                <a:spcPts val="0"/>
              </a:spcAft>
              <a:buSzPct val="100000"/>
              <a:buFont typeface="Arial"/>
              <a:defRPr sz="3200">
                <a:latin typeface="Calibri"/>
                <a:ea typeface="Calibri"/>
                <a:cs typeface="Calibri"/>
                <a:sym typeface="Calibri"/>
              </a:defRPr>
            </a:lvl1pPr>
            <a:lvl2pPr indent="-106362" marL="741362" rtl="0">
              <a:spcBef>
                <a:spcPts val="0"/>
              </a:spcBef>
              <a:spcAft>
                <a:spcPts val="0"/>
              </a:spcAft>
              <a:buSzPct val="100000"/>
              <a:buFont typeface="Arial"/>
              <a:defRPr sz="2800">
                <a:solidFill>
                  <a:schemeClr val="dk1"/>
                </a:solidFill>
                <a:latin typeface="Calibri"/>
                <a:ea typeface="Calibri"/>
                <a:cs typeface="Calibri"/>
                <a:sym typeface="Calibri"/>
              </a:defRPr>
            </a:lvl2pPr>
            <a:lvl3pPr indent="-74612" marL="1141412" rtl="0" algn="l">
              <a:spcBef>
                <a:spcPts val="480"/>
              </a:spcBef>
              <a:spcAft>
                <a:spcPts val="0"/>
              </a:spcAft>
              <a:buClr>
                <a:schemeClr val="dk1"/>
              </a:buClr>
              <a:buFont typeface="PT Sans"/>
              <a:buChar char="•"/>
              <a:defRPr/>
            </a:lvl3pPr>
            <a:lvl4pPr indent="-100012" marL="1598612" rtl="0" algn="l">
              <a:spcBef>
                <a:spcPts val="400"/>
              </a:spcBef>
              <a:spcAft>
                <a:spcPts val="0"/>
              </a:spcAft>
              <a:buClr>
                <a:schemeClr val="dk1"/>
              </a:buClr>
              <a:buFont typeface="PT Sans"/>
              <a:buChar char="–"/>
              <a:defRPr/>
            </a:lvl4pPr>
            <a:lvl5pPr indent="-100012" marL="2055812" rtl="0" algn="l">
              <a:spcBef>
                <a:spcPts val="400"/>
              </a:spcBef>
              <a:spcAft>
                <a:spcPts val="0"/>
              </a:spcAft>
              <a:buClr>
                <a:schemeClr val="dk1"/>
              </a:buClr>
              <a:buFont typeface="PT Sans"/>
              <a:buChar char="»"/>
              <a:defRPr/>
            </a:lvl5pPr>
            <a:lvl6pPr indent="-114150" marL="2514450" rtl="0" algn="l">
              <a:spcBef>
                <a:spcPts val="400"/>
              </a:spcBef>
              <a:spcAft>
                <a:spcPts val="0"/>
              </a:spcAft>
              <a:buClr>
                <a:schemeClr val="dk1"/>
              </a:buClr>
              <a:buFont typeface="PT Sans"/>
              <a:buChar char="»"/>
              <a:defRPr/>
            </a:lvl6pPr>
            <a:lvl7pPr indent="-114122" marL="2971622" rtl="0" algn="l">
              <a:spcBef>
                <a:spcPts val="400"/>
              </a:spcBef>
              <a:spcAft>
                <a:spcPts val="0"/>
              </a:spcAft>
              <a:buClr>
                <a:schemeClr val="dk1"/>
              </a:buClr>
              <a:buFont typeface="PT Sans"/>
              <a:buChar char="»"/>
              <a:defRPr/>
            </a:lvl7pPr>
            <a:lvl8pPr indent="-114095" marL="3428795" rtl="0" algn="l">
              <a:spcBef>
                <a:spcPts val="400"/>
              </a:spcBef>
              <a:spcAft>
                <a:spcPts val="0"/>
              </a:spcAft>
              <a:buClr>
                <a:schemeClr val="dk1"/>
              </a:buClr>
              <a:buFont typeface="PT Sans"/>
              <a:buChar char="»"/>
              <a:defRPr/>
            </a:lvl8pPr>
            <a:lvl9pPr indent="-114067" marL="3885967" rtl="0" algn="l">
              <a:spcBef>
                <a:spcPts val="400"/>
              </a:spcBef>
              <a:spcAft>
                <a:spcPts val="0"/>
              </a:spcAft>
              <a:buClr>
                <a:schemeClr val="dk1"/>
              </a:buClr>
              <a:buFont typeface="PT Sans"/>
              <a:buChar char="»"/>
              <a:defRPr/>
            </a:lvl9pPr>
          </a:lstStyle>
          <a:p/>
        </p:txBody>
      </p:sp>
      <p:sp>
        <p:nvSpPr>
          <p:cNvPr id="391" name="Shape 391"/>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5" marL="914345" marR="0" rtl="0" algn="l">
              <a:spcBef>
                <a:spcPts val="0"/>
              </a:spcBef>
              <a:defRPr/>
            </a:lvl3pPr>
            <a:lvl4pPr indent="-12617" marL="1371517" marR="0" rtl="0" algn="l">
              <a:spcBef>
                <a:spcPts val="0"/>
              </a:spcBef>
              <a:defRPr/>
            </a:lvl4pPr>
            <a:lvl5pPr indent="-12590" marL="1828690" marR="0" rtl="0" algn="l">
              <a:spcBef>
                <a:spcPts val="0"/>
              </a:spcBef>
              <a:defRPr/>
            </a:lvl5pPr>
            <a:lvl6pPr indent="-12562" marL="2285862" marR="0" rtl="0" algn="l">
              <a:spcBef>
                <a:spcPts val="0"/>
              </a:spcBef>
              <a:defRPr/>
            </a:lvl6pPr>
            <a:lvl7pPr indent="-12536" marL="2743036" marR="0" rtl="0" algn="l">
              <a:spcBef>
                <a:spcPts val="0"/>
              </a:spcBef>
              <a:defRPr/>
            </a:lvl7pPr>
            <a:lvl8pPr indent="-12508" marL="3200208" marR="0" rtl="0" algn="l">
              <a:spcBef>
                <a:spcPts val="0"/>
              </a:spcBef>
              <a:defRPr/>
            </a:lvl8pPr>
            <a:lvl9pPr indent="-12481" marL="3657381" marR="0" rtl="0" algn="l">
              <a:spcBef>
                <a:spcPts val="0"/>
              </a:spcBef>
              <a:defRPr/>
            </a:lvl9pPr>
          </a:lstStyle>
          <a:p/>
        </p:txBody>
      </p:sp>
      <p:sp>
        <p:nvSpPr>
          <p:cNvPr id="392" name="Shape 392"/>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5" marL="914345" marR="0" rtl="0" algn="l">
              <a:spcBef>
                <a:spcPts val="0"/>
              </a:spcBef>
              <a:defRPr/>
            </a:lvl3pPr>
            <a:lvl4pPr indent="-12617" marL="1371517" marR="0" rtl="0" algn="l">
              <a:spcBef>
                <a:spcPts val="0"/>
              </a:spcBef>
              <a:defRPr/>
            </a:lvl4pPr>
            <a:lvl5pPr indent="-12590" marL="1828690" marR="0" rtl="0" algn="l">
              <a:spcBef>
                <a:spcPts val="0"/>
              </a:spcBef>
              <a:defRPr/>
            </a:lvl5pPr>
            <a:lvl6pPr indent="-12562" marL="2285862" marR="0" rtl="0" algn="l">
              <a:spcBef>
                <a:spcPts val="0"/>
              </a:spcBef>
              <a:defRPr/>
            </a:lvl6pPr>
            <a:lvl7pPr indent="-12536" marL="2743036" marR="0" rtl="0" algn="l">
              <a:spcBef>
                <a:spcPts val="0"/>
              </a:spcBef>
              <a:defRPr/>
            </a:lvl7pPr>
            <a:lvl8pPr indent="-12508" marL="3200208" marR="0" rtl="0" algn="l">
              <a:spcBef>
                <a:spcPts val="0"/>
              </a:spcBef>
              <a:defRPr/>
            </a:lvl8pPr>
            <a:lvl9pPr indent="-12481" marL="3657381" marR="0" rtl="0" algn="l">
              <a:spcBef>
                <a:spcPts val="0"/>
              </a:spcBef>
              <a:defRPr/>
            </a:lvl9pPr>
          </a:lstStyle>
          <a:p/>
        </p:txBody>
      </p:sp>
      <p:sp>
        <p:nvSpPr>
          <p:cNvPr id="393" name="Shape 393"/>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94" name="Shape 394"/>
        <p:cNvGrpSpPr/>
        <p:nvPr/>
      </p:nvGrpSpPr>
      <p:grpSpPr>
        <a:xfrm>
          <a:off x="0" y="0"/>
          <a:ext cx="0" cy="0"/>
          <a:chOff x="0" y="0"/>
          <a:chExt cx="0" cy="0"/>
        </a:xfrm>
      </p:grpSpPr>
      <p:sp>
        <p:nvSpPr>
          <p:cNvPr id="395" name="Shape 395"/>
          <p:cNvSpPr txBox="1"/>
          <p:nvPr>
            <p:ph type="title"/>
          </p:nvPr>
        </p:nvSpPr>
        <p:spPr>
          <a:xfrm>
            <a:off x="914400" y="609600"/>
            <a:ext cx="8077199"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173" rtl="0" algn="ctr">
              <a:spcBef>
                <a:spcPts val="0"/>
              </a:spcBef>
              <a:spcAft>
                <a:spcPts val="0"/>
              </a:spcAft>
              <a:defRPr/>
            </a:lvl6pPr>
            <a:lvl7pPr marL="914345" rtl="0" algn="ctr">
              <a:spcBef>
                <a:spcPts val="0"/>
              </a:spcBef>
              <a:spcAft>
                <a:spcPts val="0"/>
              </a:spcAft>
              <a:defRPr/>
            </a:lvl7pPr>
            <a:lvl8pPr marL="1371517" rtl="0" algn="ctr">
              <a:spcBef>
                <a:spcPts val="0"/>
              </a:spcBef>
              <a:spcAft>
                <a:spcPts val="0"/>
              </a:spcAft>
              <a:defRPr/>
            </a:lvl8pPr>
            <a:lvl9pPr marL="1828690" rtl="0" algn="ctr">
              <a:spcBef>
                <a:spcPts val="0"/>
              </a:spcBef>
              <a:spcAft>
                <a:spcPts val="0"/>
              </a:spcAft>
              <a:defRPr/>
            </a:lvl9pPr>
          </a:lstStyle>
          <a:p/>
        </p:txBody>
      </p:sp>
      <p:sp>
        <p:nvSpPr>
          <p:cNvPr id="396" name="Shape 396"/>
          <p:cNvSpPr txBox="1"/>
          <p:nvPr>
            <p:ph idx="1" type="body"/>
          </p:nvPr>
        </p:nvSpPr>
        <p:spPr>
          <a:xfrm>
            <a:off x="914400" y="1935166"/>
            <a:ext cx="3962399" cy="3551099"/>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97" name="Shape 397"/>
          <p:cNvSpPr txBox="1"/>
          <p:nvPr>
            <p:ph idx="2" type="body"/>
          </p:nvPr>
        </p:nvSpPr>
        <p:spPr>
          <a:xfrm>
            <a:off x="5029200" y="1935166"/>
            <a:ext cx="3962399" cy="3551099"/>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98" name="Shape 398"/>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5" marL="914345" marR="0" rtl="0" algn="l">
              <a:spcBef>
                <a:spcPts val="0"/>
              </a:spcBef>
              <a:defRPr/>
            </a:lvl3pPr>
            <a:lvl4pPr indent="-12617" marL="1371517" marR="0" rtl="0" algn="l">
              <a:spcBef>
                <a:spcPts val="0"/>
              </a:spcBef>
              <a:defRPr/>
            </a:lvl4pPr>
            <a:lvl5pPr indent="-12590" marL="1828690" marR="0" rtl="0" algn="l">
              <a:spcBef>
                <a:spcPts val="0"/>
              </a:spcBef>
              <a:defRPr/>
            </a:lvl5pPr>
            <a:lvl6pPr indent="-12562" marL="2285862" marR="0" rtl="0" algn="l">
              <a:spcBef>
                <a:spcPts val="0"/>
              </a:spcBef>
              <a:defRPr/>
            </a:lvl6pPr>
            <a:lvl7pPr indent="-12536" marL="2743036" marR="0" rtl="0" algn="l">
              <a:spcBef>
                <a:spcPts val="0"/>
              </a:spcBef>
              <a:defRPr/>
            </a:lvl7pPr>
            <a:lvl8pPr indent="-12508" marL="3200208" marR="0" rtl="0" algn="l">
              <a:spcBef>
                <a:spcPts val="0"/>
              </a:spcBef>
              <a:defRPr/>
            </a:lvl8pPr>
            <a:lvl9pPr indent="-12481" marL="3657381" marR="0" rtl="0" algn="l">
              <a:spcBef>
                <a:spcPts val="0"/>
              </a:spcBef>
              <a:defRPr/>
            </a:lvl9pPr>
          </a:lstStyle>
          <a:p/>
        </p:txBody>
      </p:sp>
      <p:sp>
        <p:nvSpPr>
          <p:cNvPr id="399" name="Shape 399"/>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5" marL="914345" marR="0" rtl="0" algn="l">
              <a:spcBef>
                <a:spcPts val="0"/>
              </a:spcBef>
              <a:defRPr/>
            </a:lvl3pPr>
            <a:lvl4pPr indent="-12617" marL="1371517" marR="0" rtl="0" algn="l">
              <a:spcBef>
                <a:spcPts val="0"/>
              </a:spcBef>
              <a:defRPr/>
            </a:lvl4pPr>
            <a:lvl5pPr indent="-12590" marL="1828690" marR="0" rtl="0" algn="l">
              <a:spcBef>
                <a:spcPts val="0"/>
              </a:spcBef>
              <a:defRPr/>
            </a:lvl5pPr>
            <a:lvl6pPr indent="-12562" marL="2285862" marR="0" rtl="0" algn="l">
              <a:spcBef>
                <a:spcPts val="0"/>
              </a:spcBef>
              <a:defRPr/>
            </a:lvl6pPr>
            <a:lvl7pPr indent="-12536" marL="2743036" marR="0" rtl="0" algn="l">
              <a:spcBef>
                <a:spcPts val="0"/>
              </a:spcBef>
              <a:defRPr/>
            </a:lvl7pPr>
            <a:lvl8pPr indent="-12508" marL="3200208" marR="0" rtl="0" algn="l">
              <a:spcBef>
                <a:spcPts val="0"/>
              </a:spcBef>
              <a:defRPr/>
            </a:lvl8pPr>
            <a:lvl9pPr indent="-12481" marL="3657381" marR="0" rtl="0" algn="l">
              <a:spcBef>
                <a:spcPts val="0"/>
              </a:spcBef>
              <a:defRPr/>
            </a:lvl9pPr>
          </a:lstStyle>
          <a:p/>
        </p:txBody>
      </p:sp>
      <p:sp>
        <p:nvSpPr>
          <p:cNvPr id="400" name="Shape 400"/>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401" name="Shape 401"/>
        <p:cNvGrpSpPr/>
        <p:nvPr/>
      </p:nvGrpSpPr>
      <p:grpSpPr>
        <a:xfrm>
          <a:off x="0" y="0"/>
          <a:ext cx="0" cy="0"/>
          <a:chOff x="0" y="0"/>
          <a:chExt cx="0" cy="0"/>
        </a:xfrm>
      </p:grpSpPr>
      <p:sp>
        <p:nvSpPr>
          <p:cNvPr id="402" name="Shape 402"/>
          <p:cNvSpPr txBox="1"/>
          <p:nvPr>
            <p:ph type="title"/>
          </p:nvPr>
        </p:nvSpPr>
        <p:spPr>
          <a:xfrm>
            <a:off x="722312" y="4406903"/>
            <a:ext cx="7772400" cy="1361999"/>
          </a:xfrm>
          <a:prstGeom prst="rect">
            <a:avLst/>
          </a:prstGeom>
          <a:noFill/>
          <a:ln>
            <a:noFill/>
          </a:ln>
        </p:spPr>
        <p:txBody>
          <a:bodyPr anchorCtr="0" anchor="t"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03" name="Shape 403"/>
          <p:cNvSpPr txBox="1"/>
          <p:nvPr>
            <p:ph idx="1" type="body"/>
          </p:nvPr>
        </p:nvSpPr>
        <p:spPr>
          <a:xfrm>
            <a:off x="722312" y="2906713"/>
            <a:ext cx="7772400" cy="1500300"/>
          </a:xfrm>
          <a:prstGeom prst="rect">
            <a:avLst/>
          </a:prstGeom>
          <a:noFill/>
          <a:ln>
            <a:noFill/>
          </a:ln>
        </p:spPr>
        <p:txBody>
          <a:bodyPr anchorCtr="0" anchor="b" bIns="91425" lIns="91425" rIns="91425" tIns="91425"/>
          <a:lstStyle>
            <a:lvl1pPr indent="0" marL="0" rtl="0">
              <a:spcBef>
                <a:spcPts val="0"/>
              </a:spcBef>
              <a:buFont typeface="PT Sans"/>
              <a:buNone/>
              <a:defRPr/>
            </a:lvl1pPr>
            <a:lvl2pPr indent="-12673" marL="457173" rtl="0">
              <a:spcBef>
                <a:spcPts val="0"/>
              </a:spcBef>
              <a:buFont typeface="PT Sans"/>
              <a:buNone/>
              <a:defRPr/>
            </a:lvl2pPr>
            <a:lvl3pPr indent="-12645" marL="914345" rtl="0">
              <a:spcBef>
                <a:spcPts val="0"/>
              </a:spcBef>
              <a:buFont typeface="PT Sans"/>
              <a:buNone/>
              <a:defRPr/>
            </a:lvl3pPr>
            <a:lvl4pPr indent="-12617" marL="1371517" rtl="0">
              <a:spcBef>
                <a:spcPts val="0"/>
              </a:spcBef>
              <a:buFont typeface="PT Sans"/>
              <a:buNone/>
              <a:defRPr/>
            </a:lvl4pPr>
            <a:lvl5pPr indent="-12590" marL="1828690" rtl="0">
              <a:spcBef>
                <a:spcPts val="0"/>
              </a:spcBef>
              <a:buFont typeface="PT Sans"/>
              <a:buNone/>
              <a:defRPr/>
            </a:lvl5pPr>
            <a:lvl6pPr indent="-12562" marL="2285862" rtl="0">
              <a:spcBef>
                <a:spcPts val="0"/>
              </a:spcBef>
              <a:buFont typeface="PT Sans"/>
              <a:buNone/>
              <a:defRPr/>
            </a:lvl6pPr>
            <a:lvl7pPr indent="-12536" marL="2743036" rtl="0">
              <a:spcBef>
                <a:spcPts val="0"/>
              </a:spcBef>
              <a:buFont typeface="PT Sans"/>
              <a:buNone/>
              <a:defRPr/>
            </a:lvl7pPr>
            <a:lvl8pPr indent="-12508" marL="3200208" rtl="0">
              <a:spcBef>
                <a:spcPts val="0"/>
              </a:spcBef>
              <a:buFont typeface="PT Sans"/>
              <a:buNone/>
              <a:defRPr/>
            </a:lvl8pPr>
            <a:lvl9pPr indent="-12481" marL="3657381" rtl="0">
              <a:spcBef>
                <a:spcPts val="0"/>
              </a:spcBef>
              <a:buFont typeface="PT Sans"/>
              <a:buNone/>
              <a:defRPr/>
            </a:lvl9pPr>
          </a:lstStyle>
          <a:p/>
        </p:txBody>
      </p:sp>
      <p:sp>
        <p:nvSpPr>
          <p:cNvPr id="404" name="Shape 404"/>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5" marL="914345" marR="0" rtl="0" algn="l">
              <a:spcBef>
                <a:spcPts val="0"/>
              </a:spcBef>
              <a:defRPr/>
            </a:lvl3pPr>
            <a:lvl4pPr indent="-12617" marL="1371517" marR="0" rtl="0" algn="l">
              <a:spcBef>
                <a:spcPts val="0"/>
              </a:spcBef>
              <a:defRPr/>
            </a:lvl4pPr>
            <a:lvl5pPr indent="-12590" marL="1828690" marR="0" rtl="0" algn="l">
              <a:spcBef>
                <a:spcPts val="0"/>
              </a:spcBef>
              <a:defRPr/>
            </a:lvl5pPr>
            <a:lvl6pPr indent="-12562" marL="2285862" marR="0" rtl="0" algn="l">
              <a:spcBef>
                <a:spcPts val="0"/>
              </a:spcBef>
              <a:defRPr/>
            </a:lvl6pPr>
            <a:lvl7pPr indent="-12536" marL="2743036" marR="0" rtl="0" algn="l">
              <a:spcBef>
                <a:spcPts val="0"/>
              </a:spcBef>
              <a:defRPr/>
            </a:lvl7pPr>
            <a:lvl8pPr indent="-12508" marL="3200208" marR="0" rtl="0" algn="l">
              <a:spcBef>
                <a:spcPts val="0"/>
              </a:spcBef>
              <a:defRPr/>
            </a:lvl8pPr>
            <a:lvl9pPr indent="-12481" marL="3657381" marR="0" rtl="0" algn="l">
              <a:spcBef>
                <a:spcPts val="0"/>
              </a:spcBef>
              <a:defRPr/>
            </a:lvl9pPr>
          </a:lstStyle>
          <a:p/>
        </p:txBody>
      </p:sp>
      <p:sp>
        <p:nvSpPr>
          <p:cNvPr id="405" name="Shape 405"/>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5" marL="914345" marR="0" rtl="0" algn="l">
              <a:spcBef>
                <a:spcPts val="0"/>
              </a:spcBef>
              <a:defRPr/>
            </a:lvl3pPr>
            <a:lvl4pPr indent="-12617" marL="1371517" marR="0" rtl="0" algn="l">
              <a:spcBef>
                <a:spcPts val="0"/>
              </a:spcBef>
              <a:defRPr/>
            </a:lvl4pPr>
            <a:lvl5pPr indent="-12590" marL="1828690" marR="0" rtl="0" algn="l">
              <a:spcBef>
                <a:spcPts val="0"/>
              </a:spcBef>
              <a:defRPr/>
            </a:lvl5pPr>
            <a:lvl6pPr indent="-12562" marL="2285862" marR="0" rtl="0" algn="l">
              <a:spcBef>
                <a:spcPts val="0"/>
              </a:spcBef>
              <a:defRPr/>
            </a:lvl6pPr>
            <a:lvl7pPr indent="-12536" marL="2743036" marR="0" rtl="0" algn="l">
              <a:spcBef>
                <a:spcPts val="0"/>
              </a:spcBef>
              <a:defRPr/>
            </a:lvl7pPr>
            <a:lvl8pPr indent="-12508" marL="3200208" marR="0" rtl="0" algn="l">
              <a:spcBef>
                <a:spcPts val="0"/>
              </a:spcBef>
              <a:defRPr/>
            </a:lvl8pPr>
            <a:lvl9pPr indent="-12481" marL="3657381" marR="0" rtl="0" algn="l">
              <a:spcBef>
                <a:spcPts val="0"/>
              </a:spcBef>
              <a:defRPr/>
            </a:lvl9pPr>
          </a:lstStyle>
          <a:p/>
        </p:txBody>
      </p:sp>
      <p:sp>
        <p:nvSpPr>
          <p:cNvPr id="406" name="Shape 406"/>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07" name="Shape 407"/>
        <p:cNvGrpSpPr/>
        <p:nvPr/>
      </p:nvGrpSpPr>
      <p:grpSpPr>
        <a:xfrm>
          <a:off x="0" y="0"/>
          <a:ext cx="0" cy="0"/>
          <a:chOff x="0" y="0"/>
          <a:chExt cx="0" cy="0"/>
        </a:xfrm>
      </p:grpSpPr>
      <p:sp>
        <p:nvSpPr>
          <p:cNvPr id="408" name="Shape 408"/>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09" name="Shape 409"/>
          <p:cNvSpPr txBox="1"/>
          <p:nvPr>
            <p:ph idx="1" type="body"/>
          </p:nvPr>
        </p:nvSpPr>
        <p:spPr>
          <a:xfrm>
            <a:off x="457200" y="1535112"/>
            <a:ext cx="4040099" cy="639900"/>
          </a:xfrm>
          <a:prstGeom prst="rect">
            <a:avLst/>
          </a:prstGeom>
          <a:noFill/>
          <a:ln>
            <a:noFill/>
          </a:ln>
        </p:spPr>
        <p:txBody>
          <a:bodyPr anchorCtr="0" anchor="b" bIns="91425" lIns="91425" rIns="91425" tIns="91425"/>
          <a:lstStyle>
            <a:lvl1pPr indent="0" marL="0" rtl="0">
              <a:spcBef>
                <a:spcPts val="0"/>
              </a:spcBef>
              <a:buFont typeface="PT Sans"/>
              <a:buNone/>
              <a:defRPr/>
            </a:lvl1pPr>
            <a:lvl2pPr indent="-12673" marL="457173" rtl="0">
              <a:spcBef>
                <a:spcPts val="0"/>
              </a:spcBef>
              <a:buFont typeface="PT Sans"/>
              <a:buNone/>
              <a:defRPr/>
            </a:lvl2pPr>
            <a:lvl3pPr indent="-12645" marL="914345" rtl="0">
              <a:spcBef>
                <a:spcPts val="0"/>
              </a:spcBef>
              <a:buFont typeface="PT Sans"/>
              <a:buNone/>
              <a:defRPr/>
            </a:lvl3pPr>
            <a:lvl4pPr indent="-12617" marL="1371517" rtl="0">
              <a:spcBef>
                <a:spcPts val="0"/>
              </a:spcBef>
              <a:buFont typeface="PT Sans"/>
              <a:buNone/>
              <a:defRPr/>
            </a:lvl4pPr>
            <a:lvl5pPr indent="-12590" marL="1828690" rtl="0">
              <a:spcBef>
                <a:spcPts val="0"/>
              </a:spcBef>
              <a:buFont typeface="PT Sans"/>
              <a:buNone/>
              <a:defRPr/>
            </a:lvl5pPr>
            <a:lvl6pPr indent="-12562" marL="2285862" rtl="0">
              <a:spcBef>
                <a:spcPts val="0"/>
              </a:spcBef>
              <a:buFont typeface="PT Sans"/>
              <a:buNone/>
              <a:defRPr/>
            </a:lvl6pPr>
            <a:lvl7pPr indent="-12536" marL="2743036" rtl="0">
              <a:spcBef>
                <a:spcPts val="0"/>
              </a:spcBef>
              <a:buFont typeface="PT Sans"/>
              <a:buNone/>
              <a:defRPr/>
            </a:lvl7pPr>
            <a:lvl8pPr indent="-12508" marL="3200208" rtl="0">
              <a:spcBef>
                <a:spcPts val="0"/>
              </a:spcBef>
              <a:buFont typeface="PT Sans"/>
              <a:buNone/>
              <a:defRPr/>
            </a:lvl8pPr>
            <a:lvl9pPr indent="-12481" marL="3657381" rtl="0">
              <a:spcBef>
                <a:spcPts val="0"/>
              </a:spcBef>
              <a:buFont typeface="PT Sans"/>
              <a:buNone/>
              <a:defRPr/>
            </a:lvl9pPr>
          </a:lstStyle>
          <a:p/>
        </p:txBody>
      </p:sp>
      <p:sp>
        <p:nvSpPr>
          <p:cNvPr id="410" name="Shape 410"/>
          <p:cNvSpPr txBox="1"/>
          <p:nvPr>
            <p:ph idx="2" type="body"/>
          </p:nvPr>
        </p:nvSpPr>
        <p:spPr>
          <a:xfrm>
            <a:off x="457200" y="2174875"/>
            <a:ext cx="4040099" cy="3951300"/>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11" name="Shape 411"/>
          <p:cNvSpPr txBox="1"/>
          <p:nvPr>
            <p:ph idx="3" type="body"/>
          </p:nvPr>
        </p:nvSpPr>
        <p:spPr>
          <a:xfrm>
            <a:off x="4645026" y="1535112"/>
            <a:ext cx="4041900" cy="639900"/>
          </a:xfrm>
          <a:prstGeom prst="rect">
            <a:avLst/>
          </a:prstGeom>
          <a:noFill/>
          <a:ln>
            <a:noFill/>
          </a:ln>
        </p:spPr>
        <p:txBody>
          <a:bodyPr anchorCtr="0" anchor="b" bIns="91425" lIns="91425" rIns="91425" tIns="91425"/>
          <a:lstStyle>
            <a:lvl1pPr indent="0" marL="0" rtl="0">
              <a:spcBef>
                <a:spcPts val="0"/>
              </a:spcBef>
              <a:buFont typeface="PT Sans"/>
              <a:buNone/>
              <a:defRPr/>
            </a:lvl1pPr>
            <a:lvl2pPr indent="-12673" marL="457173" rtl="0">
              <a:spcBef>
                <a:spcPts val="0"/>
              </a:spcBef>
              <a:buFont typeface="PT Sans"/>
              <a:buNone/>
              <a:defRPr/>
            </a:lvl2pPr>
            <a:lvl3pPr indent="-12645" marL="914345" rtl="0">
              <a:spcBef>
                <a:spcPts val="0"/>
              </a:spcBef>
              <a:buFont typeface="PT Sans"/>
              <a:buNone/>
              <a:defRPr/>
            </a:lvl3pPr>
            <a:lvl4pPr indent="-12617" marL="1371517" rtl="0">
              <a:spcBef>
                <a:spcPts val="0"/>
              </a:spcBef>
              <a:buFont typeface="PT Sans"/>
              <a:buNone/>
              <a:defRPr/>
            </a:lvl4pPr>
            <a:lvl5pPr indent="-12590" marL="1828690" rtl="0">
              <a:spcBef>
                <a:spcPts val="0"/>
              </a:spcBef>
              <a:buFont typeface="PT Sans"/>
              <a:buNone/>
              <a:defRPr/>
            </a:lvl5pPr>
            <a:lvl6pPr indent="-12562" marL="2285862" rtl="0">
              <a:spcBef>
                <a:spcPts val="0"/>
              </a:spcBef>
              <a:buFont typeface="PT Sans"/>
              <a:buNone/>
              <a:defRPr/>
            </a:lvl6pPr>
            <a:lvl7pPr indent="-12536" marL="2743036" rtl="0">
              <a:spcBef>
                <a:spcPts val="0"/>
              </a:spcBef>
              <a:buFont typeface="PT Sans"/>
              <a:buNone/>
              <a:defRPr/>
            </a:lvl7pPr>
            <a:lvl8pPr indent="-12508" marL="3200208" rtl="0">
              <a:spcBef>
                <a:spcPts val="0"/>
              </a:spcBef>
              <a:buFont typeface="PT Sans"/>
              <a:buNone/>
              <a:defRPr/>
            </a:lvl8pPr>
            <a:lvl9pPr indent="-12481" marL="3657381" rtl="0">
              <a:spcBef>
                <a:spcPts val="0"/>
              </a:spcBef>
              <a:buFont typeface="PT Sans"/>
              <a:buNone/>
              <a:defRPr/>
            </a:lvl9pPr>
          </a:lstStyle>
          <a:p/>
        </p:txBody>
      </p:sp>
      <p:sp>
        <p:nvSpPr>
          <p:cNvPr id="412" name="Shape 412"/>
          <p:cNvSpPr txBox="1"/>
          <p:nvPr>
            <p:ph idx="4" type="body"/>
          </p:nvPr>
        </p:nvSpPr>
        <p:spPr>
          <a:xfrm>
            <a:off x="4645026" y="2174875"/>
            <a:ext cx="4041900" cy="3951300"/>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13" name="Shape 413"/>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5" marL="914345" marR="0" rtl="0" algn="l">
              <a:spcBef>
                <a:spcPts val="0"/>
              </a:spcBef>
              <a:defRPr/>
            </a:lvl3pPr>
            <a:lvl4pPr indent="-12617" marL="1371517" marR="0" rtl="0" algn="l">
              <a:spcBef>
                <a:spcPts val="0"/>
              </a:spcBef>
              <a:defRPr/>
            </a:lvl4pPr>
            <a:lvl5pPr indent="-12590" marL="1828690" marR="0" rtl="0" algn="l">
              <a:spcBef>
                <a:spcPts val="0"/>
              </a:spcBef>
              <a:defRPr/>
            </a:lvl5pPr>
            <a:lvl6pPr indent="-12562" marL="2285862" marR="0" rtl="0" algn="l">
              <a:spcBef>
                <a:spcPts val="0"/>
              </a:spcBef>
              <a:defRPr/>
            </a:lvl6pPr>
            <a:lvl7pPr indent="-12536" marL="2743036" marR="0" rtl="0" algn="l">
              <a:spcBef>
                <a:spcPts val="0"/>
              </a:spcBef>
              <a:defRPr/>
            </a:lvl7pPr>
            <a:lvl8pPr indent="-12508" marL="3200208" marR="0" rtl="0" algn="l">
              <a:spcBef>
                <a:spcPts val="0"/>
              </a:spcBef>
              <a:defRPr/>
            </a:lvl8pPr>
            <a:lvl9pPr indent="-12481" marL="3657381" marR="0" rtl="0" algn="l">
              <a:spcBef>
                <a:spcPts val="0"/>
              </a:spcBef>
              <a:defRPr/>
            </a:lvl9pPr>
          </a:lstStyle>
          <a:p/>
        </p:txBody>
      </p:sp>
      <p:sp>
        <p:nvSpPr>
          <p:cNvPr id="414" name="Shape 414"/>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5" marL="914345" marR="0" rtl="0" algn="l">
              <a:spcBef>
                <a:spcPts val="0"/>
              </a:spcBef>
              <a:defRPr/>
            </a:lvl3pPr>
            <a:lvl4pPr indent="-12617" marL="1371517" marR="0" rtl="0" algn="l">
              <a:spcBef>
                <a:spcPts val="0"/>
              </a:spcBef>
              <a:defRPr/>
            </a:lvl4pPr>
            <a:lvl5pPr indent="-12590" marL="1828690" marR="0" rtl="0" algn="l">
              <a:spcBef>
                <a:spcPts val="0"/>
              </a:spcBef>
              <a:defRPr/>
            </a:lvl5pPr>
            <a:lvl6pPr indent="-12562" marL="2285862" marR="0" rtl="0" algn="l">
              <a:spcBef>
                <a:spcPts val="0"/>
              </a:spcBef>
              <a:defRPr/>
            </a:lvl6pPr>
            <a:lvl7pPr indent="-12536" marL="2743036" marR="0" rtl="0" algn="l">
              <a:spcBef>
                <a:spcPts val="0"/>
              </a:spcBef>
              <a:defRPr/>
            </a:lvl7pPr>
            <a:lvl8pPr indent="-12508" marL="3200208" marR="0" rtl="0" algn="l">
              <a:spcBef>
                <a:spcPts val="0"/>
              </a:spcBef>
              <a:defRPr/>
            </a:lvl8pPr>
            <a:lvl9pPr indent="-12481" marL="3657381" marR="0" rtl="0" algn="l">
              <a:spcBef>
                <a:spcPts val="0"/>
              </a:spcBef>
              <a:defRPr/>
            </a:lvl9pPr>
          </a:lstStyle>
          <a:p/>
        </p:txBody>
      </p:sp>
      <p:sp>
        <p:nvSpPr>
          <p:cNvPr id="415" name="Shape 415"/>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16" name="Shape 416"/>
        <p:cNvGrpSpPr/>
        <p:nvPr/>
      </p:nvGrpSpPr>
      <p:grpSpPr>
        <a:xfrm>
          <a:off x="0" y="0"/>
          <a:ext cx="0" cy="0"/>
          <a:chOff x="0" y="0"/>
          <a:chExt cx="0" cy="0"/>
        </a:xfrm>
      </p:grpSpPr>
      <p:sp>
        <p:nvSpPr>
          <p:cNvPr id="417" name="Shape 417"/>
          <p:cNvSpPr txBox="1"/>
          <p:nvPr>
            <p:ph type="title"/>
          </p:nvPr>
        </p:nvSpPr>
        <p:spPr>
          <a:xfrm>
            <a:off x="914400" y="609600"/>
            <a:ext cx="8077199"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173" rtl="0" algn="ctr">
              <a:spcBef>
                <a:spcPts val="0"/>
              </a:spcBef>
              <a:spcAft>
                <a:spcPts val="0"/>
              </a:spcAft>
              <a:defRPr/>
            </a:lvl6pPr>
            <a:lvl7pPr marL="914345" rtl="0" algn="ctr">
              <a:spcBef>
                <a:spcPts val="0"/>
              </a:spcBef>
              <a:spcAft>
                <a:spcPts val="0"/>
              </a:spcAft>
              <a:defRPr/>
            </a:lvl7pPr>
            <a:lvl8pPr marL="1371517" rtl="0" algn="ctr">
              <a:spcBef>
                <a:spcPts val="0"/>
              </a:spcBef>
              <a:spcAft>
                <a:spcPts val="0"/>
              </a:spcAft>
              <a:defRPr/>
            </a:lvl8pPr>
            <a:lvl9pPr marL="1828690" rtl="0" algn="ctr">
              <a:spcBef>
                <a:spcPts val="0"/>
              </a:spcBef>
              <a:spcAft>
                <a:spcPts val="0"/>
              </a:spcAft>
              <a:defRPr/>
            </a:lvl9pPr>
          </a:lstStyle>
          <a:p/>
        </p:txBody>
      </p:sp>
      <p:sp>
        <p:nvSpPr>
          <p:cNvPr id="418" name="Shape 418"/>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5" marL="914345" marR="0" rtl="0" algn="l">
              <a:spcBef>
                <a:spcPts val="0"/>
              </a:spcBef>
              <a:defRPr/>
            </a:lvl3pPr>
            <a:lvl4pPr indent="-12617" marL="1371517" marR="0" rtl="0" algn="l">
              <a:spcBef>
                <a:spcPts val="0"/>
              </a:spcBef>
              <a:defRPr/>
            </a:lvl4pPr>
            <a:lvl5pPr indent="-12590" marL="1828690" marR="0" rtl="0" algn="l">
              <a:spcBef>
                <a:spcPts val="0"/>
              </a:spcBef>
              <a:defRPr/>
            </a:lvl5pPr>
            <a:lvl6pPr indent="-12562" marL="2285862" marR="0" rtl="0" algn="l">
              <a:spcBef>
                <a:spcPts val="0"/>
              </a:spcBef>
              <a:defRPr/>
            </a:lvl6pPr>
            <a:lvl7pPr indent="-12536" marL="2743036" marR="0" rtl="0" algn="l">
              <a:spcBef>
                <a:spcPts val="0"/>
              </a:spcBef>
              <a:defRPr/>
            </a:lvl7pPr>
            <a:lvl8pPr indent="-12508" marL="3200208" marR="0" rtl="0" algn="l">
              <a:spcBef>
                <a:spcPts val="0"/>
              </a:spcBef>
              <a:defRPr/>
            </a:lvl8pPr>
            <a:lvl9pPr indent="-12481" marL="3657381" marR="0" rtl="0" algn="l">
              <a:spcBef>
                <a:spcPts val="0"/>
              </a:spcBef>
              <a:defRPr/>
            </a:lvl9pPr>
          </a:lstStyle>
          <a:p/>
        </p:txBody>
      </p:sp>
      <p:sp>
        <p:nvSpPr>
          <p:cNvPr id="419" name="Shape 419"/>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5" marL="914345" marR="0" rtl="0" algn="l">
              <a:spcBef>
                <a:spcPts val="0"/>
              </a:spcBef>
              <a:defRPr/>
            </a:lvl3pPr>
            <a:lvl4pPr indent="-12617" marL="1371517" marR="0" rtl="0" algn="l">
              <a:spcBef>
                <a:spcPts val="0"/>
              </a:spcBef>
              <a:defRPr/>
            </a:lvl4pPr>
            <a:lvl5pPr indent="-12590" marL="1828690" marR="0" rtl="0" algn="l">
              <a:spcBef>
                <a:spcPts val="0"/>
              </a:spcBef>
              <a:defRPr/>
            </a:lvl5pPr>
            <a:lvl6pPr indent="-12562" marL="2285862" marR="0" rtl="0" algn="l">
              <a:spcBef>
                <a:spcPts val="0"/>
              </a:spcBef>
              <a:defRPr/>
            </a:lvl6pPr>
            <a:lvl7pPr indent="-12536" marL="2743036" marR="0" rtl="0" algn="l">
              <a:spcBef>
                <a:spcPts val="0"/>
              </a:spcBef>
              <a:defRPr/>
            </a:lvl7pPr>
            <a:lvl8pPr indent="-12508" marL="3200208" marR="0" rtl="0" algn="l">
              <a:spcBef>
                <a:spcPts val="0"/>
              </a:spcBef>
              <a:defRPr/>
            </a:lvl8pPr>
            <a:lvl9pPr indent="-12481" marL="3657381" marR="0" rtl="0" algn="l">
              <a:spcBef>
                <a:spcPts val="0"/>
              </a:spcBef>
              <a:defRPr/>
            </a:lvl9pPr>
          </a:lstStyle>
          <a:p/>
        </p:txBody>
      </p:sp>
      <p:sp>
        <p:nvSpPr>
          <p:cNvPr id="420" name="Shape 420"/>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21" name="Shape 421"/>
        <p:cNvGrpSpPr/>
        <p:nvPr/>
      </p:nvGrpSpPr>
      <p:grpSpPr>
        <a:xfrm>
          <a:off x="0" y="0"/>
          <a:ext cx="0" cy="0"/>
          <a:chOff x="0" y="0"/>
          <a:chExt cx="0" cy="0"/>
        </a:xfrm>
      </p:grpSpPr>
      <p:sp>
        <p:nvSpPr>
          <p:cNvPr id="422" name="Shape 422"/>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5" marL="914345" marR="0" rtl="0" algn="l">
              <a:spcBef>
                <a:spcPts val="0"/>
              </a:spcBef>
              <a:defRPr/>
            </a:lvl3pPr>
            <a:lvl4pPr indent="-12617" marL="1371517" marR="0" rtl="0" algn="l">
              <a:spcBef>
                <a:spcPts val="0"/>
              </a:spcBef>
              <a:defRPr/>
            </a:lvl4pPr>
            <a:lvl5pPr indent="-12590" marL="1828690" marR="0" rtl="0" algn="l">
              <a:spcBef>
                <a:spcPts val="0"/>
              </a:spcBef>
              <a:defRPr/>
            </a:lvl5pPr>
            <a:lvl6pPr indent="-12562" marL="2285862" marR="0" rtl="0" algn="l">
              <a:spcBef>
                <a:spcPts val="0"/>
              </a:spcBef>
              <a:defRPr/>
            </a:lvl6pPr>
            <a:lvl7pPr indent="-12536" marL="2743036" marR="0" rtl="0" algn="l">
              <a:spcBef>
                <a:spcPts val="0"/>
              </a:spcBef>
              <a:defRPr/>
            </a:lvl7pPr>
            <a:lvl8pPr indent="-12508" marL="3200208" marR="0" rtl="0" algn="l">
              <a:spcBef>
                <a:spcPts val="0"/>
              </a:spcBef>
              <a:defRPr/>
            </a:lvl8pPr>
            <a:lvl9pPr indent="-12481" marL="3657381" marR="0" rtl="0" algn="l">
              <a:spcBef>
                <a:spcPts val="0"/>
              </a:spcBef>
              <a:defRPr/>
            </a:lvl9pPr>
          </a:lstStyle>
          <a:p/>
        </p:txBody>
      </p:sp>
      <p:sp>
        <p:nvSpPr>
          <p:cNvPr id="423" name="Shape 423"/>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5" marL="914345" marR="0" rtl="0" algn="l">
              <a:spcBef>
                <a:spcPts val="0"/>
              </a:spcBef>
              <a:defRPr/>
            </a:lvl3pPr>
            <a:lvl4pPr indent="-12617" marL="1371517" marR="0" rtl="0" algn="l">
              <a:spcBef>
                <a:spcPts val="0"/>
              </a:spcBef>
              <a:defRPr/>
            </a:lvl4pPr>
            <a:lvl5pPr indent="-12590" marL="1828690" marR="0" rtl="0" algn="l">
              <a:spcBef>
                <a:spcPts val="0"/>
              </a:spcBef>
              <a:defRPr/>
            </a:lvl5pPr>
            <a:lvl6pPr indent="-12562" marL="2285862" marR="0" rtl="0" algn="l">
              <a:spcBef>
                <a:spcPts val="0"/>
              </a:spcBef>
              <a:defRPr/>
            </a:lvl6pPr>
            <a:lvl7pPr indent="-12536" marL="2743036" marR="0" rtl="0" algn="l">
              <a:spcBef>
                <a:spcPts val="0"/>
              </a:spcBef>
              <a:defRPr/>
            </a:lvl7pPr>
            <a:lvl8pPr indent="-12508" marL="3200208" marR="0" rtl="0" algn="l">
              <a:spcBef>
                <a:spcPts val="0"/>
              </a:spcBef>
              <a:defRPr/>
            </a:lvl8pPr>
            <a:lvl9pPr indent="-12481" marL="3657381" marR="0" rtl="0" algn="l">
              <a:spcBef>
                <a:spcPts val="0"/>
              </a:spcBef>
              <a:defRPr/>
            </a:lvl9pPr>
          </a:lstStyle>
          <a:p/>
        </p:txBody>
      </p:sp>
      <p:sp>
        <p:nvSpPr>
          <p:cNvPr id="424" name="Shape 424"/>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29" name="Shape 29"/>
        <p:cNvGrpSpPr/>
        <p:nvPr/>
      </p:nvGrpSpPr>
      <p:grpSpPr>
        <a:xfrm>
          <a:off x="0" y="0"/>
          <a:ext cx="0" cy="0"/>
          <a:chOff x="0" y="0"/>
          <a:chExt cx="0" cy="0"/>
        </a:xfrm>
      </p:grpSpPr>
      <p:sp>
        <p:nvSpPr>
          <p:cNvPr id="30" name="Shape 30"/>
          <p:cNvSpPr txBox="1"/>
          <p:nvPr>
            <p:ph type="title"/>
          </p:nvPr>
        </p:nvSpPr>
        <p:spPr>
          <a:xfrm>
            <a:off x="914400" y="609600"/>
            <a:ext cx="8077199"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173" rtl="0" algn="ctr">
              <a:spcBef>
                <a:spcPts val="0"/>
              </a:spcBef>
              <a:spcAft>
                <a:spcPts val="0"/>
              </a:spcAft>
              <a:defRPr/>
            </a:lvl6pPr>
            <a:lvl7pPr marL="914344" rtl="0" algn="ctr">
              <a:spcBef>
                <a:spcPts val="0"/>
              </a:spcBef>
              <a:spcAft>
                <a:spcPts val="0"/>
              </a:spcAft>
              <a:defRPr/>
            </a:lvl7pPr>
            <a:lvl8pPr marL="1371518" rtl="0" algn="ctr">
              <a:spcBef>
                <a:spcPts val="0"/>
              </a:spcBef>
              <a:spcAft>
                <a:spcPts val="0"/>
              </a:spcAft>
              <a:defRPr/>
            </a:lvl8pPr>
            <a:lvl9pPr marL="1828691" rtl="0" algn="ctr">
              <a:spcBef>
                <a:spcPts val="0"/>
              </a:spcBef>
              <a:spcAft>
                <a:spcPts val="0"/>
              </a:spcAft>
              <a:defRPr/>
            </a:lvl9pPr>
          </a:lstStyle>
          <a:p/>
        </p:txBody>
      </p:sp>
      <p:sp>
        <p:nvSpPr>
          <p:cNvPr id="31" name="Shape 31"/>
          <p:cNvSpPr txBox="1"/>
          <p:nvPr>
            <p:ph idx="1" type="body"/>
          </p:nvPr>
        </p:nvSpPr>
        <p:spPr>
          <a:xfrm>
            <a:off x="914400" y="1935166"/>
            <a:ext cx="3962399" cy="3551236"/>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2" name="Shape 32"/>
          <p:cNvSpPr txBox="1"/>
          <p:nvPr>
            <p:ph idx="2" type="body"/>
          </p:nvPr>
        </p:nvSpPr>
        <p:spPr>
          <a:xfrm>
            <a:off x="5029200" y="1935166"/>
            <a:ext cx="3962399" cy="3551236"/>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3" name="Shape 33"/>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34" name="Shape 34"/>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35" name="Shape 35"/>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425" name="Shape 425"/>
        <p:cNvGrpSpPr/>
        <p:nvPr/>
      </p:nvGrpSpPr>
      <p:grpSpPr>
        <a:xfrm>
          <a:off x="0" y="0"/>
          <a:ext cx="0" cy="0"/>
          <a:chOff x="0" y="0"/>
          <a:chExt cx="0" cy="0"/>
        </a:xfrm>
      </p:grpSpPr>
      <p:sp>
        <p:nvSpPr>
          <p:cNvPr id="426" name="Shape 426"/>
          <p:cNvSpPr txBox="1"/>
          <p:nvPr>
            <p:ph type="title"/>
          </p:nvPr>
        </p:nvSpPr>
        <p:spPr>
          <a:xfrm>
            <a:off x="457200" y="273050"/>
            <a:ext cx="3008399" cy="1161900"/>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27" name="Shape 427"/>
          <p:cNvSpPr txBox="1"/>
          <p:nvPr>
            <p:ph idx="1" type="body"/>
          </p:nvPr>
        </p:nvSpPr>
        <p:spPr>
          <a:xfrm>
            <a:off x="3575050" y="273052"/>
            <a:ext cx="5111699" cy="5852999"/>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28" name="Shape 428"/>
          <p:cNvSpPr txBox="1"/>
          <p:nvPr>
            <p:ph idx="2" type="body"/>
          </p:nvPr>
        </p:nvSpPr>
        <p:spPr>
          <a:xfrm>
            <a:off x="457200" y="1435103"/>
            <a:ext cx="3008399" cy="4691099"/>
          </a:xfrm>
          <a:prstGeom prst="rect">
            <a:avLst/>
          </a:prstGeom>
          <a:noFill/>
          <a:ln>
            <a:noFill/>
          </a:ln>
        </p:spPr>
        <p:txBody>
          <a:bodyPr anchorCtr="0" anchor="t" bIns="91425" lIns="91425" rIns="91425" tIns="91425"/>
          <a:lstStyle>
            <a:lvl1pPr indent="0" marL="0" rtl="0">
              <a:spcBef>
                <a:spcPts val="0"/>
              </a:spcBef>
              <a:buFont typeface="PT Sans"/>
              <a:buNone/>
              <a:defRPr/>
            </a:lvl1pPr>
            <a:lvl2pPr indent="-12673" marL="457173" rtl="0">
              <a:spcBef>
                <a:spcPts val="0"/>
              </a:spcBef>
              <a:buFont typeface="PT Sans"/>
              <a:buNone/>
              <a:defRPr/>
            </a:lvl2pPr>
            <a:lvl3pPr indent="-12645" marL="914345" rtl="0">
              <a:spcBef>
                <a:spcPts val="0"/>
              </a:spcBef>
              <a:buFont typeface="PT Sans"/>
              <a:buNone/>
              <a:defRPr/>
            </a:lvl3pPr>
            <a:lvl4pPr indent="-12617" marL="1371517" rtl="0">
              <a:spcBef>
                <a:spcPts val="0"/>
              </a:spcBef>
              <a:buFont typeface="PT Sans"/>
              <a:buNone/>
              <a:defRPr/>
            </a:lvl4pPr>
            <a:lvl5pPr indent="-12590" marL="1828690" rtl="0">
              <a:spcBef>
                <a:spcPts val="0"/>
              </a:spcBef>
              <a:buFont typeface="PT Sans"/>
              <a:buNone/>
              <a:defRPr/>
            </a:lvl5pPr>
            <a:lvl6pPr indent="-12562" marL="2285862" rtl="0">
              <a:spcBef>
                <a:spcPts val="0"/>
              </a:spcBef>
              <a:buFont typeface="PT Sans"/>
              <a:buNone/>
              <a:defRPr/>
            </a:lvl6pPr>
            <a:lvl7pPr indent="-12536" marL="2743036" rtl="0">
              <a:spcBef>
                <a:spcPts val="0"/>
              </a:spcBef>
              <a:buFont typeface="PT Sans"/>
              <a:buNone/>
              <a:defRPr/>
            </a:lvl7pPr>
            <a:lvl8pPr indent="-12508" marL="3200208" rtl="0">
              <a:spcBef>
                <a:spcPts val="0"/>
              </a:spcBef>
              <a:buFont typeface="PT Sans"/>
              <a:buNone/>
              <a:defRPr/>
            </a:lvl8pPr>
            <a:lvl9pPr indent="-12481" marL="3657381" rtl="0">
              <a:spcBef>
                <a:spcPts val="0"/>
              </a:spcBef>
              <a:buFont typeface="PT Sans"/>
              <a:buNone/>
              <a:defRPr/>
            </a:lvl9pPr>
          </a:lstStyle>
          <a:p/>
        </p:txBody>
      </p:sp>
      <p:sp>
        <p:nvSpPr>
          <p:cNvPr id="429" name="Shape 429"/>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5" marL="914345" marR="0" rtl="0" algn="l">
              <a:spcBef>
                <a:spcPts val="0"/>
              </a:spcBef>
              <a:defRPr/>
            </a:lvl3pPr>
            <a:lvl4pPr indent="-12617" marL="1371517" marR="0" rtl="0" algn="l">
              <a:spcBef>
                <a:spcPts val="0"/>
              </a:spcBef>
              <a:defRPr/>
            </a:lvl4pPr>
            <a:lvl5pPr indent="-12590" marL="1828690" marR="0" rtl="0" algn="l">
              <a:spcBef>
                <a:spcPts val="0"/>
              </a:spcBef>
              <a:defRPr/>
            </a:lvl5pPr>
            <a:lvl6pPr indent="-12562" marL="2285862" marR="0" rtl="0" algn="l">
              <a:spcBef>
                <a:spcPts val="0"/>
              </a:spcBef>
              <a:defRPr/>
            </a:lvl6pPr>
            <a:lvl7pPr indent="-12536" marL="2743036" marR="0" rtl="0" algn="l">
              <a:spcBef>
                <a:spcPts val="0"/>
              </a:spcBef>
              <a:defRPr/>
            </a:lvl7pPr>
            <a:lvl8pPr indent="-12508" marL="3200208" marR="0" rtl="0" algn="l">
              <a:spcBef>
                <a:spcPts val="0"/>
              </a:spcBef>
              <a:defRPr/>
            </a:lvl8pPr>
            <a:lvl9pPr indent="-12481" marL="3657381" marR="0" rtl="0" algn="l">
              <a:spcBef>
                <a:spcPts val="0"/>
              </a:spcBef>
              <a:defRPr/>
            </a:lvl9pPr>
          </a:lstStyle>
          <a:p/>
        </p:txBody>
      </p:sp>
      <p:sp>
        <p:nvSpPr>
          <p:cNvPr id="430" name="Shape 430"/>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5" marL="914345" marR="0" rtl="0" algn="l">
              <a:spcBef>
                <a:spcPts val="0"/>
              </a:spcBef>
              <a:defRPr/>
            </a:lvl3pPr>
            <a:lvl4pPr indent="-12617" marL="1371517" marR="0" rtl="0" algn="l">
              <a:spcBef>
                <a:spcPts val="0"/>
              </a:spcBef>
              <a:defRPr/>
            </a:lvl4pPr>
            <a:lvl5pPr indent="-12590" marL="1828690" marR="0" rtl="0" algn="l">
              <a:spcBef>
                <a:spcPts val="0"/>
              </a:spcBef>
              <a:defRPr/>
            </a:lvl5pPr>
            <a:lvl6pPr indent="-12562" marL="2285862" marR="0" rtl="0" algn="l">
              <a:spcBef>
                <a:spcPts val="0"/>
              </a:spcBef>
              <a:defRPr/>
            </a:lvl6pPr>
            <a:lvl7pPr indent="-12536" marL="2743036" marR="0" rtl="0" algn="l">
              <a:spcBef>
                <a:spcPts val="0"/>
              </a:spcBef>
              <a:defRPr/>
            </a:lvl7pPr>
            <a:lvl8pPr indent="-12508" marL="3200208" marR="0" rtl="0" algn="l">
              <a:spcBef>
                <a:spcPts val="0"/>
              </a:spcBef>
              <a:defRPr/>
            </a:lvl8pPr>
            <a:lvl9pPr indent="-12481" marL="3657381" marR="0" rtl="0" algn="l">
              <a:spcBef>
                <a:spcPts val="0"/>
              </a:spcBef>
              <a:defRPr/>
            </a:lvl9pPr>
          </a:lstStyle>
          <a:p/>
        </p:txBody>
      </p:sp>
      <p:sp>
        <p:nvSpPr>
          <p:cNvPr id="431" name="Shape 431"/>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432" name="Shape 432"/>
        <p:cNvGrpSpPr/>
        <p:nvPr/>
      </p:nvGrpSpPr>
      <p:grpSpPr>
        <a:xfrm>
          <a:off x="0" y="0"/>
          <a:ext cx="0" cy="0"/>
          <a:chOff x="0" y="0"/>
          <a:chExt cx="0" cy="0"/>
        </a:xfrm>
      </p:grpSpPr>
      <p:sp>
        <p:nvSpPr>
          <p:cNvPr id="433" name="Shape 433"/>
          <p:cNvSpPr txBox="1"/>
          <p:nvPr>
            <p:ph type="title"/>
          </p:nvPr>
        </p:nvSpPr>
        <p:spPr>
          <a:xfrm>
            <a:off x="1792288" y="4800600"/>
            <a:ext cx="5486399" cy="566699"/>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34" name="Shape 434"/>
          <p:cNvSpPr/>
          <p:nvPr>
            <p:ph idx="2" type="pic"/>
          </p:nvPr>
        </p:nvSpPr>
        <p:spPr>
          <a:xfrm>
            <a:off x="1792288" y="612775"/>
            <a:ext cx="5486399" cy="4114800"/>
          </a:xfrm>
          <a:prstGeom prst="rect">
            <a:avLst/>
          </a:prstGeom>
          <a:noFill/>
          <a:ln>
            <a:noFill/>
          </a:ln>
        </p:spPr>
      </p:sp>
      <p:sp>
        <p:nvSpPr>
          <p:cNvPr id="435" name="Shape 435"/>
          <p:cNvSpPr txBox="1"/>
          <p:nvPr>
            <p:ph idx="1" type="body"/>
          </p:nvPr>
        </p:nvSpPr>
        <p:spPr>
          <a:xfrm>
            <a:off x="1792288" y="5367337"/>
            <a:ext cx="5486399" cy="804899"/>
          </a:xfrm>
          <a:prstGeom prst="rect">
            <a:avLst/>
          </a:prstGeom>
          <a:noFill/>
          <a:ln>
            <a:noFill/>
          </a:ln>
        </p:spPr>
        <p:txBody>
          <a:bodyPr anchorCtr="0" anchor="t" bIns="91425" lIns="91425" rIns="91425" tIns="91425"/>
          <a:lstStyle>
            <a:lvl1pPr indent="0" marL="0" rtl="0">
              <a:spcBef>
                <a:spcPts val="0"/>
              </a:spcBef>
              <a:buFont typeface="PT Sans"/>
              <a:buNone/>
              <a:defRPr/>
            </a:lvl1pPr>
            <a:lvl2pPr indent="-12673" marL="457173" rtl="0">
              <a:spcBef>
                <a:spcPts val="0"/>
              </a:spcBef>
              <a:buFont typeface="PT Sans"/>
              <a:buNone/>
              <a:defRPr/>
            </a:lvl2pPr>
            <a:lvl3pPr indent="-12645" marL="914345" rtl="0">
              <a:spcBef>
                <a:spcPts val="0"/>
              </a:spcBef>
              <a:buFont typeface="PT Sans"/>
              <a:buNone/>
              <a:defRPr/>
            </a:lvl3pPr>
            <a:lvl4pPr indent="-12617" marL="1371517" rtl="0">
              <a:spcBef>
                <a:spcPts val="0"/>
              </a:spcBef>
              <a:buFont typeface="PT Sans"/>
              <a:buNone/>
              <a:defRPr/>
            </a:lvl4pPr>
            <a:lvl5pPr indent="-12590" marL="1828690" rtl="0">
              <a:spcBef>
                <a:spcPts val="0"/>
              </a:spcBef>
              <a:buFont typeface="PT Sans"/>
              <a:buNone/>
              <a:defRPr/>
            </a:lvl5pPr>
            <a:lvl6pPr indent="-12562" marL="2285862" rtl="0">
              <a:spcBef>
                <a:spcPts val="0"/>
              </a:spcBef>
              <a:buFont typeface="PT Sans"/>
              <a:buNone/>
              <a:defRPr/>
            </a:lvl6pPr>
            <a:lvl7pPr indent="-12536" marL="2743036" rtl="0">
              <a:spcBef>
                <a:spcPts val="0"/>
              </a:spcBef>
              <a:buFont typeface="PT Sans"/>
              <a:buNone/>
              <a:defRPr/>
            </a:lvl7pPr>
            <a:lvl8pPr indent="-12508" marL="3200208" rtl="0">
              <a:spcBef>
                <a:spcPts val="0"/>
              </a:spcBef>
              <a:buFont typeface="PT Sans"/>
              <a:buNone/>
              <a:defRPr/>
            </a:lvl8pPr>
            <a:lvl9pPr indent="-12481" marL="3657381" rtl="0">
              <a:spcBef>
                <a:spcPts val="0"/>
              </a:spcBef>
              <a:buFont typeface="PT Sans"/>
              <a:buNone/>
              <a:defRPr/>
            </a:lvl9pPr>
          </a:lstStyle>
          <a:p/>
        </p:txBody>
      </p:sp>
      <p:sp>
        <p:nvSpPr>
          <p:cNvPr id="436" name="Shape 436"/>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5" marL="914345" marR="0" rtl="0" algn="l">
              <a:spcBef>
                <a:spcPts val="0"/>
              </a:spcBef>
              <a:defRPr/>
            </a:lvl3pPr>
            <a:lvl4pPr indent="-12617" marL="1371517" marR="0" rtl="0" algn="l">
              <a:spcBef>
                <a:spcPts val="0"/>
              </a:spcBef>
              <a:defRPr/>
            </a:lvl4pPr>
            <a:lvl5pPr indent="-12590" marL="1828690" marR="0" rtl="0" algn="l">
              <a:spcBef>
                <a:spcPts val="0"/>
              </a:spcBef>
              <a:defRPr/>
            </a:lvl5pPr>
            <a:lvl6pPr indent="-12562" marL="2285862" marR="0" rtl="0" algn="l">
              <a:spcBef>
                <a:spcPts val="0"/>
              </a:spcBef>
              <a:defRPr/>
            </a:lvl6pPr>
            <a:lvl7pPr indent="-12536" marL="2743036" marR="0" rtl="0" algn="l">
              <a:spcBef>
                <a:spcPts val="0"/>
              </a:spcBef>
              <a:defRPr/>
            </a:lvl7pPr>
            <a:lvl8pPr indent="-12508" marL="3200208" marR="0" rtl="0" algn="l">
              <a:spcBef>
                <a:spcPts val="0"/>
              </a:spcBef>
              <a:defRPr/>
            </a:lvl8pPr>
            <a:lvl9pPr indent="-12481" marL="3657381" marR="0" rtl="0" algn="l">
              <a:spcBef>
                <a:spcPts val="0"/>
              </a:spcBef>
              <a:defRPr/>
            </a:lvl9pPr>
          </a:lstStyle>
          <a:p/>
        </p:txBody>
      </p:sp>
      <p:sp>
        <p:nvSpPr>
          <p:cNvPr id="437" name="Shape 437"/>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5" marL="914345" marR="0" rtl="0" algn="l">
              <a:spcBef>
                <a:spcPts val="0"/>
              </a:spcBef>
              <a:defRPr/>
            </a:lvl3pPr>
            <a:lvl4pPr indent="-12617" marL="1371517" marR="0" rtl="0" algn="l">
              <a:spcBef>
                <a:spcPts val="0"/>
              </a:spcBef>
              <a:defRPr/>
            </a:lvl4pPr>
            <a:lvl5pPr indent="-12590" marL="1828690" marR="0" rtl="0" algn="l">
              <a:spcBef>
                <a:spcPts val="0"/>
              </a:spcBef>
              <a:defRPr/>
            </a:lvl5pPr>
            <a:lvl6pPr indent="-12562" marL="2285862" marR="0" rtl="0" algn="l">
              <a:spcBef>
                <a:spcPts val="0"/>
              </a:spcBef>
              <a:defRPr/>
            </a:lvl6pPr>
            <a:lvl7pPr indent="-12536" marL="2743036" marR="0" rtl="0" algn="l">
              <a:spcBef>
                <a:spcPts val="0"/>
              </a:spcBef>
              <a:defRPr/>
            </a:lvl7pPr>
            <a:lvl8pPr indent="-12508" marL="3200208" marR="0" rtl="0" algn="l">
              <a:spcBef>
                <a:spcPts val="0"/>
              </a:spcBef>
              <a:defRPr/>
            </a:lvl8pPr>
            <a:lvl9pPr indent="-12481" marL="3657381" marR="0" rtl="0" algn="l">
              <a:spcBef>
                <a:spcPts val="0"/>
              </a:spcBef>
              <a:defRPr/>
            </a:lvl9pPr>
          </a:lstStyle>
          <a:p/>
        </p:txBody>
      </p:sp>
      <p:sp>
        <p:nvSpPr>
          <p:cNvPr id="438" name="Shape 438"/>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439" name="Shape 439"/>
        <p:cNvGrpSpPr/>
        <p:nvPr/>
      </p:nvGrpSpPr>
      <p:grpSpPr>
        <a:xfrm>
          <a:off x="0" y="0"/>
          <a:ext cx="0" cy="0"/>
          <a:chOff x="0" y="0"/>
          <a:chExt cx="0" cy="0"/>
        </a:xfrm>
      </p:grpSpPr>
      <p:sp>
        <p:nvSpPr>
          <p:cNvPr id="440" name="Shape 440"/>
          <p:cNvSpPr txBox="1"/>
          <p:nvPr>
            <p:ph type="title"/>
          </p:nvPr>
        </p:nvSpPr>
        <p:spPr>
          <a:xfrm>
            <a:off x="914400" y="609600"/>
            <a:ext cx="8077199"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173" rtl="0" algn="ctr">
              <a:spcBef>
                <a:spcPts val="0"/>
              </a:spcBef>
              <a:spcAft>
                <a:spcPts val="0"/>
              </a:spcAft>
              <a:defRPr/>
            </a:lvl6pPr>
            <a:lvl7pPr marL="914345" rtl="0" algn="ctr">
              <a:spcBef>
                <a:spcPts val="0"/>
              </a:spcBef>
              <a:spcAft>
                <a:spcPts val="0"/>
              </a:spcAft>
              <a:defRPr/>
            </a:lvl7pPr>
            <a:lvl8pPr marL="1371517" rtl="0" algn="ctr">
              <a:spcBef>
                <a:spcPts val="0"/>
              </a:spcBef>
              <a:spcAft>
                <a:spcPts val="0"/>
              </a:spcAft>
              <a:defRPr/>
            </a:lvl8pPr>
            <a:lvl9pPr marL="1828690" rtl="0" algn="ctr">
              <a:spcBef>
                <a:spcPts val="0"/>
              </a:spcBef>
              <a:spcAft>
                <a:spcPts val="0"/>
              </a:spcAft>
              <a:defRPr/>
            </a:lvl9pPr>
          </a:lstStyle>
          <a:p/>
        </p:txBody>
      </p:sp>
      <p:sp>
        <p:nvSpPr>
          <p:cNvPr id="441" name="Shape 441"/>
          <p:cNvSpPr txBox="1"/>
          <p:nvPr>
            <p:ph idx="1" type="body"/>
          </p:nvPr>
        </p:nvSpPr>
        <p:spPr>
          <a:xfrm rot="5400000">
            <a:off x="3177450" y="-327884"/>
            <a:ext cx="3551099" cy="8077199"/>
          </a:xfrm>
          <a:prstGeom prst="rect">
            <a:avLst/>
          </a:prstGeom>
          <a:noFill/>
          <a:ln>
            <a:noFill/>
          </a:ln>
        </p:spPr>
        <p:txBody>
          <a:bodyPr anchorCtr="0" anchor="t" bIns="91425" lIns="91425" rIns="91425" tIns="91425"/>
          <a:lstStyle>
            <a:lvl1pPr indent="-138112" marL="341312" rtl="0" algn="l">
              <a:spcBef>
                <a:spcPts val="640"/>
              </a:spcBef>
              <a:spcAft>
                <a:spcPts val="0"/>
              </a:spcAft>
              <a:buClr>
                <a:schemeClr val="dk1"/>
              </a:buClr>
              <a:buFont typeface="PT Sans"/>
              <a:buChar char="•"/>
              <a:defRPr/>
            </a:lvl1pPr>
            <a:lvl2pPr indent="-106362" marL="741362" rtl="0" algn="l">
              <a:spcBef>
                <a:spcPts val="560"/>
              </a:spcBef>
              <a:spcAft>
                <a:spcPts val="0"/>
              </a:spcAft>
              <a:buClr>
                <a:schemeClr val="dk1"/>
              </a:buClr>
              <a:buFont typeface="PT Sans"/>
              <a:buChar char="–"/>
              <a:defRPr/>
            </a:lvl2pPr>
            <a:lvl3pPr indent="-74612" marL="1141412" rtl="0" algn="l">
              <a:spcBef>
                <a:spcPts val="480"/>
              </a:spcBef>
              <a:spcAft>
                <a:spcPts val="0"/>
              </a:spcAft>
              <a:buClr>
                <a:schemeClr val="dk1"/>
              </a:buClr>
              <a:buFont typeface="PT Sans"/>
              <a:buChar char="•"/>
              <a:defRPr/>
            </a:lvl3pPr>
            <a:lvl4pPr indent="-100012" marL="1598612" rtl="0" algn="l">
              <a:spcBef>
                <a:spcPts val="400"/>
              </a:spcBef>
              <a:spcAft>
                <a:spcPts val="0"/>
              </a:spcAft>
              <a:buClr>
                <a:schemeClr val="dk1"/>
              </a:buClr>
              <a:buFont typeface="PT Sans"/>
              <a:buChar char="–"/>
              <a:defRPr/>
            </a:lvl4pPr>
            <a:lvl5pPr indent="-100012" marL="2055812" rtl="0" algn="l">
              <a:spcBef>
                <a:spcPts val="400"/>
              </a:spcBef>
              <a:spcAft>
                <a:spcPts val="0"/>
              </a:spcAft>
              <a:buClr>
                <a:schemeClr val="dk1"/>
              </a:buClr>
              <a:buFont typeface="PT Sans"/>
              <a:buChar char="»"/>
              <a:defRPr/>
            </a:lvl5pPr>
            <a:lvl6pPr indent="-114150" marL="2514450" rtl="0" algn="l">
              <a:spcBef>
                <a:spcPts val="400"/>
              </a:spcBef>
              <a:spcAft>
                <a:spcPts val="0"/>
              </a:spcAft>
              <a:buClr>
                <a:schemeClr val="dk1"/>
              </a:buClr>
              <a:buFont typeface="PT Sans"/>
              <a:buChar char="»"/>
              <a:defRPr/>
            </a:lvl6pPr>
            <a:lvl7pPr indent="-114122" marL="2971622" rtl="0" algn="l">
              <a:spcBef>
                <a:spcPts val="400"/>
              </a:spcBef>
              <a:spcAft>
                <a:spcPts val="0"/>
              </a:spcAft>
              <a:buClr>
                <a:schemeClr val="dk1"/>
              </a:buClr>
              <a:buFont typeface="PT Sans"/>
              <a:buChar char="»"/>
              <a:defRPr/>
            </a:lvl7pPr>
            <a:lvl8pPr indent="-114095" marL="3428795" rtl="0" algn="l">
              <a:spcBef>
                <a:spcPts val="400"/>
              </a:spcBef>
              <a:spcAft>
                <a:spcPts val="0"/>
              </a:spcAft>
              <a:buClr>
                <a:schemeClr val="dk1"/>
              </a:buClr>
              <a:buFont typeface="PT Sans"/>
              <a:buChar char="»"/>
              <a:defRPr/>
            </a:lvl8pPr>
            <a:lvl9pPr indent="-114067" marL="3885967" rtl="0" algn="l">
              <a:spcBef>
                <a:spcPts val="400"/>
              </a:spcBef>
              <a:spcAft>
                <a:spcPts val="0"/>
              </a:spcAft>
              <a:buClr>
                <a:schemeClr val="dk1"/>
              </a:buClr>
              <a:buFont typeface="PT Sans"/>
              <a:buChar char="»"/>
              <a:defRPr/>
            </a:lvl9pPr>
          </a:lstStyle>
          <a:p/>
        </p:txBody>
      </p:sp>
      <p:sp>
        <p:nvSpPr>
          <p:cNvPr id="442" name="Shape 442"/>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5" marL="914345" marR="0" rtl="0" algn="l">
              <a:spcBef>
                <a:spcPts val="0"/>
              </a:spcBef>
              <a:defRPr/>
            </a:lvl3pPr>
            <a:lvl4pPr indent="-12617" marL="1371517" marR="0" rtl="0" algn="l">
              <a:spcBef>
                <a:spcPts val="0"/>
              </a:spcBef>
              <a:defRPr/>
            </a:lvl4pPr>
            <a:lvl5pPr indent="-12590" marL="1828690" marR="0" rtl="0" algn="l">
              <a:spcBef>
                <a:spcPts val="0"/>
              </a:spcBef>
              <a:defRPr/>
            </a:lvl5pPr>
            <a:lvl6pPr indent="-12562" marL="2285862" marR="0" rtl="0" algn="l">
              <a:spcBef>
                <a:spcPts val="0"/>
              </a:spcBef>
              <a:defRPr/>
            </a:lvl6pPr>
            <a:lvl7pPr indent="-12536" marL="2743036" marR="0" rtl="0" algn="l">
              <a:spcBef>
                <a:spcPts val="0"/>
              </a:spcBef>
              <a:defRPr/>
            </a:lvl7pPr>
            <a:lvl8pPr indent="-12508" marL="3200208" marR="0" rtl="0" algn="l">
              <a:spcBef>
                <a:spcPts val="0"/>
              </a:spcBef>
              <a:defRPr/>
            </a:lvl8pPr>
            <a:lvl9pPr indent="-12481" marL="3657381" marR="0" rtl="0" algn="l">
              <a:spcBef>
                <a:spcPts val="0"/>
              </a:spcBef>
              <a:defRPr/>
            </a:lvl9pPr>
          </a:lstStyle>
          <a:p/>
        </p:txBody>
      </p:sp>
      <p:sp>
        <p:nvSpPr>
          <p:cNvPr id="443" name="Shape 443"/>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5" marL="914345" marR="0" rtl="0" algn="l">
              <a:spcBef>
                <a:spcPts val="0"/>
              </a:spcBef>
              <a:defRPr/>
            </a:lvl3pPr>
            <a:lvl4pPr indent="-12617" marL="1371517" marR="0" rtl="0" algn="l">
              <a:spcBef>
                <a:spcPts val="0"/>
              </a:spcBef>
              <a:defRPr/>
            </a:lvl4pPr>
            <a:lvl5pPr indent="-12590" marL="1828690" marR="0" rtl="0" algn="l">
              <a:spcBef>
                <a:spcPts val="0"/>
              </a:spcBef>
              <a:defRPr/>
            </a:lvl5pPr>
            <a:lvl6pPr indent="-12562" marL="2285862" marR="0" rtl="0" algn="l">
              <a:spcBef>
                <a:spcPts val="0"/>
              </a:spcBef>
              <a:defRPr/>
            </a:lvl6pPr>
            <a:lvl7pPr indent="-12536" marL="2743036" marR="0" rtl="0" algn="l">
              <a:spcBef>
                <a:spcPts val="0"/>
              </a:spcBef>
              <a:defRPr/>
            </a:lvl7pPr>
            <a:lvl8pPr indent="-12508" marL="3200208" marR="0" rtl="0" algn="l">
              <a:spcBef>
                <a:spcPts val="0"/>
              </a:spcBef>
              <a:defRPr/>
            </a:lvl8pPr>
            <a:lvl9pPr indent="-12481" marL="3657381" marR="0" rtl="0" algn="l">
              <a:spcBef>
                <a:spcPts val="0"/>
              </a:spcBef>
              <a:defRPr/>
            </a:lvl9pPr>
          </a:lstStyle>
          <a:p/>
        </p:txBody>
      </p:sp>
      <p:sp>
        <p:nvSpPr>
          <p:cNvPr id="444" name="Shape 444"/>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445" name="Shape 445"/>
        <p:cNvGrpSpPr/>
        <p:nvPr/>
      </p:nvGrpSpPr>
      <p:grpSpPr>
        <a:xfrm>
          <a:off x="0" y="0"/>
          <a:ext cx="0" cy="0"/>
          <a:chOff x="0" y="0"/>
          <a:chExt cx="0" cy="0"/>
        </a:xfrm>
      </p:grpSpPr>
      <p:sp>
        <p:nvSpPr>
          <p:cNvPr id="446" name="Shape 446"/>
          <p:cNvSpPr txBox="1"/>
          <p:nvPr>
            <p:ph type="title"/>
          </p:nvPr>
        </p:nvSpPr>
        <p:spPr>
          <a:xfrm rot="5400000">
            <a:off x="5543550" y="2038349"/>
            <a:ext cx="4876799" cy="2019299"/>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173" rtl="0" algn="ctr">
              <a:spcBef>
                <a:spcPts val="0"/>
              </a:spcBef>
              <a:spcAft>
                <a:spcPts val="0"/>
              </a:spcAft>
              <a:defRPr/>
            </a:lvl6pPr>
            <a:lvl7pPr marL="914345" rtl="0" algn="ctr">
              <a:spcBef>
                <a:spcPts val="0"/>
              </a:spcBef>
              <a:spcAft>
                <a:spcPts val="0"/>
              </a:spcAft>
              <a:defRPr/>
            </a:lvl7pPr>
            <a:lvl8pPr marL="1371517" rtl="0" algn="ctr">
              <a:spcBef>
                <a:spcPts val="0"/>
              </a:spcBef>
              <a:spcAft>
                <a:spcPts val="0"/>
              </a:spcAft>
              <a:defRPr/>
            </a:lvl8pPr>
            <a:lvl9pPr marL="1828690" rtl="0" algn="ctr">
              <a:spcBef>
                <a:spcPts val="0"/>
              </a:spcBef>
              <a:spcAft>
                <a:spcPts val="0"/>
              </a:spcAft>
              <a:defRPr/>
            </a:lvl9pPr>
          </a:lstStyle>
          <a:p/>
        </p:txBody>
      </p:sp>
      <p:sp>
        <p:nvSpPr>
          <p:cNvPr id="447" name="Shape 447"/>
          <p:cNvSpPr txBox="1"/>
          <p:nvPr>
            <p:ph idx="1" type="body"/>
          </p:nvPr>
        </p:nvSpPr>
        <p:spPr>
          <a:xfrm rot="5400000">
            <a:off x="1428750" y="95249"/>
            <a:ext cx="4876799" cy="5905500"/>
          </a:xfrm>
          <a:prstGeom prst="rect">
            <a:avLst/>
          </a:prstGeom>
          <a:noFill/>
          <a:ln>
            <a:noFill/>
          </a:ln>
        </p:spPr>
        <p:txBody>
          <a:bodyPr anchorCtr="0" anchor="t" bIns="91425" lIns="91425" rIns="91425" tIns="91425"/>
          <a:lstStyle>
            <a:lvl1pPr indent="-138112" marL="341312" rtl="0" algn="l">
              <a:spcBef>
                <a:spcPts val="640"/>
              </a:spcBef>
              <a:spcAft>
                <a:spcPts val="0"/>
              </a:spcAft>
              <a:buClr>
                <a:schemeClr val="dk1"/>
              </a:buClr>
              <a:buFont typeface="PT Sans"/>
              <a:buChar char="•"/>
              <a:defRPr/>
            </a:lvl1pPr>
            <a:lvl2pPr indent="-106362" marL="741362" rtl="0" algn="l">
              <a:spcBef>
                <a:spcPts val="560"/>
              </a:spcBef>
              <a:spcAft>
                <a:spcPts val="0"/>
              </a:spcAft>
              <a:buClr>
                <a:schemeClr val="dk1"/>
              </a:buClr>
              <a:buFont typeface="PT Sans"/>
              <a:buChar char="–"/>
              <a:defRPr/>
            </a:lvl2pPr>
            <a:lvl3pPr indent="-74612" marL="1141412" rtl="0" algn="l">
              <a:spcBef>
                <a:spcPts val="480"/>
              </a:spcBef>
              <a:spcAft>
                <a:spcPts val="0"/>
              </a:spcAft>
              <a:buClr>
                <a:schemeClr val="dk1"/>
              </a:buClr>
              <a:buFont typeface="PT Sans"/>
              <a:buChar char="•"/>
              <a:defRPr/>
            </a:lvl3pPr>
            <a:lvl4pPr indent="-100012" marL="1598612" rtl="0" algn="l">
              <a:spcBef>
                <a:spcPts val="400"/>
              </a:spcBef>
              <a:spcAft>
                <a:spcPts val="0"/>
              </a:spcAft>
              <a:buClr>
                <a:schemeClr val="dk1"/>
              </a:buClr>
              <a:buFont typeface="PT Sans"/>
              <a:buChar char="–"/>
              <a:defRPr/>
            </a:lvl4pPr>
            <a:lvl5pPr indent="-100012" marL="2055812" rtl="0" algn="l">
              <a:spcBef>
                <a:spcPts val="400"/>
              </a:spcBef>
              <a:spcAft>
                <a:spcPts val="0"/>
              </a:spcAft>
              <a:buClr>
                <a:schemeClr val="dk1"/>
              </a:buClr>
              <a:buFont typeface="PT Sans"/>
              <a:buChar char="»"/>
              <a:defRPr/>
            </a:lvl5pPr>
            <a:lvl6pPr indent="-114150" marL="2514450" rtl="0" algn="l">
              <a:spcBef>
                <a:spcPts val="400"/>
              </a:spcBef>
              <a:spcAft>
                <a:spcPts val="0"/>
              </a:spcAft>
              <a:buClr>
                <a:schemeClr val="dk1"/>
              </a:buClr>
              <a:buFont typeface="PT Sans"/>
              <a:buChar char="»"/>
              <a:defRPr/>
            </a:lvl6pPr>
            <a:lvl7pPr indent="-114122" marL="2971622" rtl="0" algn="l">
              <a:spcBef>
                <a:spcPts val="400"/>
              </a:spcBef>
              <a:spcAft>
                <a:spcPts val="0"/>
              </a:spcAft>
              <a:buClr>
                <a:schemeClr val="dk1"/>
              </a:buClr>
              <a:buFont typeface="PT Sans"/>
              <a:buChar char="»"/>
              <a:defRPr/>
            </a:lvl7pPr>
            <a:lvl8pPr indent="-114095" marL="3428795" rtl="0" algn="l">
              <a:spcBef>
                <a:spcPts val="400"/>
              </a:spcBef>
              <a:spcAft>
                <a:spcPts val="0"/>
              </a:spcAft>
              <a:buClr>
                <a:schemeClr val="dk1"/>
              </a:buClr>
              <a:buFont typeface="PT Sans"/>
              <a:buChar char="»"/>
              <a:defRPr/>
            </a:lvl8pPr>
            <a:lvl9pPr indent="-114067" marL="3885967" rtl="0" algn="l">
              <a:spcBef>
                <a:spcPts val="400"/>
              </a:spcBef>
              <a:spcAft>
                <a:spcPts val="0"/>
              </a:spcAft>
              <a:buClr>
                <a:schemeClr val="dk1"/>
              </a:buClr>
              <a:buFont typeface="PT Sans"/>
              <a:buChar char="»"/>
              <a:defRPr/>
            </a:lvl9pPr>
          </a:lstStyle>
          <a:p/>
        </p:txBody>
      </p:sp>
      <p:sp>
        <p:nvSpPr>
          <p:cNvPr id="448" name="Shape 448"/>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5" marL="914345" marR="0" rtl="0" algn="l">
              <a:spcBef>
                <a:spcPts val="0"/>
              </a:spcBef>
              <a:defRPr/>
            </a:lvl3pPr>
            <a:lvl4pPr indent="-12617" marL="1371517" marR="0" rtl="0" algn="l">
              <a:spcBef>
                <a:spcPts val="0"/>
              </a:spcBef>
              <a:defRPr/>
            </a:lvl4pPr>
            <a:lvl5pPr indent="-12590" marL="1828690" marR="0" rtl="0" algn="l">
              <a:spcBef>
                <a:spcPts val="0"/>
              </a:spcBef>
              <a:defRPr/>
            </a:lvl5pPr>
            <a:lvl6pPr indent="-12562" marL="2285862" marR="0" rtl="0" algn="l">
              <a:spcBef>
                <a:spcPts val="0"/>
              </a:spcBef>
              <a:defRPr/>
            </a:lvl6pPr>
            <a:lvl7pPr indent="-12536" marL="2743036" marR="0" rtl="0" algn="l">
              <a:spcBef>
                <a:spcPts val="0"/>
              </a:spcBef>
              <a:defRPr/>
            </a:lvl7pPr>
            <a:lvl8pPr indent="-12508" marL="3200208" marR="0" rtl="0" algn="l">
              <a:spcBef>
                <a:spcPts val="0"/>
              </a:spcBef>
              <a:defRPr/>
            </a:lvl8pPr>
            <a:lvl9pPr indent="-12481" marL="3657381" marR="0" rtl="0" algn="l">
              <a:spcBef>
                <a:spcPts val="0"/>
              </a:spcBef>
              <a:defRPr/>
            </a:lvl9pPr>
          </a:lstStyle>
          <a:p/>
        </p:txBody>
      </p:sp>
      <p:sp>
        <p:nvSpPr>
          <p:cNvPr id="449" name="Shape 449"/>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5" marL="914345" marR="0" rtl="0" algn="l">
              <a:spcBef>
                <a:spcPts val="0"/>
              </a:spcBef>
              <a:defRPr/>
            </a:lvl3pPr>
            <a:lvl4pPr indent="-12617" marL="1371517" marR="0" rtl="0" algn="l">
              <a:spcBef>
                <a:spcPts val="0"/>
              </a:spcBef>
              <a:defRPr/>
            </a:lvl4pPr>
            <a:lvl5pPr indent="-12590" marL="1828690" marR="0" rtl="0" algn="l">
              <a:spcBef>
                <a:spcPts val="0"/>
              </a:spcBef>
              <a:defRPr/>
            </a:lvl5pPr>
            <a:lvl6pPr indent="-12562" marL="2285862" marR="0" rtl="0" algn="l">
              <a:spcBef>
                <a:spcPts val="0"/>
              </a:spcBef>
              <a:defRPr/>
            </a:lvl6pPr>
            <a:lvl7pPr indent="-12536" marL="2743036" marR="0" rtl="0" algn="l">
              <a:spcBef>
                <a:spcPts val="0"/>
              </a:spcBef>
              <a:defRPr/>
            </a:lvl7pPr>
            <a:lvl8pPr indent="-12508" marL="3200208" marR="0" rtl="0" algn="l">
              <a:spcBef>
                <a:spcPts val="0"/>
              </a:spcBef>
              <a:defRPr/>
            </a:lvl8pPr>
            <a:lvl9pPr indent="-12481" marL="3657381" marR="0" rtl="0" algn="l">
              <a:spcBef>
                <a:spcPts val="0"/>
              </a:spcBef>
              <a:defRPr/>
            </a:lvl9pPr>
          </a:lstStyle>
          <a:p/>
        </p:txBody>
      </p:sp>
      <p:sp>
        <p:nvSpPr>
          <p:cNvPr id="450" name="Shape 450"/>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525" name="Shape 525"/>
        <p:cNvGrpSpPr/>
        <p:nvPr/>
      </p:nvGrpSpPr>
      <p:grpSpPr>
        <a:xfrm>
          <a:off x="0" y="0"/>
          <a:ext cx="0" cy="0"/>
          <a:chOff x="0" y="0"/>
          <a:chExt cx="0" cy="0"/>
        </a:xfrm>
      </p:grpSpPr>
      <p:sp>
        <p:nvSpPr>
          <p:cNvPr id="526" name="Shape 526"/>
          <p:cNvSpPr txBox="1"/>
          <p:nvPr>
            <p:ph type="ctrTitle"/>
          </p:nvPr>
        </p:nvSpPr>
        <p:spPr>
          <a:xfrm>
            <a:off x="685800" y="2130425"/>
            <a:ext cx="7772400" cy="1470024"/>
          </a:xfrm>
          <a:prstGeom prst="rect">
            <a:avLst/>
          </a:prstGeom>
          <a:noFill/>
          <a:ln>
            <a:noFill/>
          </a:ln>
        </p:spPr>
        <p:txBody>
          <a:bodyPr anchorCtr="0" anchor="ctr" bIns="91425" lIns="91425" rIns="91425" tIns="91425"/>
          <a:lstStyle>
            <a:lvl1pPr indent="0" marL="0" marR="0" rtl="0" algn="ctr">
              <a:spcBef>
                <a:spcPts val="0"/>
              </a:spcBef>
              <a:buClr>
                <a:schemeClr val="dk1"/>
              </a:buClr>
              <a:buFont typeface="Calibri"/>
              <a:buNone/>
              <a:defRPr b="0" baseline="0" i="0" sz="4400" u="none" cap="none" strike="noStrike">
                <a:solidFill>
                  <a:schemeClr val="dk1"/>
                </a:solidFill>
                <a:latin typeface="Calibri"/>
                <a:ea typeface="Calibri"/>
                <a:cs typeface="Calibri"/>
                <a:sym typeface="Calibri"/>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527" name="Shape 527"/>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marL="0" marR="0" rtl="0" algn="ctr">
              <a:spcBef>
                <a:spcPts val="640"/>
              </a:spcBef>
              <a:buClr>
                <a:srgbClr val="888888"/>
              </a:buClr>
              <a:buFont typeface="Arial"/>
              <a:buNone/>
              <a:defRPr b="0" baseline="0" i="0" sz="3200" u="none" cap="none" strike="noStrike">
                <a:solidFill>
                  <a:srgbClr val="888888"/>
                </a:solidFill>
                <a:latin typeface="Calibri"/>
                <a:ea typeface="Calibri"/>
                <a:cs typeface="Calibri"/>
                <a:sym typeface="Calibri"/>
              </a:defRPr>
            </a:lvl1pPr>
            <a:lvl2pPr indent="0" marL="457200" marR="0" rtl="0" algn="ctr">
              <a:spcBef>
                <a:spcPts val="560"/>
              </a:spcBef>
              <a:buClr>
                <a:srgbClr val="888888"/>
              </a:buClr>
              <a:buFont typeface="Arial"/>
              <a:buNone/>
              <a:defRPr b="0" baseline="0" i="0" sz="2800" u="none" cap="none" strike="noStrike">
                <a:solidFill>
                  <a:srgbClr val="888888"/>
                </a:solidFill>
                <a:latin typeface="Calibri"/>
                <a:ea typeface="Calibri"/>
                <a:cs typeface="Calibri"/>
                <a:sym typeface="Calibri"/>
              </a:defRPr>
            </a:lvl2pPr>
            <a:lvl3pPr indent="0" marL="914400" marR="0" rtl="0" algn="ctr">
              <a:spcBef>
                <a:spcPts val="480"/>
              </a:spcBef>
              <a:buClr>
                <a:srgbClr val="888888"/>
              </a:buClr>
              <a:buFont typeface="Arial"/>
              <a:buNone/>
              <a:defRPr b="0" baseline="0" i="0" sz="2400" u="none" cap="none" strike="noStrike">
                <a:solidFill>
                  <a:srgbClr val="888888"/>
                </a:solidFill>
                <a:latin typeface="Calibri"/>
                <a:ea typeface="Calibri"/>
                <a:cs typeface="Calibri"/>
                <a:sym typeface="Calibri"/>
              </a:defRPr>
            </a:lvl3pPr>
            <a:lvl4pPr indent="0" marL="1371600" marR="0" rtl="0" algn="ctr">
              <a:spcBef>
                <a:spcPts val="400"/>
              </a:spcBef>
              <a:buClr>
                <a:srgbClr val="888888"/>
              </a:buClr>
              <a:buFont typeface="Arial"/>
              <a:buNone/>
              <a:defRPr b="0" baseline="0" i="0" sz="2000" u="none" cap="none" strike="noStrike">
                <a:solidFill>
                  <a:srgbClr val="888888"/>
                </a:solidFill>
                <a:latin typeface="Calibri"/>
                <a:ea typeface="Calibri"/>
                <a:cs typeface="Calibri"/>
                <a:sym typeface="Calibri"/>
              </a:defRPr>
            </a:lvl4pPr>
            <a:lvl5pPr indent="0" marL="1828800" marR="0" rtl="0" algn="ctr">
              <a:spcBef>
                <a:spcPts val="400"/>
              </a:spcBef>
              <a:buClr>
                <a:srgbClr val="888888"/>
              </a:buClr>
              <a:buFont typeface="Arial"/>
              <a:buNone/>
              <a:defRPr b="0" baseline="0" i="0" sz="2000" u="none" cap="none" strike="noStrike">
                <a:solidFill>
                  <a:srgbClr val="888888"/>
                </a:solidFill>
                <a:latin typeface="Calibri"/>
                <a:ea typeface="Calibri"/>
                <a:cs typeface="Calibri"/>
                <a:sym typeface="Calibri"/>
              </a:defRPr>
            </a:lvl5pPr>
            <a:lvl6pPr indent="0" marL="2286000" marR="0" rtl="0" algn="ctr">
              <a:spcBef>
                <a:spcPts val="400"/>
              </a:spcBef>
              <a:buClr>
                <a:srgbClr val="888888"/>
              </a:buClr>
              <a:buFont typeface="Arial"/>
              <a:buNone/>
              <a:defRPr b="0" baseline="0" i="0" sz="2000" u="none" cap="none" strike="noStrike">
                <a:solidFill>
                  <a:srgbClr val="888888"/>
                </a:solidFill>
                <a:latin typeface="Calibri"/>
                <a:ea typeface="Calibri"/>
                <a:cs typeface="Calibri"/>
                <a:sym typeface="Calibri"/>
              </a:defRPr>
            </a:lvl6pPr>
            <a:lvl7pPr indent="0" marL="2743200" marR="0" rtl="0" algn="ctr">
              <a:spcBef>
                <a:spcPts val="400"/>
              </a:spcBef>
              <a:buClr>
                <a:srgbClr val="888888"/>
              </a:buClr>
              <a:buFont typeface="Arial"/>
              <a:buNone/>
              <a:defRPr b="0" baseline="0" i="0" sz="2000" u="none" cap="none" strike="noStrike">
                <a:solidFill>
                  <a:srgbClr val="888888"/>
                </a:solidFill>
                <a:latin typeface="Calibri"/>
                <a:ea typeface="Calibri"/>
                <a:cs typeface="Calibri"/>
                <a:sym typeface="Calibri"/>
              </a:defRPr>
            </a:lvl7pPr>
            <a:lvl8pPr indent="0" marL="3200400" marR="0" rtl="0" algn="ctr">
              <a:spcBef>
                <a:spcPts val="400"/>
              </a:spcBef>
              <a:buClr>
                <a:srgbClr val="888888"/>
              </a:buClr>
              <a:buFont typeface="Arial"/>
              <a:buNone/>
              <a:defRPr b="0" baseline="0" i="0" sz="2000" u="none" cap="none" strike="noStrike">
                <a:solidFill>
                  <a:srgbClr val="888888"/>
                </a:solidFill>
                <a:latin typeface="Calibri"/>
                <a:ea typeface="Calibri"/>
                <a:cs typeface="Calibri"/>
                <a:sym typeface="Calibri"/>
              </a:defRPr>
            </a:lvl8pPr>
            <a:lvl9pPr indent="0" marL="3657600" marR="0" rtl="0" algn="ctr">
              <a:spcBef>
                <a:spcPts val="400"/>
              </a:spcBef>
              <a:buClr>
                <a:srgbClr val="888888"/>
              </a:buClr>
              <a:buFont typeface="Arial"/>
              <a:buNone/>
              <a:defRPr b="0" baseline="0" i="0" sz="2000" u="none" cap="none" strike="noStrike">
                <a:solidFill>
                  <a:srgbClr val="888888"/>
                </a:solidFill>
                <a:latin typeface="Calibri"/>
                <a:ea typeface="Calibri"/>
                <a:cs typeface="Calibri"/>
                <a:sym typeface="Calibri"/>
              </a:defRPr>
            </a:lvl9pPr>
          </a:lstStyle>
          <a:p/>
        </p:txBody>
      </p:sp>
      <p:sp>
        <p:nvSpPr>
          <p:cNvPr id="528" name="Shape 528"/>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529" name="Shape 529"/>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530" name="Shape 530"/>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531" name="Shape 531"/>
        <p:cNvGrpSpPr/>
        <p:nvPr/>
      </p:nvGrpSpPr>
      <p:grpSpPr>
        <a:xfrm>
          <a:off x="0" y="0"/>
          <a:ext cx="0" cy="0"/>
          <a:chOff x="0" y="0"/>
          <a:chExt cx="0" cy="0"/>
        </a:xfrm>
      </p:grpSpPr>
      <p:sp>
        <p:nvSpPr>
          <p:cNvPr id="532" name="Shape 532"/>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33" name="Shape 533"/>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marL="342900" rtl="0" algn="l">
              <a:spcBef>
                <a:spcPts val="640"/>
              </a:spcBef>
              <a:buClr>
                <a:schemeClr val="dk1"/>
              </a:buClr>
              <a:buFont typeface="Arial"/>
              <a:buChar char="•"/>
              <a:defRPr sz="3200">
                <a:solidFill>
                  <a:schemeClr val="dk1"/>
                </a:solidFill>
                <a:latin typeface="Calibri"/>
                <a:ea typeface="Calibri"/>
                <a:cs typeface="Calibri"/>
                <a:sym typeface="Calibri"/>
              </a:defRPr>
            </a:lvl1pPr>
            <a:lvl2pPr indent="-107950" marL="742950" rtl="0" algn="l">
              <a:spcBef>
                <a:spcPts val="560"/>
              </a:spcBef>
              <a:buClr>
                <a:schemeClr val="dk1"/>
              </a:buClr>
              <a:buFont typeface="Arial"/>
              <a:buChar char="–"/>
              <a:defRPr sz="2800">
                <a:solidFill>
                  <a:schemeClr val="dk1"/>
                </a:solidFill>
                <a:latin typeface="Calibri"/>
                <a:ea typeface="Calibri"/>
                <a:cs typeface="Calibri"/>
                <a:sym typeface="Calibri"/>
              </a:defRPr>
            </a:lvl2pPr>
            <a:lvl3pPr indent="-76200" marL="1143000" rtl="0" algn="l">
              <a:spcBef>
                <a:spcPts val="480"/>
              </a:spcBef>
              <a:buClr>
                <a:schemeClr val="dk1"/>
              </a:buClr>
              <a:buFont typeface="Arial"/>
              <a:buChar char="•"/>
              <a:defRPr sz="2400">
                <a:solidFill>
                  <a:schemeClr val="dk1"/>
                </a:solidFill>
                <a:latin typeface="Calibri"/>
                <a:ea typeface="Calibri"/>
                <a:cs typeface="Calibri"/>
                <a:sym typeface="Calibri"/>
              </a:defRPr>
            </a:lvl3pPr>
            <a:lvl4pPr indent="-101600" marL="1600200" rtl="0" algn="l">
              <a:spcBef>
                <a:spcPts val="400"/>
              </a:spcBef>
              <a:buClr>
                <a:schemeClr val="dk1"/>
              </a:buClr>
              <a:buFont typeface="Arial"/>
              <a:buChar char="–"/>
              <a:defRPr sz="2000">
                <a:solidFill>
                  <a:schemeClr val="dk1"/>
                </a:solidFill>
                <a:latin typeface="Calibri"/>
                <a:ea typeface="Calibri"/>
                <a:cs typeface="Calibri"/>
                <a:sym typeface="Calibri"/>
              </a:defRPr>
            </a:lvl4pPr>
            <a:lvl5pPr indent="-101600" marL="2057400" rtl="0" algn="l">
              <a:spcBef>
                <a:spcPts val="400"/>
              </a:spcBef>
              <a:buClr>
                <a:schemeClr val="dk1"/>
              </a:buClr>
              <a:buFont typeface="Arial"/>
              <a:buChar char="»"/>
              <a:defRPr sz="2000">
                <a:solidFill>
                  <a:schemeClr val="dk1"/>
                </a:solidFill>
                <a:latin typeface="Calibri"/>
                <a:ea typeface="Calibri"/>
                <a:cs typeface="Calibri"/>
                <a:sym typeface="Calibri"/>
              </a:defRPr>
            </a:lvl5pPr>
            <a:lvl6pPr indent="-101600" marL="2514600" rtl="0" algn="l">
              <a:spcBef>
                <a:spcPts val="400"/>
              </a:spcBef>
              <a:buClr>
                <a:schemeClr val="dk1"/>
              </a:buClr>
              <a:buFont typeface="Arial"/>
              <a:buChar char="•"/>
              <a:defRPr sz="2000">
                <a:solidFill>
                  <a:schemeClr val="dk1"/>
                </a:solidFill>
                <a:latin typeface="Calibri"/>
                <a:ea typeface="Calibri"/>
                <a:cs typeface="Calibri"/>
                <a:sym typeface="Calibri"/>
              </a:defRPr>
            </a:lvl6pPr>
            <a:lvl7pPr indent="-101600" marL="2971800" rtl="0" algn="l">
              <a:spcBef>
                <a:spcPts val="400"/>
              </a:spcBef>
              <a:buClr>
                <a:schemeClr val="dk1"/>
              </a:buClr>
              <a:buFont typeface="Arial"/>
              <a:buChar char="•"/>
              <a:defRPr sz="2000">
                <a:solidFill>
                  <a:schemeClr val="dk1"/>
                </a:solidFill>
                <a:latin typeface="Calibri"/>
                <a:ea typeface="Calibri"/>
                <a:cs typeface="Calibri"/>
                <a:sym typeface="Calibri"/>
              </a:defRPr>
            </a:lvl7pPr>
            <a:lvl8pPr indent="-101600" marL="3429000" rtl="0" algn="l">
              <a:spcBef>
                <a:spcPts val="400"/>
              </a:spcBef>
              <a:buClr>
                <a:schemeClr val="dk1"/>
              </a:buClr>
              <a:buFont typeface="Arial"/>
              <a:buChar char="•"/>
              <a:defRPr sz="2000">
                <a:solidFill>
                  <a:schemeClr val="dk1"/>
                </a:solidFill>
                <a:latin typeface="Calibri"/>
                <a:ea typeface="Calibri"/>
                <a:cs typeface="Calibri"/>
                <a:sym typeface="Calibri"/>
              </a:defRPr>
            </a:lvl8pPr>
            <a:lvl9pPr indent="-101600" marL="3886200" rtl="0" algn="l">
              <a:spcBef>
                <a:spcPts val="400"/>
              </a:spcBef>
              <a:buClr>
                <a:schemeClr val="dk1"/>
              </a:buClr>
              <a:buFont typeface="Arial"/>
              <a:buChar char="•"/>
              <a:defRPr sz="2000">
                <a:solidFill>
                  <a:schemeClr val="dk1"/>
                </a:solidFill>
                <a:latin typeface="Calibri"/>
                <a:ea typeface="Calibri"/>
                <a:cs typeface="Calibri"/>
                <a:sym typeface="Calibri"/>
              </a:defRPr>
            </a:lvl9pPr>
          </a:lstStyle>
          <a:p/>
        </p:txBody>
      </p:sp>
      <p:sp>
        <p:nvSpPr>
          <p:cNvPr id="534" name="Shape 534"/>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535" name="Shape 53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536" name="Shape 536"/>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537" name="Shape 537"/>
        <p:cNvGrpSpPr/>
        <p:nvPr/>
      </p:nvGrpSpPr>
      <p:grpSpPr>
        <a:xfrm>
          <a:off x="0" y="0"/>
          <a:ext cx="0" cy="0"/>
          <a:chOff x="0" y="0"/>
          <a:chExt cx="0" cy="0"/>
        </a:xfrm>
      </p:grpSpPr>
      <p:sp>
        <p:nvSpPr>
          <p:cNvPr id="538" name="Shape 538"/>
          <p:cNvSpPr txBox="1"/>
          <p:nvPr>
            <p:ph type="title"/>
          </p:nvPr>
        </p:nvSpPr>
        <p:spPr>
          <a:xfrm>
            <a:off x="722312" y="4406900"/>
            <a:ext cx="7772400" cy="1362075"/>
          </a:xfrm>
          <a:prstGeom prst="rect">
            <a:avLst/>
          </a:prstGeom>
          <a:noFill/>
          <a:ln>
            <a:noFill/>
          </a:ln>
        </p:spPr>
        <p:txBody>
          <a:bodyPr anchorCtr="0" anchor="t" bIns="91425" lIns="91425" rIns="91425" tIns="91425"/>
          <a:lstStyle>
            <a:lvl1pPr rtl="0" algn="l">
              <a:spcBef>
                <a:spcPts val="0"/>
              </a:spcBef>
              <a:defRPr b="1" sz="4000" cap="none"/>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39" name="Shape 539"/>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marL="0" rtl="0">
              <a:spcBef>
                <a:spcPts val="0"/>
              </a:spcBef>
              <a:buClr>
                <a:srgbClr val="888888"/>
              </a:buClr>
              <a:buFont typeface="Calibri"/>
              <a:buNone/>
              <a:defRPr sz="2000">
                <a:solidFill>
                  <a:srgbClr val="888888"/>
                </a:solidFill>
              </a:defRPr>
            </a:lvl1pPr>
            <a:lvl2pPr indent="0" marL="457200" rtl="0">
              <a:spcBef>
                <a:spcPts val="0"/>
              </a:spcBef>
              <a:buClr>
                <a:srgbClr val="888888"/>
              </a:buClr>
              <a:buFont typeface="Calibri"/>
              <a:buNone/>
              <a:defRPr sz="1800">
                <a:solidFill>
                  <a:srgbClr val="888888"/>
                </a:solidFill>
              </a:defRPr>
            </a:lvl2pPr>
            <a:lvl3pPr indent="0" marL="914400" rtl="0">
              <a:spcBef>
                <a:spcPts val="0"/>
              </a:spcBef>
              <a:buClr>
                <a:srgbClr val="888888"/>
              </a:buClr>
              <a:buFont typeface="Calibri"/>
              <a:buNone/>
              <a:defRPr sz="1600">
                <a:solidFill>
                  <a:srgbClr val="888888"/>
                </a:solidFill>
              </a:defRPr>
            </a:lvl3pPr>
            <a:lvl4pPr indent="0" marL="1371600" rtl="0">
              <a:spcBef>
                <a:spcPts val="0"/>
              </a:spcBef>
              <a:buClr>
                <a:srgbClr val="888888"/>
              </a:buClr>
              <a:buFont typeface="Calibri"/>
              <a:buNone/>
              <a:defRPr sz="1400">
                <a:solidFill>
                  <a:srgbClr val="888888"/>
                </a:solidFill>
              </a:defRPr>
            </a:lvl4pPr>
            <a:lvl5pPr indent="0" marL="1828800" rtl="0">
              <a:spcBef>
                <a:spcPts val="0"/>
              </a:spcBef>
              <a:buClr>
                <a:srgbClr val="888888"/>
              </a:buClr>
              <a:buFont typeface="Calibri"/>
              <a:buNone/>
              <a:defRPr sz="1400">
                <a:solidFill>
                  <a:srgbClr val="888888"/>
                </a:solidFill>
              </a:defRPr>
            </a:lvl5pPr>
            <a:lvl6pPr indent="0" marL="2286000" rtl="0">
              <a:spcBef>
                <a:spcPts val="0"/>
              </a:spcBef>
              <a:buClr>
                <a:srgbClr val="888888"/>
              </a:buClr>
              <a:buFont typeface="Calibri"/>
              <a:buNone/>
              <a:defRPr sz="1400">
                <a:solidFill>
                  <a:srgbClr val="888888"/>
                </a:solidFill>
              </a:defRPr>
            </a:lvl6pPr>
            <a:lvl7pPr indent="0" marL="2743200" rtl="0">
              <a:spcBef>
                <a:spcPts val="0"/>
              </a:spcBef>
              <a:buClr>
                <a:srgbClr val="888888"/>
              </a:buClr>
              <a:buFont typeface="Calibri"/>
              <a:buNone/>
              <a:defRPr sz="1400">
                <a:solidFill>
                  <a:srgbClr val="888888"/>
                </a:solidFill>
              </a:defRPr>
            </a:lvl7pPr>
            <a:lvl8pPr indent="0" marL="3200400" rtl="0">
              <a:spcBef>
                <a:spcPts val="0"/>
              </a:spcBef>
              <a:buClr>
                <a:srgbClr val="888888"/>
              </a:buClr>
              <a:buFont typeface="Calibri"/>
              <a:buNone/>
              <a:defRPr sz="1400">
                <a:solidFill>
                  <a:srgbClr val="888888"/>
                </a:solidFill>
              </a:defRPr>
            </a:lvl8pPr>
            <a:lvl9pPr indent="0" marL="3657600" rtl="0">
              <a:spcBef>
                <a:spcPts val="0"/>
              </a:spcBef>
              <a:buClr>
                <a:srgbClr val="888888"/>
              </a:buClr>
              <a:buFont typeface="Calibri"/>
              <a:buNone/>
              <a:defRPr sz="1400">
                <a:solidFill>
                  <a:srgbClr val="888888"/>
                </a:solidFill>
              </a:defRPr>
            </a:lvl9pPr>
          </a:lstStyle>
          <a:p/>
        </p:txBody>
      </p:sp>
      <p:sp>
        <p:nvSpPr>
          <p:cNvPr id="540" name="Shape 540"/>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541" name="Shape 54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542" name="Shape 542"/>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543" name="Shape 543"/>
        <p:cNvGrpSpPr/>
        <p:nvPr/>
      </p:nvGrpSpPr>
      <p:grpSpPr>
        <a:xfrm>
          <a:off x="0" y="0"/>
          <a:ext cx="0" cy="0"/>
          <a:chOff x="0" y="0"/>
          <a:chExt cx="0" cy="0"/>
        </a:xfrm>
      </p:grpSpPr>
      <p:sp>
        <p:nvSpPr>
          <p:cNvPr id="544" name="Shape 544"/>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45" name="Shape 545"/>
          <p:cNvSpPr txBox="1"/>
          <p:nvPr>
            <p:ph idx="1" type="body"/>
          </p:nvPr>
        </p:nvSpPr>
        <p:spPr>
          <a:xfrm>
            <a:off x="457200" y="1600200"/>
            <a:ext cx="4038599" cy="4525963"/>
          </a:xfrm>
          <a:prstGeom prst="rect">
            <a:avLst/>
          </a:prstGeom>
          <a:noFill/>
          <a:ln>
            <a:noFill/>
          </a:ln>
        </p:spPr>
        <p:txBody>
          <a:bodyPr anchorCtr="0" anchor="t" bIns="91425" lIns="91425" rIns="91425" tIns="91425"/>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
        <p:nvSpPr>
          <p:cNvPr id="546" name="Shape 546"/>
          <p:cNvSpPr txBox="1"/>
          <p:nvPr>
            <p:ph idx="2" type="body"/>
          </p:nvPr>
        </p:nvSpPr>
        <p:spPr>
          <a:xfrm>
            <a:off x="4648200" y="1600200"/>
            <a:ext cx="4038599" cy="4525963"/>
          </a:xfrm>
          <a:prstGeom prst="rect">
            <a:avLst/>
          </a:prstGeom>
          <a:noFill/>
          <a:ln>
            <a:noFill/>
          </a:ln>
        </p:spPr>
        <p:txBody>
          <a:bodyPr anchorCtr="0" anchor="t" bIns="91425" lIns="91425" rIns="91425" tIns="91425"/>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
        <p:nvSpPr>
          <p:cNvPr id="547" name="Shape 547"/>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548" name="Shape 54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549" name="Shape 549"/>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550" name="Shape 550"/>
        <p:cNvGrpSpPr/>
        <p:nvPr/>
      </p:nvGrpSpPr>
      <p:grpSpPr>
        <a:xfrm>
          <a:off x="0" y="0"/>
          <a:ext cx="0" cy="0"/>
          <a:chOff x="0" y="0"/>
          <a:chExt cx="0" cy="0"/>
        </a:xfrm>
      </p:grpSpPr>
      <p:sp>
        <p:nvSpPr>
          <p:cNvPr id="551" name="Shape 551"/>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52" name="Shape 552"/>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marL="0" rtl="0">
              <a:spcBef>
                <a:spcPts val="0"/>
              </a:spcBef>
              <a:buFont typeface="Calibri"/>
              <a:buNone/>
              <a:defRPr b="1" sz="2400"/>
            </a:lvl1pPr>
            <a:lvl2pPr indent="0" marL="457200" rtl="0">
              <a:spcBef>
                <a:spcPts val="0"/>
              </a:spcBef>
              <a:buFont typeface="Calibri"/>
              <a:buNone/>
              <a:defRPr b="1" sz="2000"/>
            </a:lvl2pPr>
            <a:lvl3pPr indent="0" marL="914400" rtl="0">
              <a:spcBef>
                <a:spcPts val="0"/>
              </a:spcBef>
              <a:buFont typeface="Calibri"/>
              <a:buNone/>
              <a:defRPr b="1" sz="1800"/>
            </a:lvl3pPr>
            <a:lvl4pPr indent="0" marL="1371600" rtl="0">
              <a:spcBef>
                <a:spcPts val="0"/>
              </a:spcBef>
              <a:buFont typeface="Calibri"/>
              <a:buNone/>
              <a:defRPr b="1" sz="1600"/>
            </a:lvl4pPr>
            <a:lvl5pPr indent="0" marL="1828800" rtl="0">
              <a:spcBef>
                <a:spcPts val="0"/>
              </a:spcBef>
              <a:buFont typeface="Calibri"/>
              <a:buNone/>
              <a:defRPr b="1" sz="1600"/>
            </a:lvl5pPr>
            <a:lvl6pPr indent="0" marL="2286000" rtl="0">
              <a:spcBef>
                <a:spcPts val="0"/>
              </a:spcBef>
              <a:buFont typeface="Calibri"/>
              <a:buNone/>
              <a:defRPr b="1" sz="1600"/>
            </a:lvl6pPr>
            <a:lvl7pPr indent="0" marL="2743200" rtl="0">
              <a:spcBef>
                <a:spcPts val="0"/>
              </a:spcBef>
              <a:buFont typeface="Calibri"/>
              <a:buNone/>
              <a:defRPr b="1" sz="1600"/>
            </a:lvl7pPr>
            <a:lvl8pPr indent="0" marL="3200400" rtl="0">
              <a:spcBef>
                <a:spcPts val="0"/>
              </a:spcBef>
              <a:buFont typeface="Calibri"/>
              <a:buNone/>
              <a:defRPr b="1" sz="1600"/>
            </a:lvl8pPr>
            <a:lvl9pPr indent="0" marL="3657600" rtl="0">
              <a:spcBef>
                <a:spcPts val="0"/>
              </a:spcBef>
              <a:buFont typeface="Calibri"/>
              <a:buNone/>
              <a:defRPr b="1" sz="1600"/>
            </a:lvl9pPr>
          </a:lstStyle>
          <a:p/>
        </p:txBody>
      </p:sp>
      <p:sp>
        <p:nvSpPr>
          <p:cNvPr id="553" name="Shape 553"/>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p:txBody>
      </p:sp>
      <p:sp>
        <p:nvSpPr>
          <p:cNvPr id="554" name="Shape 554"/>
          <p:cNvSpPr txBox="1"/>
          <p:nvPr>
            <p:ph idx="3" type="body"/>
          </p:nvPr>
        </p:nvSpPr>
        <p:spPr>
          <a:xfrm>
            <a:off x="4645025" y="1535112"/>
            <a:ext cx="4041774" cy="639762"/>
          </a:xfrm>
          <a:prstGeom prst="rect">
            <a:avLst/>
          </a:prstGeom>
          <a:noFill/>
          <a:ln>
            <a:noFill/>
          </a:ln>
        </p:spPr>
        <p:txBody>
          <a:bodyPr anchorCtr="0" anchor="b" bIns="91425" lIns="91425" rIns="91425" tIns="91425"/>
          <a:lstStyle>
            <a:lvl1pPr indent="0" marL="0" rtl="0">
              <a:spcBef>
                <a:spcPts val="0"/>
              </a:spcBef>
              <a:buFont typeface="Calibri"/>
              <a:buNone/>
              <a:defRPr b="1" sz="2400"/>
            </a:lvl1pPr>
            <a:lvl2pPr indent="0" marL="457200" rtl="0">
              <a:spcBef>
                <a:spcPts val="0"/>
              </a:spcBef>
              <a:buFont typeface="Calibri"/>
              <a:buNone/>
              <a:defRPr b="1" sz="2000"/>
            </a:lvl2pPr>
            <a:lvl3pPr indent="0" marL="914400" rtl="0">
              <a:spcBef>
                <a:spcPts val="0"/>
              </a:spcBef>
              <a:buFont typeface="Calibri"/>
              <a:buNone/>
              <a:defRPr b="1" sz="1800"/>
            </a:lvl3pPr>
            <a:lvl4pPr indent="0" marL="1371600" rtl="0">
              <a:spcBef>
                <a:spcPts val="0"/>
              </a:spcBef>
              <a:buFont typeface="Calibri"/>
              <a:buNone/>
              <a:defRPr b="1" sz="1600"/>
            </a:lvl4pPr>
            <a:lvl5pPr indent="0" marL="1828800" rtl="0">
              <a:spcBef>
                <a:spcPts val="0"/>
              </a:spcBef>
              <a:buFont typeface="Calibri"/>
              <a:buNone/>
              <a:defRPr b="1" sz="1600"/>
            </a:lvl5pPr>
            <a:lvl6pPr indent="0" marL="2286000" rtl="0">
              <a:spcBef>
                <a:spcPts val="0"/>
              </a:spcBef>
              <a:buFont typeface="Calibri"/>
              <a:buNone/>
              <a:defRPr b="1" sz="1600"/>
            </a:lvl6pPr>
            <a:lvl7pPr indent="0" marL="2743200" rtl="0">
              <a:spcBef>
                <a:spcPts val="0"/>
              </a:spcBef>
              <a:buFont typeface="Calibri"/>
              <a:buNone/>
              <a:defRPr b="1" sz="1600"/>
            </a:lvl7pPr>
            <a:lvl8pPr indent="0" marL="3200400" rtl="0">
              <a:spcBef>
                <a:spcPts val="0"/>
              </a:spcBef>
              <a:buFont typeface="Calibri"/>
              <a:buNone/>
              <a:defRPr b="1" sz="1600"/>
            </a:lvl8pPr>
            <a:lvl9pPr indent="0" marL="3657600" rtl="0">
              <a:spcBef>
                <a:spcPts val="0"/>
              </a:spcBef>
              <a:buFont typeface="Calibri"/>
              <a:buNone/>
              <a:defRPr b="1" sz="1600"/>
            </a:lvl9pPr>
          </a:lstStyle>
          <a:p/>
        </p:txBody>
      </p:sp>
      <p:sp>
        <p:nvSpPr>
          <p:cNvPr id="555" name="Shape 555"/>
          <p:cNvSpPr txBox="1"/>
          <p:nvPr>
            <p:ph idx="4" type="body"/>
          </p:nvPr>
        </p:nvSpPr>
        <p:spPr>
          <a:xfrm>
            <a:off x="4645025" y="2174875"/>
            <a:ext cx="4041774" cy="3951287"/>
          </a:xfrm>
          <a:prstGeom prst="rect">
            <a:avLst/>
          </a:prstGeom>
          <a:noFill/>
          <a:ln>
            <a:noFill/>
          </a:ln>
        </p:spPr>
        <p:txBody>
          <a:bodyPr anchorCtr="0" anchor="t" bIns="91425" lIns="91425" rIns="91425" tIns="91425"/>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p:txBody>
      </p:sp>
      <p:sp>
        <p:nvSpPr>
          <p:cNvPr id="556" name="Shape 556"/>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557" name="Shape 55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558" name="Shape 558"/>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59" name="Shape 559"/>
        <p:cNvGrpSpPr/>
        <p:nvPr/>
      </p:nvGrpSpPr>
      <p:grpSpPr>
        <a:xfrm>
          <a:off x="0" y="0"/>
          <a:ext cx="0" cy="0"/>
          <a:chOff x="0" y="0"/>
          <a:chExt cx="0" cy="0"/>
        </a:xfrm>
      </p:grpSpPr>
      <p:sp>
        <p:nvSpPr>
          <p:cNvPr id="560" name="Shape 560"/>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61" name="Shape 56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562" name="Shape 56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563" name="Shape 56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6" name="Shape 36"/>
        <p:cNvGrpSpPr/>
        <p:nvPr/>
      </p:nvGrpSpPr>
      <p:grpSpPr>
        <a:xfrm>
          <a:off x="0" y="0"/>
          <a:ext cx="0" cy="0"/>
          <a:chOff x="0" y="0"/>
          <a:chExt cx="0" cy="0"/>
        </a:xfrm>
      </p:grpSpPr>
      <p:sp>
        <p:nvSpPr>
          <p:cNvPr id="37" name="Shape 37"/>
          <p:cNvSpPr txBox="1"/>
          <p:nvPr>
            <p:ph type="title"/>
          </p:nvPr>
        </p:nvSpPr>
        <p:spPr>
          <a:xfrm>
            <a:off x="722312" y="4406903"/>
            <a:ext cx="7772400" cy="1362075"/>
          </a:xfrm>
          <a:prstGeom prst="rect">
            <a:avLst/>
          </a:prstGeom>
          <a:noFill/>
          <a:ln>
            <a:noFill/>
          </a:ln>
        </p:spPr>
        <p:txBody>
          <a:bodyPr anchorCtr="0" anchor="t"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38" name="Shape 38"/>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marL="0" rtl="0">
              <a:spcBef>
                <a:spcPts val="0"/>
              </a:spcBef>
              <a:buFont typeface="PT Sans"/>
              <a:buNone/>
              <a:defRPr/>
            </a:lvl1pPr>
            <a:lvl2pPr indent="-12673" marL="457173" rtl="0">
              <a:spcBef>
                <a:spcPts val="0"/>
              </a:spcBef>
              <a:buFont typeface="PT Sans"/>
              <a:buNone/>
              <a:defRPr/>
            </a:lvl2pPr>
            <a:lvl3pPr indent="-12644" marL="914344" rtl="0">
              <a:spcBef>
                <a:spcPts val="0"/>
              </a:spcBef>
              <a:buFont typeface="PT Sans"/>
              <a:buNone/>
              <a:defRPr/>
            </a:lvl3pPr>
            <a:lvl4pPr indent="-12618" marL="1371518" rtl="0">
              <a:spcBef>
                <a:spcPts val="0"/>
              </a:spcBef>
              <a:buFont typeface="PT Sans"/>
              <a:buNone/>
              <a:defRPr/>
            </a:lvl4pPr>
            <a:lvl5pPr indent="-12591" marL="1828691" rtl="0">
              <a:spcBef>
                <a:spcPts val="0"/>
              </a:spcBef>
              <a:buFont typeface="PT Sans"/>
              <a:buNone/>
              <a:defRPr/>
            </a:lvl5pPr>
            <a:lvl6pPr indent="-12562" marL="2285863" rtl="0">
              <a:spcBef>
                <a:spcPts val="0"/>
              </a:spcBef>
              <a:buFont typeface="PT Sans"/>
              <a:buNone/>
              <a:defRPr/>
            </a:lvl6pPr>
            <a:lvl7pPr indent="-12536" marL="2743036" rtl="0">
              <a:spcBef>
                <a:spcPts val="0"/>
              </a:spcBef>
              <a:buFont typeface="PT Sans"/>
              <a:buNone/>
              <a:defRPr/>
            </a:lvl7pPr>
            <a:lvl8pPr indent="-12508" marL="3200209" rtl="0">
              <a:spcBef>
                <a:spcPts val="0"/>
              </a:spcBef>
              <a:buFont typeface="PT Sans"/>
              <a:buNone/>
              <a:defRPr/>
            </a:lvl8pPr>
            <a:lvl9pPr indent="-12481" marL="3657381" rtl="0">
              <a:spcBef>
                <a:spcPts val="0"/>
              </a:spcBef>
              <a:buFont typeface="PT Sans"/>
              <a:buNone/>
              <a:defRPr/>
            </a:lvl9pPr>
          </a:lstStyle>
          <a:p/>
        </p:txBody>
      </p:sp>
      <p:sp>
        <p:nvSpPr>
          <p:cNvPr id="39" name="Shape 39"/>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40" name="Shape 40"/>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41" name="Shape 41"/>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64" name="Shape 564"/>
        <p:cNvGrpSpPr/>
        <p:nvPr/>
      </p:nvGrpSpPr>
      <p:grpSpPr>
        <a:xfrm>
          <a:off x="0" y="0"/>
          <a:ext cx="0" cy="0"/>
          <a:chOff x="0" y="0"/>
          <a:chExt cx="0" cy="0"/>
        </a:xfrm>
      </p:grpSpPr>
      <p:sp>
        <p:nvSpPr>
          <p:cNvPr id="565" name="Shape 56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566" name="Shape 56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567" name="Shape 56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68" name="Shape 568"/>
        <p:cNvGrpSpPr/>
        <p:nvPr/>
      </p:nvGrpSpPr>
      <p:grpSpPr>
        <a:xfrm>
          <a:off x="0" y="0"/>
          <a:ext cx="0" cy="0"/>
          <a:chOff x="0" y="0"/>
          <a:chExt cx="0" cy="0"/>
        </a:xfrm>
      </p:grpSpPr>
      <p:sp>
        <p:nvSpPr>
          <p:cNvPr id="569" name="Shape 569"/>
          <p:cNvSpPr txBox="1"/>
          <p:nvPr>
            <p:ph type="title"/>
          </p:nvPr>
        </p:nvSpPr>
        <p:spPr>
          <a:xfrm>
            <a:off x="457200" y="273050"/>
            <a:ext cx="3008313" cy="1162049"/>
          </a:xfrm>
          <a:prstGeom prst="rect">
            <a:avLst/>
          </a:prstGeom>
          <a:noFill/>
          <a:ln>
            <a:noFill/>
          </a:ln>
        </p:spPr>
        <p:txBody>
          <a:bodyPr anchorCtr="0" anchor="b" bIns="91425" lIns="91425" rIns="91425" tIns="91425"/>
          <a:lstStyle>
            <a:lvl1pPr rtl="0" algn="l">
              <a:spcBef>
                <a:spcPts val="0"/>
              </a:spcBef>
              <a:defRPr b="1" sz="20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70" name="Shape 570"/>
          <p:cNvSpPr txBox="1"/>
          <p:nvPr>
            <p:ph idx="1" type="body"/>
          </p:nvPr>
        </p:nvSpPr>
        <p:spPr>
          <a:xfrm>
            <a:off x="3575050" y="273050"/>
            <a:ext cx="5111750" cy="5853112"/>
          </a:xfrm>
          <a:prstGeom prst="rect">
            <a:avLst/>
          </a:prstGeom>
          <a:noFill/>
          <a:ln>
            <a:noFill/>
          </a:ln>
        </p:spPr>
        <p:txBody>
          <a:bodyPr anchorCtr="0" anchor="t" bIns="91425" lIns="91425" rIns="91425" tIns="91425"/>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p:txBody>
      </p:sp>
      <p:sp>
        <p:nvSpPr>
          <p:cNvPr id="571" name="Shape 571"/>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marL="0" rtl="0">
              <a:spcBef>
                <a:spcPts val="0"/>
              </a:spcBef>
              <a:buFont typeface="Calibri"/>
              <a:buNone/>
              <a:defRPr sz="1400"/>
            </a:lvl1pPr>
            <a:lvl2pPr indent="0" marL="457200" rtl="0">
              <a:spcBef>
                <a:spcPts val="0"/>
              </a:spcBef>
              <a:buFont typeface="Calibri"/>
              <a:buNone/>
              <a:defRPr sz="1200"/>
            </a:lvl2pPr>
            <a:lvl3pPr indent="0" marL="914400" rtl="0">
              <a:spcBef>
                <a:spcPts val="0"/>
              </a:spcBef>
              <a:buFont typeface="Calibri"/>
              <a:buNone/>
              <a:defRPr sz="1000"/>
            </a:lvl3pPr>
            <a:lvl4pPr indent="0" marL="1371600" rtl="0">
              <a:spcBef>
                <a:spcPts val="0"/>
              </a:spcBef>
              <a:buFont typeface="Calibri"/>
              <a:buNone/>
              <a:defRPr sz="900"/>
            </a:lvl4pPr>
            <a:lvl5pPr indent="0" marL="1828800" rtl="0">
              <a:spcBef>
                <a:spcPts val="0"/>
              </a:spcBef>
              <a:buFont typeface="Calibri"/>
              <a:buNone/>
              <a:defRPr sz="900"/>
            </a:lvl5pPr>
            <a:lvl6pPr indent="0" marL="2286000" rtl="0">
              <a:spcBef>
                <a:spcPts val="0"/>
              </a:spcBef>
              <a:buFont typeface="Calibri"/>
              <a:buNone/>
              <a:defRPr sz="900"/>
            </a:lvl6pPr>
            <a:lvl7pPr indent="0" marL="2743200" rtl="0">
              <a:spcBef>
                <a:spcPts val="0"/>
              </a:spcBef>
              <a:buFont typeface="Calibri"/>
              <a:buNone/>
              <a:defRPr sz="900"/>
            </a:lvl7pPr>
            <a:lvl8pPr indent="0" marL="3200400" rtl="0">
              <a:spcBef>
                <a:spcPts val="0"/>
              </a:spcBef>
              <a:buFont typeface="Calibri"/>
              <a:buNone/>
              <a:defRPr sz="900"/>
            </a:lvl8pPr>
            <a:lvl9pPr indent="0" marL="3657600" rtl="0">
              <a:spcBef>
                <a:spcPts val="0"/>
              </a:spcBef>
              <a:buFont typeface="Calibri"/>
              <a:buNone/>
              <a:defRPr sz="900"/>
            </a:lvl9pPr>
          </a:lstStyle>
          <a:p/>
        </p:txBody>
      </p:sp>
      <p:sp>
        <p:nvSpPr>
          <p:cNvPr id="572" name="Shape 57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573" name="Shape 57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574" name="Shape 57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575" name="Shape 575"/>
        <p:cNvGrpSpPr/>
        <p:nvPr/>
      </p:nvGrpSpPr>
      <p:grpSpPr>
        <a:xfrm>
          <a:off x="0" y="0"/>
          <a:ext cx="0" cy="0"/>
          <a:chOff x="0" y="0"/>
          <a:chExt cx="0" cy="0"/>
        </a:xfrm>
      </p:grpSpPr>
      <p:sp>
        <p:nvSpPr>
          <p:cNvPr id="576" name="Shape 576"/>
          <p:cNvSpPr txBox="1"/>
          <p:nvPr>
            <p:ph type="title"/>
          </p:nvPr>
        </p:nvSpPr>
        <p:spPr>
          <a:xfrm>
            <a:off x="1792288" y="4800600"/>
            <a:ext cx="5486399" cy="566737"/>
          </a:xfrm>
          <a:prstGeom prst="rect">
            <a:avLst/>
          </a:prstGeom>
          <a:noFill/>
          <a:ln>
            <a:noFill/>
          </a:ln>
        </p:spPr>
        <p:txBody>
          <a:bodyPr anchorCtr="0" anchor="b" bIns="91425" lIns="91425" rIns="91425" tIns="91425"/>
          <a:lstStyle>
            <a:lvl1pPr rtl="0" algn="l">
              <a:spcBef>
                <a:spcPts val="0"/>
              </a:spcBef>
              <a:defRPr b="1" sz="2000"/>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77" name="Shape 577"/>
          <p:cNvSpPr/>
          <p:nvPr>
            <p:ph idx="2" type="pic"/>
          </p:nvPr>
        </p:nvSpPr>
        <p:spPr>
          <a:xfrm>
            <a:off x="1792288" y="612775"/>
            <a:ext cx="5486399" cy="4114800"/>
          </a:xfrm>
          <a:prstGeom prst="rect">
            <a:avLst/>
          </a:prstGeom>
          <a:noFill/>
          <a:ln>
            <a:noFill/>
          </a:ln>
        </p:spPr>
      </p:sp>
      <p:sp>
        <p:nvSpPr>
          <p:cNvPr id="578" name="Shape 578"/>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marL="0" rtl="0">
              <a:spcBef>
                <a:spcPts val="0"/>
              </a:spcBef>
              <a:buFont typeface="Calibri"/>
              <a:buNone/>
              <a:defRPr sz="1400"/>
            </a:lvl1pPr>
            <a:lvl2pPr indent="0" marL="457200" rtl="0">
              <a:spcBef>
                <a:spcPts val="0"/>
              </a:spcBef>
              <a:buFont typeface="Calibri"/>
              <a:buNone/>
              <a:defRPr sz="1200"/>
            </a:lvl2pPr>
            <a:lvl3pPr indent="0" marL="914400" rtl="0">
              <a:spcBef>
                <a:spcPts val="0"/>
              </a:spcBef>
              <a:buFont typeface="Calibri"/>
              <a:buNone/>
              <a:defRPr sz="1000"/>
            </a:lvl3pPr>
            <a:lvl4pPr indent="0" marL="1371600" rtl="0">
              <a:spcBef>
                <a:spcPts val="0"/>
              </a:spcBef>
              <a:buFont typeface="Calibri"/>
              <a:buNone/>
              <a:defRPr sz="900"/>
            </a:lvl4pPr>
            <a:lvl5pPr indent="0" marL="1828800" rtl="0">
              <a:spcBef>
                <a:spcPts val="0"/>
              </a:spcBef>
              <a:buFont typeface="Calibri"/>
              <a:buNone/>
              <a:defRPr sz="900"/>
            </a:lvl5pPr>
            <a:lvl6pPr indent="0" marL="2286000" rtl="0">
              <a:spcBef>
                <a:spcPts val="0"/>
              </a:spcBef>
              <a:buFont typeface="Calibri"/>
              <a:buNone/>
              <a:defRPr sz="900"/>
            </a:lvl6pPr>
            <a:lvl7pPr indent="0" marL="2743200" rtl="0">
              <a:spcBef>
                <a:spcPts val="0"/>
              </a:spcBef>
              <a:buFont typeface="Calibri"/>
              <a:buNone/>
              <a:defRPr sz="900"/>
            </a:lvl7pPr>
            <a:lvl8pPr indent="0" marL="3200400" rtl="0">
              <a:spcBef>
                <a:spcPts val="0"/>
              </a:spcBef>
              <a:buFont typeface="Calibri"/>
              <a:buNone/>
              <a:defRPr sz="900"/>
            </a:lvl8pPr>
            <a:lvl9pPr indent="0" marL="3657600" rtl="0">
              <a:spcBef>
                <a:spcPts val="0"/>
              </a:spcBef>
              <a:buFont typeface="Calibri"/>
              <a:buNone/>
              <a:defRPr sz="900"/>
            </a:lvl9pPr>
          </a:lstStyle>
          <a:p/>
        </p:txBody>
      </p:sp>
      <p:sp>
        <p:nvSpPr>
          <p:cNvPr id="579" name="Shape 579"/>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580" name="Shape 580"/>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581" name="Shape 581"/>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582" name="Shape 582"/>
        <p:cNvGrpSpPr/>
        <p:nvPr/>
      </p:nvGrpSpPr>
      <p:grpSpPr>
        <a:xfrm>
          <a:off x="0" y="0"/>
          <a:ext cx="0" cy="0"/>
          <a:chOff x="0" y="0"/>
          <a:chExt cx="0" cy="0"/>
        </a:xfrm>
      </p:grpSpPr>
      <p:sp>
        <p:nvSpPr>
          <p:cNvPr id="583" name="Shape 583"/>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lgn="ctr">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84" name="Shape 584"/>
          <p:cNvSpPr txBox="1"/>
          <p:nvPr>
            <p:ph idx="1" type="body"/>
          </p:nvPr>
        </p:nvSpPr>
        <p:spPr>
          <a:xfrm rot="5400000">
            <a:off x="2309018" y="-251618"/>
            <a:ext cx="4525963" cy="8229600"/>
          </a:xfrm>
          <a:prstGeom prst="rect">
            <a:avLst/>
          </a:prstGeom>
          <a:noFill/>
          <a:ln>
            <a:noFill/>
          </a:ln>
        </p:spPr>
        <p:txBody>
          <a:bodyPr anchorCtr="0" anchor="t" bIns="91425" lIns="91425" rIns="91425" tIns="91425"/>
          <a:lstStyle>
            <a:lvl1pPr indent="-139700" marL="342900" rtl="0" algn="l">
              <a:spcBef>
                <a:spcPts val="640"/>
              </a:spcBef>
              <a:buClr>
                <a:schemeClr val="dk1"/>
              </a:buClr>
              <a:buFont typeface="Arial"/>
              <a:buChar char="•"/>
              <a:defRPr sz="3200">
                <a:solidFill>
                  <a:schemeClr val="dk1"/>
                </a:solidFill>
                <a:latin typeface="Calibri"/>
                <a:ea typeface="Calibri"/>
                <a:cs typeface="Calibri"/>
                <a:sym typeface="Calibri"/>
              </a:defRPr>
            </a:lvl1pPr>
            <a:lvl2pPr indent="-107950" marL="742950" rtl="0" algn="l">
              <a:spcBef>
                <a:spcPts val="560"/>
              </a:spcBef>
              <a:buClr>
                <a:schemeClr val="dk1"/>
              </a:buClr>
              <a:buFont typeface="Arial"/>
              <a:buChar char="–"/>
              <a:defRPr sz="2800">
                <a:solidFill>
                  <a:schemeClr val="dk1"/>
                </a:solidFill>
                <a:latin typeface="Calibri"/>
                <a:ea typeface="Calibri"/>
                <a:cs typeface="Calibri"/>
                <a:sym typeface="Calibri"/>
              </a:defRPr>
            </a:lvl2pPr>
            <a:lvl3pPr indent="-76200" marL="1143000" rtl="0" algn="l">
              <a:spcBef>
                <a:spcPts val="480"/>
              </a:spcBef>
              <a:buClr>
                <a:schemeClr val="dk1"/>
              </a:buClr>
              <a:buFont typeface="Arial"/>
              <a:buChar char="•"/>
              <a:defRPr sz="2400">
                <a:solidFill>
                  <a:schemeClr val="dk1"/>
                </a:solidFill>
                <a:latin typeface="Calibri"/>
                <a:ea typeface="Calibri"/>
                <a:cs typeface="Calibri"/>
                <a:sym typeface="Calibri"/>
              </a:defRPr>
            </a:lvl3pPr>
            <a:lvl4pPr indent="-101600" marL="1600200" rtl="0" algn="l">
              <a:spcBef>
                <a:spcPts val="400"/>
              </a:spcBef>
              <a:buClr>
                <a:schemeClr val="dk1"/>
              </a:buClr>
              <a:buFont typeface="Arial"/>
              <a:buChar char="–"/>
              <a:defRPr sz="2000">
                <a:solidFill>
                  <a:schemeClr val="dk1"/>
                </a:solidFill>
                <a:latin typeface="Calibri"/>
                <a:ea typeface="Calibri"/>
                <a:cs typeface="Calibri"/>
                <a:sym typeface="Calibri"/>
              </a:defRPr>
            </a:lvl4pPr>
            <a:lvl5pPr indent="-101600" marL="2057400" rtl="0" algn="l">
              <a:spcBef>
                <a:spcPts val="400"/>
              </a:spcBef>
              <a:buClr>
                <a:schemeClr val="dk1"/>
              </a:buClr>
              <a:buFont typeface="Arial"/>
              <a:buChar char="»"/>
              <a:defRPr sz="2000">
                <a:solidFill>
                  <a:schemeClr val="dk1"/>
                </a:solidFill>
                <a:latin typeface="Calibri"/>
                <a:ea typeface="Calibri"/>
                <a:cs typeface="Calibri"/>
                <a:sym typeface="Calibri"/>
              </a:defRPr>
            </a:lvl5pPr>
            <a:lvl6pPr indent="-101600" marL="2514600" rtl="0" algn="l">
              <a:spcBef>
                <a:spcPts val="400"/>
              </a:spcBef>
              <a:buClr>
                <a:schemeClr val="dk1"/>
              </a:buClr>
              <a:buFont typeface="Arial"/>
              <a:buChar char="•"/>
              <a:defRPr sz="2000">
                <a:solidFill>
                  <a:schemeClr val="dk1"/>
                </a:solidFill>
                <a:latin typeface="Calibri"/>
                <a:ea typeface="Calibri"/>
                <a:cs typeface="Calibri"/>
                <a:sym typeface="Calibri"/>
              </a:defRPr>
            </a:lvl6pPr>
            <a:lvl7pPr indent="-101600" marL="2971800" rtl="0" algn="l">
              <a:spcBef>
                <a:spcPts val="400"/>
              </a:spcBef>
              <a:buClr>
                <a:schemeClr val="dk1"/>
              </a:buClr>
              <a:buFont typeface="Arial"/>
              <a:buChar char="•"/>
              <a:defRPr sz="2000">
                <a:solidFill>
                  <a:schemeClr val="dk1"/>
                </a:solidFill>
                <a:latin typeface="Calibri"/>
                <a:ea typeface="Calibri"/>
                <a:cs typeface="Calibri"/>
                <a:sym typeface="Calibri"/>
              </a:defRPr>
            </a:lvl7pPr>
            <a:lvl8pPr indent="-101600" marL="3429000" rtl="0" algn="l">
              <a:spcBef>
                <a:spcPts val="400"/>
              </a:spcBef>
              <a:buClr>
                <a:schemeClr val="dk1"/>
              </a:buClr>
              <a:buFont typeface="Arial"/>
              <a:buChar char="•"/>
              <a:defRPr sz="2000">
                <a:solidFill>
                  <a:schemeClr val="dk1"/>
                </a:solidFill>
                <a:latin typeface="Calibri"/>
                <a:ea typeface="Calibri"/>
                <a:cs typeface="Calibri"/>
                <a:sym typeface="Calibri"/>
              </a:defRPr>
            </a:lvl8pPr>
            <a:lvl9pPr indent="-101600" marL="3886200" rtl="0" algn="l">
              <a:spcBef>
                <a:spcPts val="400"/>
              </a:spcBef>
              <a:buClr>
                <a:schemeClr val="dk1"/>
              </a:buClr>
              <a:buFont typeface="Arial"/>
              <a:buChar char="•"/>
              <a:defRPr sz="2000">
                <a:solidFill>
                  <a:schemeClr val="dk1"/>
                </a:solidFill>
                <a:latin typeface="Calibri"/>
                <a:ea typeface="Calibri"/>
                <a:cs typeface="Calibri"/>
                <a:sym typeface="Calibri"/>
              </a:defRPr>
            </a:lvl9pPr>
          </a:lstStyle>
          <a:p/>
        </p:txBody>
      </p:sp>
      <p:sp>
        <p:nvSpPr>
          <p:cNvPr id="585" name="Shape 585"/>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586" name="Shape 58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587" name="Shape 587"/>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588" name="Shape 588"/>
        <p:cNvGrpSpPr/>
        <p:nvPr/>
      </p:nvGrpSpPr>
      <p:grpSpPr>
        <a:xfrm>
          <a:off x="0" y="0"/>
          <a:ext cx="0" cy="0"/>
          <a:chOff x="0" y="0"/>
          <a:chExt cx="0" cy="0"/>
        </a:xfrm>
      </p:grpSpPr>
      <p:sp>
        <p:nvSpPr>
          <p:cNvPr id="589" name="Shape 589"/>
          <p:cNvSpPr txBox="1"/>
          <p:nvPr>
            <p:ph type="title"/>
          </p:nvPr>
        </p:nvSpPr>
        <p:spPr>
          <a:xfrm rot="5400000">
            <a:off x="4732337" y="2171700"/>
            <a:ext cx="5851525" cy="2057400"/>
          </a:xfrm>
          <a:prstGeom prst="rect">
            <a:avLst/>
          </a:prstGeom>
          <a:noFill/>
          <a:ln>
            <a:noFill/>
          </a:ln>
        </p:spPr>
        <p:txBody>
          <a:bodyPr anchorCtr="0" anchor="ctr" bIns="91425" lIns="91425" rIns="91425" tIns="91425"/>
          <a:lstStyle>
            <a:lvl1pPr rtl="0" algn="ctr">
              <a:spcBef>
                <a:spcPts val="0"/>
              </a:spcBef>
              <a:buClr>
                <a:schemeClr val="dk1"/>
              </a:buClr>
              <a:buFont typeface="Calibri"/>
              <a:buNone/>
              <a:defRPr sz="4400">
                <a:solidFill>
                  <a:schemeClr val="dk1"/>
                </a:solidFill>
                <a:latin typeface="Calibri"/>
                <a:ea typeface="Calibri"/>
                <a:cs typeface="Calibri"/>
                <a:sym typeface="Calibri"/>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590" name="Shape 590"/>
          <p:cNvSpPr txBox="1"/>
          <p:nvPr>
            <p:ph idx="1" type="body"/>
          </p:nvPr>
        </p:nvSpPr>
        <p:spPr>
          <a:xfrm rot="5400000">
            <a:off x="541337" y="190500"/>
            <a:ext cx="5851525" cy="6019799"/>
          </a:xfrm>
          <a:prstGeom prst="rect">
            <a:avLst/>
          </a:prstGeom>
          <a:noFill/>
          <a:ln>
            <a:noFill/>
          </a:ln>
        </p:spPr>
        <p:txBody>
          <a:bodyPr anchorCtr="0" anchor="t" bIns="91425" lIns="91425" rIns="91425" tIns="91425"/>
          <a:lstStyle>
            <a:lvl1pPr indent="-139700" marL="342900" rtl="0" algn="l">
              <a:spcBef>
                <a:spcPts val="640"/>
              </a:spcBef>
              <a:buClr>
                <a:schemeClr val="dk1"/>
              </a:buClr>
              <a:buFont typeface="Arial"/>
              <a:buChar char="•"/>
              <a:defRPr sz="3200">
                <a:solidFill>
                  <a:schemeClr val="dk1"/>
                </a:solidFill>
                <a:latin typeface="Calibri"/>
                <a:ea typeface="Calibri"/>
                <a:cs typeface="Calibri"/>
                <a:sym typeface="Calibri"/>
              </a:defRPr>
            </a:lvl1pPr>
            <a:lvl2pPr indent="-107950" marL="742950" rtl="0" algn="l">
              <a:spcBef>
                <a:spcPts val="560"/>
              </a:spcBef>
              <a:buClr>
                <a:schemeClr val="dk1"/>
              </a:buClr>
              <a:buFont typeface="Arial"/>
              <a:buChar char="–"/>
              <a:defRPr sz="2800">
                <a:solidFill>
                  <a:schemeClr val="dk1"/>
                </a:solidFill>
                <a:latin typeface="Calibri"/>
                <a:ea typeface="Calibri"/>
                <a:cs typeface="Calibri"/>
                <a:sym typeface="Calibri"/>
              </a:defRPr>
            </a:lvl2pPr>
            <a:lvl3pPr indent="-76200" marL="1143000" rtl="0" algn="l">
              <a:spcBef>
                <a:spcPts val="480"/>
              </a:spcBef>
              <a:buClr>
                <a:schemeClr val="dk1"/>
              </a:buClr>
              <a:buFont typeface="Arial"/>
              <a:buChar char="•"/>
              <a:defRPr sz="2400">
                <a:solidFill>
                  <a:schemeClr val="dk1"/>
                </a:solidFill>
                <a:latin typeface="Calibri"/>
                <a:ea typeface="Calibri"/>
                <a:cs typeface="Calibri"/>
                <a:sym typeface="Calibri"/>
              </a:defRPr>
            </a:lvl3pPr>
            <a:lvl4pPr indent="-101600" marL="1600200" rtl="0" algn="l">
              <a:spcBef>
                <a:spcPts val="400"/>
              </a:spcBef>
              <a:buClr>
                <a:schemeClr val="dk1"/>
              </a:buClr>
              <a:buFont typeface="Arial"/>
              <a:buChar char="–"/>
              <a:defRPr sz="2000">
                <a:solidFill>
                  <a:schemeClr val="dk1"/>
                </a:solidFill>
                <a:latin typeface="Calibri"/>
                <a:ea typeface="Calibri"/>
                <a:cs typeface="Calibri"/>
                <a:sym typeface="Calibri"/>
              </a:defRPr>
            </a:lvl4pPr>
            <a:lvl5pPr indent="-101600" marL="2057400" rtl="0" algn="l">
              <a:spcBef>
                <a:spcPts val="400"/>
              </a:spcBef>
              <a:buClr>
                <a:schemeClr val="dk1"/>
              </a:buClr>
              <a:buFont typeface="Arial"/>
              <a:buChar char="»"/>
              <a:defRPr sz="2000">
                <a:solidFill>
                  <a:schemeClr val="dk1"/>
                </a:solidFill>
                <a:latin typeface="Calibri"/>
                <a:ea typeface="Calibri"/>
                <a:cs typeface="Calibri"/>
                <a:sym typeface="Calibri"/>
              </a:defRPr>
            </a:lvl5pPr>
            <a:lvl6pPr indent="-101600" marL="2514600" rtl="0" algn="l">
              <a:spcBef>
                <a:spcPts val="400"/>
              </a:spcBef>
              <a:buClr>
                <a:schemeClr val="dk1"/>
              </a:buClr>
              <a:buFont typeface="Arial"/>
              <a:buChar char="•"/>
              <a:defRPr sz="2000">
                <a:solidFill>
                  <a:schemeClr val="dk1"/>
                </a:solidFill>
                <a:latin typeface="Calibri"/>
                <a:ea typeface="Calibri"/>
                <a:cs typeface="Calibri"/>
                <a:sym typeface="Calibri"/>
              </a:defRPr>
            </a:lvl6pPr>
            <a:lvl7pPr indent="-101600" marL="2971800" rtl="0" algn="l">
              <a:spcBef>
                <a:spcPts val="400"/>
              </a:spcBef>
              <a:buClr>
                <a:schemeClr val="dk1"/>
              </a:buClr>
              <a:buFont typeface="Arial"/>
              <a:buChar char="•"/>
              <a:defRPr sz="2000">
                <a:solidFill>
                  <a:schemeClr val="dk1"/>
                </a:solidFill>
                <a:latin typeface="Calibri"/>
                <a:ea typeface="Calibri"/>
                <a:cs typeface="Calibri"/>
                <a:sym typeface="Calibri"/>
              </a:defRPr>
            </a:lvl7pPr>
            <a:lvl8pPr indent="-101600" marL="3429000" rtl="0" algn="l">
              <a:spcBef>
                <a:spcPts val="400"/>
              </a:spcBef>
              <a:buClr>
                <a:schemeClr val="dk1"/>
              </a:buClr>
              <a:buFont typeface="Arial"/>
              <a:buChar char="•"/>
              <a:defRPr sz="2000">
                <a:solidFill>
                  <a:schemeClr val="dk1"/>
                </a:solidFill>
                <a:latin typeface="Calibri"/>
                <a:ea typeface="Calibri"/>
                <a:cs typeface="Calibri"/>
                <a:sym typeface="Calibri"/>
              </a:defRPr>
            </a:lvl8pPr>
            <a:lvl9pPr indent="-101600" marL="3886200" rtl="0" algn="l">
              <a:spcBef>
                <a:spcPts val="400"/>
              </a:spcBef>
              <a:buClr>
                <a:schemeClr val="dk1"/>
              </a:buClr>
              <a:buFont typeface="Arial"/>
              <a:buChar char="•"/>
              <a:defRPr sz="2000">
                <a:solidFill>
                  <a:schemeClr val="dk1"/>
                </a:solidFill>
                <a:latin typeface="Calibri"/>
                <a:ea typeface="Calibri"/>
                <a:cs typeface="Calibri"/>
                <a:sym typeface="Calibri"/>
              </a:defRPr>
            </a:lvl9pPr>
          </a:lstStyle>
          <a:p/>
        </p:txBody>
      </p:sp>
      <p:sp>
        <p:nvSpPr>
          <p:cNvPr id="591" name="Shape 591"/>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592" name="Shape 592"/>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593" name="Shape 593"/>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649" name="Shape 649"/>
        <p:cNvGrpSpPr/>
        <p:nvPr/>
      </p:nvGrpSpPr>
      <p:grpSpPr>
        <a:xfrm>
          <a:off x="0" y="0"/>
          <a:ext cx="0" cy="0"/>
          <a:chOff x="0" y="0"/>
          <a:chExt cx="0" cy="0"/>
        </a:xfrm>
      </p:grpSpPr>
      <p:sp>
        <p:nvSpPr>
          <p:cNvPr id="650" name="Shape 650"/>
          <p:cNvSpPr txBox="1"/>
          <p:nvPr>
            <p:ph type="title"/>
          </p:nvPr>
        </p:nvSpPr>
        <p:spPr>
          <a:xfrm>
            <a:off x="1295400" y="609833"/>
            <a:ext cx="7696199" cy="1143000"/>
          </a:xfrm>
          <a:prstGeom prst="rect">
            <a:avLst/>
          </a:prstGeom>
          <a:noFill/>
          <a:ln>
            <a:noFill/>
          </a:ln>
        </p:spPr>
        <p:txBody>
          <a:bodyPr anchorCtr="0" anchor="ctr" bIns="91425" lIns="91425" rIns="91425" tIns="91425"/>
          <a:lstStyle>
            <a:lvl1pPr rtl="0" algn="ctr">
              <a:spcBef>
                <a:spcPts val="0"/>
              </a:spcBef>
              <a:spcAft>
                <a:spcPts val="0"/>
              </a:spcAft>
              <a:defRPr sz="4400">
                <a:solidFill>
                  <a:schemeClr val="dk2"/>
                </a:solidFill>
                <a:latin typeface="PT Sans"/>
                <a:ea typeface="PT Sans"/>
                <a:cs typeface="PT Sans"/>
                <a:sym typeface="PT Sans"/>
              </a:defRPr>
            </a:lvl1pPr>
            <a:lvl2pPr rtl="0" algn="ctr">
              <a:spcBef>
                <a:spcPts val="0"/>
              </a:spcBef>
              <a:spcAft>
                <a:spcPts val="0"/>
              </a:spcAft>
              <a:defRPr sz="4400">
                <a:solidFill>
                  <a:schemeClr val="dk2"/>
                </a:solidFill>
                <a:latin typeface="PT Sans"/>
                <a:ea typeface="PT Sans"/>
                <a:cs typeface="PT Sans"/>
                <a:sym typeface="PT Sans"/>
              </a:defRPr>
            </a:lvl2pPr>
            <a:lvl3pPr rtl="0" algn="ctr">
              <a:spcBef>
                <a:spcPts val="0"/>
              </a:spcBef>
              <a:spcAft>
                <a:spcPts val="0"/>
              </a:spcAft>
              <a:defRPr sz="4400">
                <a:solidFill>
                  <a:schemeClr val="dk2"/>
                </a:solidFill>
                <a:latin typeface="PT Sans"/>
                <a:ea typeface="PT Sans"/>
                <a:cs typeface="PT Sans"/>
                <a:sym typeface="PT Sans"/>
              </a:defRPr>
            </a:lvl3pPr>
            <a:lvl4pPr rtl="0" algn="ctr">
              <a:spcBef>
                <a:spcPts val="0"/>
              </a:spcBef>
              <a:spcAft>
                <a:spcPts val="0"/>
              </a:spcAft>
              <a:defRPr sz="4400">
                <a:solidFill>
                  <a:schemeClr val="dk2"/>
                </a:solidFill>
                <a:latin typeface="PT Sans"/>
                <a:ea typeface="PT Sans"/>
                <a:cs typeface="PT Sans"/>
                <a:sym typeface="PT Sans"/>
              </a:defRPr>
            </a:lvl4pPr>
            <a:lvl5pPr rtl="0" algn="ctr">
              <a:spcBef>
                <a:spcPts val="0"/>
              </a:spcBef>
              <a:spcAft>
                <a:spcPts val="0"/>
              </a:spcAft>
              <a:defRPr sz="4400">
                <a:solidFill>
                  <a:schemeClr val="dk2"/>
                </a:solidFill>
                <a:latin typeface="PT Sans"/>
                <a:ea typeface="PT Sans"/>
                <a:cs typeface="PT Sans"/>
                <a:sym typeface="PT Sans"/>
              </a:defRPr>
            </a:lvl5pPr>
            <a:lvl6pPr marL="457173" rtl="0" algn="ctr">
              <a:spcBef>
                <a:spcPts val="0"/>
              </a:spcBef>
              <a:spcAft>
                <a:spcPts val="0"/>
              </a:spcAft>
              <a:defRPr sz="4400">
                <a:solidFill>
                  <a:schemeClr val="dk2"/>
                </a:solidFill>
                <a:latin typeface="Arial"/>
                <a:ea typeface="Arial"/>
                <a:cs typeface="Arial"/>
                <a:sym typeface="Arial"/>
              </a:defRPr>
            </a:lvl6pPr>
            <a:lvl7pPr marL="914345" rtl="0" algn="ctr">
              <a:spcBef>
                <a:spcPts val="0"/>
              </a:spcBef>
              <a:spcAft>
                <a:spcPts val="0"/>
              </a:spcAft>
              <a:defRPr sz="4400">
                <a:solidFill>
                  <a:schemeClr val="dk2"/>
                </a:solidFill>
                <a:latin typeface="Arial"/>
                <a:ea typeface="Arial"/>
                <a:cs typeface="Arial"/>
                <a:sym typeface="Arial"/>
              </a:defRPr>
            </a:lvl7pPr>
            <a:lvl8pPr marL="1371517" rtl="0" algn="ctr">
              <a:spcBef>
                <a:spcPts val="0"/>
              </a:spcBef>
              <a:spcAft>
                <a:spcPts val="0"/>
              </a:spcAft>
              <a:defRPr sz="4400">
                <a:solidFill>
                  <a:schemeClr val="dk2"/>
                </a:solidFill>
                <a:latin typeface="Arial"/>
                <a:ea typeface="Arial"/>
                <a:cs typeface="Arial"/>
                <a:sym typeface="Arial"/>
              </a:defRPr>
            </a:lvl8pPr>
            <a:lvl9pPr marL="1828690" rtl="0" algn="ctr">
              <a:spcBef>
                <a:spcPts val="0"/>
              </a:spcBef>
              <a:spcAft>
                <a:spcPts val="0"/>
              </a:spcAft>
              <a:defRPr sz="4400">
                <a:solidFill>
                  <a:schemeClr val="dk2"/>
                </a:solidFill>
                <a:latin typeface="Arial"/>
                <a:ea typeface="Arial"/>
                <a:cs typeface="Arial"/>
                <a:sym typeface="Arial"/>
              </a:defRPr>
            </a:lvl9pPr>
          </a:lstStyle>
          <a:p/>
        </p:txBody>
      </p:sp>
      <p:sp>
        <p:nvSpPr>
          <p:cNvPr id="651" name="Shape 651"/>
          <p:cNvSpPr txBox="1"/>
          <p:nvPr>
            <p:ph idx="1" type="body"/>
          </p:nvPr>
        </p:nvSpPr>
        <p:spPr>
          <a:xfrm>
            <a:off x="1295400" y="1935202"/>
            <a:ext cx="7696199" cy="3551099"/>
          </a:xfrm>
          <a:prstGeom prst="rect">
            <a:avLst/>
          </a:prstGeom>
          <a:noFill/>
          <a:ln>
            <a:noFill/>
          </a:ln>
        </p:spPr>
        <p:txBody>
          <a:bodyPr anchorCtr="0" anchor="t" bIns="91425" lIns="91425" rIns="91425" tIns="91425"/>
          <a:lstStyle>
            <a:lvl1pPr indent="-138112" marL="341312" rtl="0" algn="l">
              <a:spcBef>
                <a:spcPts val="640"/>
              </a:spcBef>
              <a:spcAft>
                <a:spcPts val="0"/>
              </a:spcAft>
              <a:buClr>
                <a:schemeClr val="dk1"/>
              </a:buClr>
              <a:buFont typeface="PT Sans"/>
              <a:buChar char="•"/>
              <a:defRPr sz="3200">
                <a:solidFill>
                  <a:schemeClr val="dk1"/>
                </a:solidFill>
                <a:latin typeface="PT Sans"/>
                <a:ea typeface="PT Sans"/>
                <a:cs typeface="PT Sans"/>
                <a:sym typeface="PT Sans"/>
              </a:defRPr>
            </a:lvl1pPr>
            <a:lvl2pPr indent="-106362" marL="741362" rtl="0" algn="l">
              <a:spcBef>
                <a:spcPts val="560"/>
              </a:spcBef>
              <a:spcAft>
                <a:spcPts val="0"/>
              </a:spcAft>
              <a:buClr>
                <a:schemeClr val="dk1"/>
              </a:buClr>
              <a:buFont typeface="PT Sans"/>
              <a:buChar char="–"/>
              <a:defRPr sz="2800">
                <a:solidFill>
                  <a:schemeClr val="dk1"/>
                </a:solidFill>
                <a:latin typeface="PT Sans"/>
                <a:ea typeface="PT Sans"/>
                <a:cs typeface="PT Sans"/>
                <a:sym typeface="PT Sans"/>
              </a:defRPr>
            </a:lvl2pPr>
            <a:lvl3pPr indent="-74612" marL="1141412" rtl="0" algn="l">
              <a:spcBef>
                <a:spcPts val="480"/>
              </a:spcBef>
              <a:spcAft>
                <a:spcPts val="0"/>
              </a:spcAft>
              <a:buClr>
                <a:schemeClr val="dk1"/>
              </a:buClr>
              <a:buFont typeface="PT Sans"/>
              <a:buChar char="•"/>
              <a:defRPr sz="2400">
                <a:solidFill>
                  <a:schemeClr val="dk1"/>
                </a:solidFill>
                <a:latin typeface="PT Sans"/>
                <a:ea typeface="PT Sans"/>
                <a:cs typeface="PT Sans"/>
                <a:sym typeface="PT Sans"/>
              </a:defRPr>
            </a:lvl3pPr>
            <a:lvl4pPr indent="-100012" marL="1598612"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4pPr>
            <a:lvl5pPr indent="-100012" marL="2055812"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5pPr>
            <a:lvl6pPr indent="-114150" marL="2514450"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6pPr>
            <a:lvl7pPr indent="-114122" marL="2971622"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7pPr>
            <a:lvl8pPr indent="-114095" marL="3428795"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8pPr>
            <a:lvl9pPr indent="-114067" marL="3885967"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9pPr>
          </a:lstStyle>
          <a:p/>
        </p:txBody>
      </p:sp>
      <p:sp>
        <p:nvSpPr>
          <p:cNvPr id="652" name="Shape 652"/>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marL="0" marR="0" rtl="0" algn="l">
              <a:spcBef>
                <a:spcPts val="0"/>
              </a:spcBef>
              <a:defRPr b="0" baseline="0" i="0" sz="1400" u="none" cap="none" strike="noStrike">
                <a:solidFill>
                  <a:schemeClr val="dk1"/>
                </a:solidFill>
                <a:latin typeface="PT Sans"/>
                <a:ea typeface="PT Sans"/>
                <a:cs typeface="PT Sans"/>
                <a:sym typeface="PT Sans"/>
              </a:defRPr>
            </a:lvl1pPr>
            <a:lvl2pPr indent="-12673" marL="457173" marR="0" rtl="0" algn="l">
              <a:spcBef>
                <a:spcPts val="0"/>
              </a:spcBef>
              <a:defRPr b="0" baseline="0" i="0" sz="1800" u="none" cap="none" strike="noStrike">
                <a:solidFill>
                  <a:schemeClr val="dk1"/>
                </a:solidFill>
                <a:latin typeface="PT Sans"/>
                <a:ea typeface="PT Sans"/>
                <a:cs typeface="PT Sans"/>
                <a:sym typeface="PT Sans"/>
              </a:defRPr>
            </a:lvl2pPr>
            <a:lvl3pPr indent="-12645" marL="914345" marR="0" rtl="0" algn="l">
              <a:spcBef>
                <a:spcPts val="0"/>
              </a:spcBef>
              <a:defRPr b="0" baseline="0" i="0" sz="1800" u="none" cap="none" strike="noStrike">
                <a:solidFill>
                  <a:schemeClr val="dk1"/>
                </a:solidFill>
                <a:latin typeface="PT Sans"/>
                <a:ea typeface="PT Sans"/>
                <a:cs typeface="PT Sans"/>
                <a:sym typeface="PT Sans"/>
              </a:defRPr>
            </a:lvl3pPr>
            <a:lvl4pPr indent="-12617" marL="1371517" marR="0" rtl="0" algn="l">
              <a:spcBef>
                <a:spcPts val="0"/>
              </a:spcBef>
              <a:defRPr b="0" baseline="0" i="0" sz="1800" u="none" cap="none" strike="noStrike">
                <a:solidFill>
                  <a:schemeClr val="dk1"/>
                </a:solidFill>
                <a:latin typeface="PT Sans"/>
                <a:ea typeface="PT Sans"/>
                <a:cs typeface="PT Sans"/>
                <a:sym typeface="PT Sans"/>
              </a:defRPr>
            </a:lvl4pPr>
            <a:lvl5pPr indent="-12590" marL="1828690" marR="0" rtl="0" algn="l">
              <a:spcBef>
                <a:spcPts val="0"/>
              </a:spcBef>
              <a:defRPr b="0" baseline="0" i="0" sz="1800" u="none" cap="none" strike="noStrike">
                <a:solidFill>
                  <a:schemeClr val="dk1"/>
                </a:solidFill>
                <a:latin typeface="PT Sans"/>
                <a:ea typeface="PT Sans"/>
                <a:cs typeface="PT Sans"/>
                <a:sym typeface="PT Sans"/>
              </a:defRPr>
            </a:lvl5pPr>
            <a:lvl6pPr indent="-12562" marL="2285862" marR="0" rtl="0" algn="l">
              <a:spcBef>
                <a:spcPts val="0"/>
              </a:spcBef>
              <a:defRPr b="0" baseline="0" i="0" sz="1800" u="none" cap="none" strike="noStrike">
                <a:solidFill>
                  <a:schemeClr val="dk1"/>
                </a:solidFill>
                <a:latin typeface="PT Sans"/>
                <a:ea typeface="PT Sans"/>
                <a:cs typeface="PT Sans"/>
                <a:sym typeface="PT Sans"/>
              </a:defRPr>
            </a:lvl6pPr>
            <a:lvl7pPr indent="-12536" marL="2743036" marR="0" rtl="0" algn="l">
              <a:spcBef>
                <a:spcPts val="0"/>
              </a:spcBef>
              <a:defRPr b="0" baseline="0" i="0" sz="1800" u="none" cap="none" strike="noStrike">
                <a:solidFill>
                  <a:schemeClr val="dk1"/>
                </a:solidFill>
                <a:latin typeface="PT Sans"/>
                <a:ea typeface="PT Sans"/>
                <a:cs typeface="PT Sans"/>
                <a:sym typeface="PT Sans"/>
              </a:defRPr>
            </a:lvl7pPr>
            <a:lvl8pPr indent="-12508" marL="3200208" marR="0" rtl="0" algn="l">
              <a:spcBef>
                <a:spcPts val="0"/>
              </a:spcBef>
              <a:defRPr b="0" baseline="0" i="0" sz="1800" u="none" cap="none" strike="noStrike">
                <a:solidFill>
                  <a:schemeClr val="dk1"/>
                </a:solidFill>
                <a:latin typeface="PT Sans"/>
                <a:ea typeface="PT Sans"/>
                <a:cs typeface="PT Sans"/>
                <a:sym typeface="PT Sans"/>
              </a:defRPr>
            </a:lvl8pPr>
            <a:lvl9pPr indent="-12481" marL="3657381" marR="0" rtl="0" algn="l">
              <a:spcBef>
                <a:spcPts val="0"/>
              </a:spcBef>
              <a:defRPr b="0" baseline="0" i="0" sz="1800" u="none" cap="none" strike="noStrike">
                <a:solidFill>
                  <a:schemeClr val="dk1"/>
                </a:solidFill>
                <a:latin typeface="PT Sans"/>
                <a:ea typeface="PT Sans"/>
                <a:cs typeface="PT Sans"/>
                <a:sym typeface="PT Sans"/>
              </a:defRPr>
            </a:lvl9pPr>
          </a:lstStyle>
          <a:p/>
        </p:txBody>
      </p:sp>
      <p:sp>
        <p:nvSpPr>
          <p:cNvPr id="653" name="Shape 653"/>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marL="0" marR="0" rtl="0" algn="ctr">
              <a:spcBef>
                <a:spcPts val="0"/>
              </a:spcBef>
              <a:defRPr b="0" baseline="0" i="0" sz="1400" u="none" cap="none" strike="noStrike">
                <a:solidFill>
                  <a:schemeClr val="dk1"/>
                </a:solidFill>
                <a:latin typeface="PT Sans"/>
                <a:ea typeface="PT Sans"/>
                <a:cs typeface="PT Sans"/>
                <a:sym typeface="PT Sans"/>
              </a:defRPr>
            </a:lvl1pPr>
            <a:lvl2pPr indent="-12673" marL="457173" marR="0" rtl="0" algn="l">
              <a:spcBef>
                <a:spcPts val="0"/>
              </a:spcBef>
              <a:defRPr b="0" baseline="0" i="0" sz="1800" u="none" cap="none" strike="noStrike">
                <a:solidFill>
                  <a:schemeClr val="dk1"/>
                </a:solidFill>
                <a:latin typeface="PT Sans"/>
                <a:ea typeface="PT Sans"/>
                <a:cs typeface="PT Sans"/>
                <a:sym typeface="PT Sans"/>
              </a:defRPr>
            </a:lvl2pPr>
            <a:lvl3pPr indent="-12645" marL="914345" marR="0" rtl="0" algn="l">
              <a:spcBef>
                <a:spcPts val="0"/>
              </a:spcBef>
              <a:defRPr b="0" baseline="0" i="0" sz="1800" u="none" cap="none" strike="noStrike">
                <a:solidFill>
                  <a:schemeClr val="dk1"/>
                </a:solidFill>
                <a:latin typeface="PT Sans"/>
                <a:ea typeface="PT Sans"/>
                <a:cs typeface="PT Sans"/>
                <a:sym typeface="PT Sans"/>
              </a:defRPr>
            </a:lvl3pPr>
            <a:lvl4pPr indent="-12617" marL="1371517" marR="0" rtl="0" algn="l">
              <a:spcBef>
                <a:spcPts val="0"/>
              </a:spcBef>
              <a:defRPr b="0" baseline="0" i="0" sz="1800" u="none" cap="none" strike="noStrike">
                <a:solidFill>
                  <a:schemeClr val="dk1"/>
                </a:solidFill>
                <a:latin typeface="PT Sans"/>
                <a:ea typeface="PT Sans"/>
                <a:cs typeface="PT Sans"/>
                <a:sym typeface="PT Sans"/>
              </a:defRPr>
            </a:lvl4pPr>
            <a:lvl5pPr indent="-12590" marL="1828690" marR="0" rtl="0" algn="l">
              <a:spcBef>
                <a:spcPts val="0"/>
              </a:spcBef>
              <a:defRPr b="0" baseline="0" i="0" sz="1800" u="none" cap="none" strike="noStrike">
                <a:solidFill>
                  <a:schemeClr val="dk1"/>
                </a:solidFill>
                <a:latin typeface="PT Sans"/>
                <a:ea typeface="PT Sans"/>
                <a:cs typeface="PT Sans"/>
                <a:sym typeface="PT Sans"/>
              </a:defRPr>
            </a:lvl5pPr>
            <a:lvl6pPr indent="-12562" marL="2285862" marR="0" rtl="0" algn="l">
              <a:spcBef>
                <a:spcPts val="0"/>
              </a:spcBef>
              <a:defRPr b="0" baseline="0" i="0" sz="1800" u="none" cap="none" strike="noStrike">
                <a:solidFill>
                  <a:schemeClr val="dk1"/>
                </a:solidFill>
                <a:latin typeface="PT Sans"/>
                <a:ea typeface="PT Sans"/>
                <a:cs typeface="PT Sans"/>
                <a:sym typeface="PT Sans"/>
              </a:defRPr>
            </a:lvl6pPr>
            <a:lvl7pPr indent="-12536" marL="2743036" marR="0" rtl="0" algn="l">
              <a:spcBef>
                <a:spcPts val="0"/>
              </a:spcBef>
              <a:defRPr b="0" baseline="0" i="0" sz="1800" u="none" cap="none" strike="noStrike">
                <a:solidFill>
                  <a:schemeClr val="dk1"/>
                </a:solidFill>
                <a:latin typeface="PT Sans"/>
                <a:ea typeface="PT Sans"/>
                <a:cs typeface="PT Sans"/>
                <a:sym typeface="PT Sans"/>
              </a:defRPr>
            </a:lvl7pPr>
            <a:lvl8pPr indent="-12508" marL="3200208" marR="0" rtl="0" algn="l">
              <a:spcBef>
                <a:spcPts val="0"/>
              </a:spcBef>
              <a:defRPr b="0" baseline="0" i="0" sz="1800" u="none" cap="none" strike="noStrike">
                <a:solidFill>
                  <a:schemeClr val="dk1"/>
                </a:solidFill>
                <a:latin typeface="PT Sans"/>
                <a:ea typeface="PT Sans"/>
                <a:cs typeface="PT Sans"/>
                <a:sym typeface="PT Sans"/>
              </a:defRPr>
            </a:lvl8pPr>
            <a:lvl9pPr indent="-12481" marL="3657381" marR="0" rtl="0" algn="l">
              <a:spcBef>
                <a:spcPts val="0"/>
              </a:spcBef>
              <a:defRPr b="0" baseline="0" i="0" sz="1800" u="none" cap="none" strike="noStrike">
                <a:solidFill>
                  <a:schemeClr val="dk1"/>
                </a:solidFill>
                <a:latin typeface="PT Sans"/>
                <a:ea typeface="PT Sans"/>
                <a:cs typeface="PT Sans"/>
                <a:sym typeface="PT Sans"/>
              </a:defRPr>
            </a:lvl9pPr>
          </a:lstStyle>
          <a:p/>
        </p:txBody>
      </p:sp>
      <p:sp>
        <p:nvSpPr>
          <p:cNvPr id="654" name="Shape 654"/>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655" name="Shape 655"/>
        <p:cNvGrpSpPr/>
        <p:nvPr/>
      </p:nvGrpSpPr>
      <p:grpSpPr>
        <a:xfrm>
          <a:off x="0" y="0"/>
          <a:ext cx="0" cy="0"/>
          <a:chOff x="0" y="0"/>
          <a:chExt cx="0" cy="0"/>
        </a:xfrm>
      </p:grpSpPr>
      <p:sp>
        <p:nvSpPr>
          <p:cNvPr id="656" name="Shape 656"/>
          <p:cNvSpPr txBox="1"/>
          <p:nvPr>
            <p:ph type="ctrTitle"/>
          </p:nvPr>
        </p:nvSpPr>
        <p:spPr>
          <a:xfrm>
            <a:off x="914400" y="2362201"/>
            <a:ext cx="7619999" cy="990599"/>
          </a:xfrm>
          <a:prstGeom prst="rect">
            <a:avLst/>
          </a:prstGeom>
          <a:noFill/>
          <a:ln>
            <a:noFill/>
          </a:ln>
        </p:spPr>
        <p:txBody>
          <a:bodyPr anchorCtr="0" anchor="ctr" bIns="91425" lIns="91425" rIns="91425" tIns="91425"/>
          <a:lstStyle>
            <a:lvl1pPr indent="0" marL="0" marR="0" rtl="0" algn="ctr">
              <a:spcBef>
                <a:spcPts val="0"/>
              </a:spcBef>
              <a:spcAft>
                <a:spcPts val="0"/>
              </a:spcAft>
              <a:defRPr b="0" baseline="0" i="0" sz="4400" u="none" cap="none" strike="noStrike">
                <a:solidFill>
                  <a:schemeClr val="dk2"/>
                </a:solidFill>
                <a:latin typeface="PT Sans"/>
                <a:ea typeface="PT Sans"/>
                <a:cs typeface="PT Sans"/>
                <a:sym typeface="PT Sans"/>
              </a:defRPr>
            </a:lvl1pPr>
            <a:lvl2pPr indent="0" marL="0" marR="0" rtl="0" algn="ctr">
              <a:spcBef>
                <a:spcPts val="0"/>
              </a:spcBef>
              <a:spcAft>
                <a:spcPts val="0"/>
              </a:spcAft>
              <a:defRPr b="0" baseline="0" i="0" sz="4400" u="none" cap="none" strike="noStrike">
                <a:solidFill>
                  <a:schemeClr val="dk2"/>
                </a:solidFill>
                <a:latin typeface="PT Sans"/>
                <a:ea typeface="PT Sans"/>
                <a:cs typeface="PT Sans"/>
                <a:sym typeface="PT Sans"/>
              </a:defRPr>
            </a:lvl2pPr>
            <a:lvl3pPr indent="0" marL="0" marR="0" rtl="0" algn="ctr">
              <a:spcBef>
                <a:spcPts val="0"/>
              </a:spcBef>
              <a:spcAft>
                <a:spcPts val="0"/>
              </a:spcAft>
              <a:defRPr b="0" baseline="0" i="0" sz="4400" u="none" cap="none" strike="noStrike">
                <a:solidFill>
                  <a:schemeClr val="dk2"/>
                </a:solidFill>
                <a:latin typeface="PT Sans"/>
                <a:ea typeface="PT Sans"/>
                <a:cs typeface="PT Sans"/>
                <a:sym typeface="PT Sans"/>
              </a:defRPr>
            </a:lvl3pPr>
            <a:lvl4pPr indent="0" marL="0" marR="0" rtl="0" algn="ctr">
              <a:spcBef>
                <a:spcPts val="0"/>
              </a:spcBef>
              <a:spcAft>
                <a:spcPts val="0"/>
              </a:spcAft>
              <a:defRPr b="0" baseline="0" i="0" sz="4400" u="none" cap="none" strike="noStrike">
                <a:solidFill>
                  <a:schemeClr val="dk2"/>
                </a:solidFill>
                <a:latin typeface="PT Sans"/>
                <a:ea typeface="PT Sans"/>
                <a:cs typeface="PT Sans"/>
                <a:sym typeface="PT Sans"/>
              </a:defRPr>
            </a:lvl4pPr>
            <a:lvl5pPr indent="0" marL="0" marR="0" rtl="0" algn="ctr">
              <a:spcBef>
                <a:spcPts val="0"/>
              </a:spcBef>
              <a:spcAft>
                <a:spcPts val="0"/>
              </a:spcAft>
              <a:defRPr b="0" baseline="0" i="0" sz="4400" u="none" cap="none" strike="noStrike">
                <a:solidFill>
                  <a:schemeClr val="dk2"/>
                </a:solidFill>
                <a:latin typeface="PT Sans"/>
                <a:ea typeface="PT Sans"/>
                <a:cs typeface="PT Sans"/>
                <a:sym typeface="PT Sans"/>
              </a:defRPr>
            </a:lvl5pPr>
            <a:lvl6pPr indent="-12673" marL="457173" marR="0" rtl="0" algn="ctr">
              <a:spcBef>
                <a:spcPts val="0"/>
              </a:spcBef>
              <a:spcAft>
                <a:spcPts val="0"/>
              </a:spcAft>
              <a:defRPr b="0" baseline="0" i="0" sz="4400" u="none" cap="none" strike="noStrike">
                <a:solidFill>
                  <a:schemeClr val="dk2"/>
                </a:solidFill>
                <a:latin typeface="Arial"/>
                <a:ea typeface="Arial"/>
                <a:cs typeface="Arial"/>
                <a:sym typeface="Arial"/>
              </a:defRPr>
            </a:lvl6pPr>
            <a:lvl7pPr indent="-12645" marL="914345" marR="0" rtl="0" algn="ctr">
              <a:spcBef>
                <a:spcPts val="0"/>
              </a:spcBef>
              <a:spcAft>
                <a:spcPts val="0"/>
              </a:spcAft>
              <a:defRPr b="0" baseline="0" i="0" sz="4400" u="none" cap="none" strike="noStrike">
                <a:solidFill>
                  <a:schemeClr val="dk2"/>
                </a:solidFill>
                <a:latin typeface="Arial"/>
                <a:ea typeface="Arial"/>
                <a:cs typeface="Arial"/>
                <a:sym typeface="Arial"/>
              </a:defRPr>
            </a:lvl7pPr>
            <a:lvl8pPr indent="-12617" marL="1371517" marR="0" rtl="0" algn="ctr">
              <a:spcBef>
                <a:spcPts val="0"/>
              </a:spcBef>
              <a:spcAft>
                <a:spcPts val="0"/>
              </a:spcAft>
              <a:defRPr b="0" baseline="0" i="0" sz="4400" u="none" cap="none" strike="noStrike">
                <a:solidFill>
                  <a:schemeClr val="dk2"/>
                </a:solidFill>
                <a:latin typeface="Arial"/>
                <a:ea typeface="Arial"/>
                <a:cs typeface="Arial"/>
                <a:sym typeface="Arial"/>
              </a:defRPr>
            </a:lvl8pPr>
            <a:lvl9pPr indent="-12590" marL="1828690" marR="0" rtl="0" algn="ctr">
              <a:spcBef>
                <a:spcPts val="0"/>
              </a:spcBef>
              <a:spcAft>
                <a:spcPts val="0"/>
              </a:spcAft>
              <a:defRPr b="0" baseline="0" i="0" sz="4400" u="none" cap="none" strike="noStrike">
                <a:solidFill>
                  <a:schemeClr val="dk2"/>
                </a:solidFill>
                <a:latin typeface="Arial"/>
                <a:ea typeface="Arial"/>
                <a:cs typeface="Arial"/>
                <a:sym typeface="Arial"/>
              </a:defRPr>
            </a:lvl9pPr>
          </a:lstStyle>
          <a:p/>
        </p:txBody>
      </p:sp>
      <p:sp>
        <p:nvSpPr>
          <p:cNvPr id="657" name="Shape 657"/>
          <p:cNvSpPr txBox="1"/>
          <p:nvPr>
            <p:ph idx="1" type="subTitle"/>
          </p:nvPr>
        </p:nvSpPr>
        <p:spPr>
          <a:xfrm>
            <a:off x="1447800" y="3886200"/>
            <a:ext cx="6400799" cy="1752600"/>
          </a:xfrm>
          <a:prstGeom prst="rect">
            <a:avLst/>
          </a:prstGeom>
          <a:noFill/>
          <a:ln>
            <a:noFill/>
          </a:ln>
        </p:spPr>
        <p:txBody>
          <a:bodyPr anchorCtr="0" anchor="t" bIns="91425" lIns="91425" rIns="91425" tIns="91425"/>
          <a:lstStyle>
            <a:lvl1pPr indent="0" marL="0" marR="0" rtl="0" algn="ctr">
              <a:spcBef>
                <a:spcPts val="640"/>
              </a:spcBef>
              <a:spcAft>
                <a:spcPts val="0"/>
              </a:spcAft>
              <a:buClr>
                <a:schemeClr val="dk1"/>
              </a:buClr>
              <a:buFont typeface="PT Sans"/>
              <a:buNone/>
              <a:defRPr b="0" baseline="0" i="0" sz="3200" u="none" cap="none" strike="noStrike">
                <a:solidFill>
                  <a:schemeClr val="dk1"/>
                </a:solidFill>
                <a:latin typeface="PT Sans"/>
                <a:ea typeface="PT Sans"/>
                <a:cs typeface="PT Sans"/>
                <a:sym typeface="PT Sans"/>
              </a:defRPr>
            </a:lvl1pPr>
            <a:lvl2pPr indent="-12673" marL="457173" marR="0" rtl="0" algn="ctr">
              <a:spcBef>
                <a:spcPts val="560"/>
              </a:spcBef>
              <a:spcAft>
                <a:spcPts val="0"/>
              </a:spcAft>
              <a:buClr>
                <a:schemeClr val="dk1"/>
              </a:buClr>
              <a:buFont typeface="PT Sans"/>
              <a:buNone/>
              <a:defRPr b="0" baseline="0" i="0" sz="2800" u="none" cap="none" strike="noStrike">
                <a:solidFill>
                  <a:schemeClr val="dk1"/>
                </a:solidFill>
                <a:latin typeface="PT Sans"/>
                <a:ea typeface="PT Sans"/>
                <a:cs typeface="PT Sans"/>
                <a:sym typeface="PT Sans"/>
              </a:defRPr>
            </a:lvl2pPr>
            <a:lvl3pPr indent="-12645" marL="914345" marR="0" rtl="0" algn="ctr">
              <a:spcBef>
                <a:spcPts val="480"/>
              </a:spcBef>
              <a:spcAft>
                <a:spcPts val="0"/>
              </a:spcAft>
              <a:buClr>
                <a:schemeClr val="dk1"/>
              </a:buClr>
              <a:buFont typeface="PT Sans"/>
              <a:buNone/>
              <a:defRPr b="0" baseline="0" i="0" sz="2400" u="none" cap="none" strike="noStrike">
                <a:solidFill>
                  <a:schemeClr val="dk1"/>
                </a:solidFill>
                <a:latin typeface="PT Sans"/>
                <a:ea typeface="PT Sans"/>
                <a:cs typeface="PT Sans"/>
                <a:sym typeface="PT Sans"/>
              </a:defRPr>
            </a:lvl3pPr>
            <a:lvl4pPr indent="-12617" marL="1371517" marR="0" rtl="0" algn="ctr">
              <a:spcBef>
                <a:spcPts val="400"/>
              </a:spcBef>
              <a:spcAft>
                <a:spcPts val="0"/>
              </a:spcAft>
              <a:buClr>
                <a:schemeClr val="dk1"/>
              </a:buClr>
              <a:buFont typeface="PT Sans"/>
              <a:buNone/>
              <a:defRPr b="0" baseline="0" i="0" sz="2000" u="none" cap="none" strike="noStrike">
                <a:solidFill>
                  <a:schemeClr val="dk1"/>
                </a:solidFill>
                <a:latin typeface="PT Sans"/>
                <a:ea typeface="PT Sans"/>
                <a:cs typeface="PT Sans"/>
                <a:sym typeface="PT Sans"/>
              </a:defRPr>
            </a:lvl4pPr>
            <a:lvl5pPr indent="-12590" marL="1828690" marR="0" rtl="0" algn="ctr">
              <a:spcBef>
                <a:spcPts val="400"/>
              </a:spcBef>
              <a:spcAft>
                <a:spcPts val="0"/>
              </a:spcAft>
              <a:buClr>
                <a:schemeClr val="dk1"/>
              </a:buClr>
              <a:buFont typeface="PT Sans"/>
              <a:buNone/>
              <a:defRPr b="0" baseline="0" i="0" sz="2000" u="none" cap="none" strike="noStrike">
                <a:solidFill>
                  <a:schemeClr val="dk1"/>
                </a:solidFill>
                <a:latin typeface="PT Sans"/>
                <a:ea typeface="PT Sans"/>
                <a:cs typeface="PT Sans"/>
                <a:sym typeface="PT Sans"/>
              </a:defRPr>
            </a:lvl5pPr>
            <a:lvl6pPr indent="-12562" marL="2285862" marR="0" rtl="0" algn="ctr">
              <a:spcBef>
                <a:spcPts val="400"/>
              </a:spcBef>
              <a:spcAft>
                <a:spcPts val="0"/>
              </a:spcAft>
              <a:buClr>
                <a:schemeClr val="dk1"/>
              </a:buClr>
              <a:buFont typeface="PT Sans"/>
              <a:buNone/>
              <a:defRPr b="0" baseline="0" i="0" sz="2000" u="none" cap="none" strike="noStrike">
                <a:solidFill>
                  <a:schemeClr val="dk1"/>
                </a:solidFill>
                <a:latin typeface="PT Sans"/>
                <a:ea typeface="PT Sans"/>
                <a:cs typeface="PT Sans"/>
                <a:sym typeface="PT Sans"/>
              </a:defRPr>
            </a:lvl6pPr>
            <a:lvl7pPr indent="-12536" marL="2743036" marR="0" rtl="0" algn="ctr">
              <a:spcBef>
                <a:spcPts val="400"/>
              </a:spcBef>
              <a:spcAft>
                <a:spcPts val="0"/>
              </a:spcAft>
              <a:buClr>
                <a:schemeClr val="dk1"/>
              </a:buClr>
              <a:buFont typeface="PT Sans"/>
              <a:buNone/>
              <a:defRPr b="0" baseline="0" i="0" sz="2000" u="none" cap="none" strike="noStrike">
                <a:solidFill>
                  <a:schemeClr val="dk1"/>
                </a:solidFill>
                <a:latin typeface="PT Sans"/>
                <a:ea typeface="PT Sans"/>
                <a:cs typeface="PT Sans"/>
                <a:sym typeface="PT Sans"/>
              </a:defRPr>
            </a:lvl7pPr>
            <a:lvl8pPr indent="-12508" marL="3200208" marR="0" rtl="0" algn="ctr">
              <a:spcBef>
                <a:spcPts val="400"/>
              </a:spcBef>
              <a:spcAft>
                <a:spcPts val="0"/>
              </a:spcAft>
              <a:buClr>
                <a:schemeClr val="dk1"/>
              </a:buClr>
              <a:buFont typeface="PT Sans"/>
              <a:buNone/>
              <a:defRPr b="0" baseline="0" i="0" sz="2000" u="none" cap="none" strike="noStrike">
                <a:solidFill>
                  <a:schemeClr val="dk1"/>
                </a:solidFill>
                <a:latin typeface="PT Sans"/>
                <a:ea typeface="PT Sans"/>
                <a:cs typeface="PT Sans"/>
                <a:sym typeface="PT Sans"/>
              </a:defRPr>
            </a:lvl8pPr>
            <a:lvl9pPr indent="-12481" marL="3657381" marR="0" rtl="0" algn="ctr">
              <a:spcBef>
                <a:spcPts val="400"/>
              </a:spcBef>
              <a:spcAft>
                <a:spcPts val="0"/>
              </a:spcAft>
              <a:buClr>
                <a:schemeClr val="dk1"/>
              </a:buClr>
              <a:buFont typeface="PT Sans"/>
              <a:buNone/>
              <a:defRPr b="0" baseline="0" i="0" sz="2000" u="none" cap="none" strike="noStrike">
                <a:solidFill>
                  <a:schemeClr val="dk1"/>
                </a:solidFill>
                <a:latin typeface="PT Sans"/>
                <a:ea typeface="PT Sans"/>
                <a:cs typeface="PT Sans"/>
                <a:sym typeface="PT Sans"/>
              </a:defRPr>
            </a:lvl9pPr>
          </a:lstStyle>
          <a:p/>
        </p:txBody>
      </p:sp>
      <p:sp>
        <p:nvSpPr>
          <p:cNvPr id="658" name="Shape 658"/>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marL="0" marR="0" rtl="0" algn="l">
              <a:spcBef>
                <a:spcPts val="0"/>
              </a:spcBef>
              <a:defRPr b="0" baseline="0" i="0" sz="1400" u="none" cap="none" strike="noStrike">
                <a:solidFill>
                  <a:schemeClr val="dk1"/>
                </a:solidFill>
                <a:latin typeface="PT Sans"/>
                <a:ea typeface="PT Sans"/>
                <a:cs typeface="PT Sans"/>
                <a:sym typeface="PT Sans"/>
              </a:defRPr>
            </a:lvl1pPr>
            <a:lvl2pPr indent="-12673" marL="457173" marR="0" rtl="0" algn="l">
              <a:spcBef>
                <a:spcPts val="0"/>
              </a:spcBef>
              <a:defRPr b="0" baseline="0" i="0" sz="1800" u="none" cap="none" strike="noStrike">
                <a:solidFill>
                  <a:schemeClr val="dk1"/>
                </a:solidFill>
                <a:latin typeface="PT Sans"/>
                <a:ea typeface="PT Sans"/>
                <a:cs typeface="PT Sans"/>
                <a:sym typeface="PT Sans"/>
              </a:defRPr>
            </a:lvl2pPr>
            <a:lvl3pPr indent="-12645" marL="914345" marR="0" rtl="0" algn="l">
              <a:spcBef>
                <a:spcPts val="0"/>
              </a:spcBef>
              <a:defRPr b="0" baseline="0" i="0" sz="1800" u="none" cap="none" strike="noStrike">
                <a:solidFill>
                  <a:schemeClr val="dk1"/>
                </a:solidFill>
                <a:latin typeface="PT Sans"/>
                <a:ea typeface="PT Sans"/>
                <a:cs typeface="PT Sans"/>
                <a:sym typeface="PT Sans"/>
              </a:defRPr>
            </a:lvl3pPr>
            <a:lvl4pPr indent="-12617" marL="1371517" marR="0" rtl="0" algn="l">
              <a:spcBef>
                <a:spcPts val="0"/>
              </a:spcBef>
              <a:defRPr b="0" baseline="0" i="0" sz="1800" u="none" cap="none" strike="noStrike">
                <a:solidFill>
                  <a:schemeClr val="dk1"/>
                </a:solidFill>
                <a:latin typeface="PT Sans"/>
                <a:ea typeface="PT Sans"/>
                <a:cs typeface="PT Sans"/>
                <a:sym typeface="PT Sans"/>
              </a:defRPr>
            </a:lvl4pPr>
            <a:lvl5pPr indent="-12590" marL="1828690" marR="0" rtl="0" algn="l">
              <a:spcBef>
                <a:spcPts val="0"/>
              </a:spcBef>
              <a:defRPr b="0" baseline="0" i="0" sz="1800" u="none" cap="none" strike="noStrike">
                <a:solidFill>
                  <a:schemeClr val="dk1"/>
                </a:solidFill>
                <a:latin typeface="PT Sans"/>
                <a:ea typeface="PT Sans"/>
                <a:cs typeface="PT Sans"/>
                <a:sym typeface="PT Sans"/>
              </a:defRPr>
            </a:lvl5pPr>
            <a:lvl6pPr indent="-12562" marL="2285862" marR="0" rtl="0" algn="l">
              <a:spcBef>
                <a:spcPts val="0"/>
              </a:spcBef>
              <a:defRPr b="0" baseline="0" i="0" sz="1800" u="none" cap="none" strike="noStrike">
                <a:solidFill>
                  <a:schemeClr val="dk1"/>
                </a:solidFill>
                <a:latin typeface="PT Sans"/>
                <a:ea typeface="PT Sans"/>
                <a:cs typeface="PT Sans"/>
                <a:sym typeface="PT Sans"/>
              </a:defRPr>
            </a:lvl6pPr>
            <a:lvl7pPr indent="-12536" marL="2743036" marR="0" rtl="0" algn="l">
              <a:spcBef>
                <a:spcPts val="0"/>
              </a:spcBef>
              <a:defRPr b="0" baseline="0" i="0" sz="1800" u="none" cap="none" strike="noStrike">
                <a:solidFill>
                  <a:schemeClr val="dk1"/>
                </a:solidFill>
                <a:latin typeface="PT Sans"/>
                <a:ea typeface="PT Sans"/>
                <a:cs typeface="PT Sans"/>
                <a:sym typeface="PT Sans"/>
              </a:defRPr>
            </a:lvl7pPr>
            <a:lvl8pPr indent="-12508" marL="3200208" marR="0" rtl="0" algn="l">
              <a:spcBef>
                <a:spcPts val="0"/>
              </a:spcBef>
              <a:defRPr b="0" baseline="0" i="0" sz="1800" u="none" cap="none" strike="noStrike">
                <a:solidFill>
                  <a:schemeClr val="dk1"/>
                </a:solidFill>
                <a:latin typeface="PT Sans"/>
                <a:ea typeface="PT Sans"/>
                <a:cs typeface="PT Sans"/>
                <a:sym typeface="PT Sans"/>
              </a:defRPr>
            </a:lvl8pPr>
            <a:lvl9pPr indent="-12481" marL="3657381" marR="0" rtl="0" algn="l">
              <a:spcBef>
                <a:spcPts val="0"/>
              </a:spcBef>
              <a:defRPr b="0" baseline="0" i="0" sz="1800" u="none" cap="none" strike="noStrike">
                <a:solidFill>
                  <a:schemeClr val="dk1"/>
                </a:solidFill>
                <a:latin typeface="PT Sans"/>
                <a:ea typeface="PT Sans"/>
                <a:cs typeface="PT Sans"/>
                <a:sym typeface="PT Sans"/>
              </a:defRPr>
            </a:lvl9pPr>
          </a:lstStyle>
          <a:p/>
        </p:txBody>
      </p:sp>
      <p:sp>
        <p:nvSpPr>
          <p:cNvPr id="659" name="Shape 659"/>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marL="0" marR="0" rtl="0" algn="ctr">
              <a:spcBef>
                <a:spcPts val="0"/>
              </a:spcBef>
              <a:defRPr b="0" baseline="0" i="0" sz="1400" u="none" cap="none" strike="noStrike">
                <a:solidFill>
                  <a:schemeClr val="dk1"/>
                </a:solidFill>
                <a:latin typeface="PT Sans"/>
                <a:ea typeface="PT Sans"/>
                <a:cs typeface="PT Sans"/>
                <a:sym typeface="PT Sans"/>
              </a:defRPr>
            </a:lvl1pPr>
            <a:lvl2pPr indent="-12673" marL="457173" marR="0" rtl="0" algn="l">
              <a:spcBef>
                <a:spcPts val="0"/>
              </a:spcBef>
              <a:defRPr b="0" baseline="0" i="0" sz="1800" u="none" cap="none" strike="noStrike">
                <a:solidFill>
                  <a:schemeClr val="dk1"/>
                </a:solidFill>
                <a:latin typeface="PT Sans"/>
                <a:ea typeface="PT Sans"/>
                <a:cs typeface="PT Sans"/>
                <a:sym typeface="PT Sans"/>
              </a:defRPr>
            </a:lvl2pPr>
            <a:lvl3pPr indent="-12645" marL="914345" marR="0" rtl="0" algn="l">
              <a:spcBef>
                <a:spcPts val="0"/>
              </a:spcBef>
              <a:defRPr b="0" baseline="0" i="0" sz="1800" u="none" cap="none" strike="noStrike">
                <a:solidFill>
                  <a:schemeClr val="dk1"/>
                </a:solidFill>
                <a:latin typeface="PT Sans"/>
                <a:ea typeface="PT Sans"/>
                <a:cs typeface="PT Sans"/>
                <a:sym typeface="PT Sans"/>
              </a:defRPr>
            </a:lvl3pPr>
            <a:lvl4pPr indent="-12617" marL="1371517" marR="0" rtl="0" algn="l">
              <a:spcBef>
                <a:spcPts val="0"/>
              </a:spcBef>
              <a:defRPr b="0" baseline="0" i="0" sz="1800" u="none" cap="none" strike="noStrike">
                <a:solidFill>
                  <a:schemeClr val="dk1"/>
                </a:solidFill>
                <a:latin typeface="PT Sans"/>
                <a:ea typeface="PT Sans"/>
                <a:cs typeface="PT Sans"/>
                <a:sym typeface="PT Sans"/>
              </a:defRPr>
            </a:lvl4pPr>
            <a:lvl5pPr indent="-12590" marL="1828690" marR="0" rtl="0" algn="l">
              <a:spcBef>
                <a:spcPts val="0"/>
              </a:spcBef>
              <a:defRPr b="0" baseline="0" i="0" sz="1800" u="none" cap="none" strike="noStrike">
                <a:solidFill>
                  <a:schemeClr val="dk1"/>
                </a:solidFill>
                <a:latin typeface="PT Sans"/>
                <a:ea typeface="PT Sans"/>
                <a:cs typeface="PT Sans"/>
                <a:sym typeface="PT Sans"/>
              </a:defRPr>
            </a:lvl5pPr>
            <a:lvl6pPr indent="-12562" marL="2285862" marR="0" rtl="0" algn="l">
              <a:spcBef>
                <a:spcPts val="0"/>
              </a:spcBef>
              <a:defRPr b="0" baseline="0" i="0" sz="1800" u="none" cap="none" strike="noStrike">
                <a:solidFill>
                  <a:schemeClr val="dk1"/>
                </a:solidFill>
                <a:latin typeface="PT Sans"/>
                <a:ea typeface="PT Sans"/>
                <a:cs typeface="PT Sans"/>
                <a:sym typeface="PT Sans"/>
              </a:defRPr>
            </a:lvl6pPr>
            <a:lvl7pPr indent="-12536" marL="2743036" marR="0" rtl="0" algn="l">
              <a:spcBef>
                <a:spcPts val="0"/>
              </a:spcBef>
              <a:defRPr b="0" baseline="0" i="0" sz="1800" u="none" cap="none" strike="noStrike">
                <a:solidFill>
                  <a:schemeClr val="dk1"/>
                </a:solidFill>
                <a:latin typeface="PT Sans"/>
                <a:ea typeface="PT Sans"/>
                <a:cs typeface="PT Sans"/>
                <a:sym typeface="PT Sans"/>
              </a:defRPr>
            </a:lvl7pPr>
            <a:lvl8pPr indent="-12508" marL="3200208" marR="0" rtl="0" algn="l">
              <a:spcBef>
                <a:spcPts val="0"/>
              </a:spcBef>
              <a:defRPr b="0" baseline="0" i="0" sz="1800" u="none" cap="none" strike="noStrike">
                <a:solidFill>
                  <a:schemeClr val="dk1"/>
                </a:solidFill>
                <a:latin typeface="PT Sans"/>
                <a:ea typeface="PT Sans"/>
                <a:cs typeface="PT Sans"/>
                <a:sym typeface="PT Sans"/>
              </a:defRPr>
            </a:lvl8pPr>
            <a:lvl9pPr indent="-12481" marL="3657381" marR="0" rtl="0" algn="l">
              <a:spcBef>
                <a:spcPts val="0"/>
              </a:spcBef>
              <a:defRPr b="0" baseline="0" i="0" sz="1800" u="none" cap="none" strike="noStrike">
                <a:solidFill>
                  <a:schemeClr val="dk1"/>
                </a:solidFill>
                <a:latin typeface="PT Sans"/>
                <a:ea typeface="PT Sans"/>
                <a:cs typeface="PT Sans"/>
                <a:sym typeface="PT Sans"/>
              </a:defRPr>
            </a:lvl9pPr>
          </a:lstStyle>
          <a:p/>
        </p:txBody>
      </p:sp>
      <p:sp>
        <p:nvSpPr>
          <p:cNvPr id="660" name="Shape 660"/>
          <p:cNvSpPr txBox="1"/>
          <p:nvPr>
            <p:ph idx="12" type="sldNum"/>
          </p:nvPr>
        </p:nvSpPr>
        <p:spPr>
          <a:xfrm>
            <a:off x="7315200" y="6248400"/>
            <a:ext cx="1447800" cy="476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661" name="Shape 661"/>
        <p:cNvGrpSpPr/>
        <p:nvPr/>
      </p:nvGrpSpPr>
      <p:grpSpPr>
        <a:xfrm>
          <a:off x="0" y="0"/>
          <a:ext cx="0" cy="0"/>
          <a:chOff x="0" y="0"/>
          <a:chExt cx="0" cy="0"/>
        </a:xfrm>
      </p:grpSpPr>
      <p:sp>
        <p:nvSpPr>
          <p:cNvPr id="662" name="Shape 662"/>
          <p:cNvSpPr txBox="1"/>
          <p:nvPr>
            <p:ph type="title"/>
          </p:nvPr>
        </p:nvSpPr>
        <p:spPr>
          <a:xfrm>
            <a:off x="722312" y="4406903"/>
            <a:ext cx="7772400" cy="1361999"/>
          </a:xfrm>
          <a:prstGeom prst="rect">
            <a:avLst/>
          </a:prstGeom>
          <a:noFill/>
          <a:ln>
            <a:noFill/>
          </a:ln>
        </p:spPr>
        <p:txBody>
          <a:bodyPr anchorCtr="0" anchor="t" bIns="91425" lIns="91425" rIns="91425" tIns="91425"/>
          <a:lstStyle>
            <a:lvl1pPr rtl="0" algn="l">
              <a:spcBef>
                <a:spcPts val="0"/>
              </a:spcBef>
              <a:defRPr b="1" sz="4000" cap="none"/>
            </a:lvl1pPr>
            <a:lvl2pPr rtl="0">
              <a:spcBef>
                <a:spcPts val="0"/>
              </a:spcBef>
              <a:defRPr sz="4400">
                <a:solidFill>
                  <a:schemeClr val="dk2"/>
                </a:solidFill>
                <a:latin typeface="PT Sans"/>
                <a:ea typeface="PT Sans"/>
                <a:cs typeface="PT Sans"/>
                <a:sym typeface="PT Sans"/>
              </a:defRPr>
            </a:lvl2pPr>
            <a:lvl3pPr rtl="0">
              <a:spcBef>
                <a:spcPts val="0"/>
              </a:spcBef>
              <a:defRPr sz="4400">
                <a:solidFill>
                  <a:schemeClr val="dk2"/>
                </a:solidFill>
                <a:latin typeface="PT Sans"/>
                <a:ea typeface="PT Sans"/>
                <a:cs typeface="PT Sans"/>
                <a:sym typeface="PT Sans"/>
              </a:defRPr>
            </a:lvl3pPr>
            <a:lvl4pPr rtl="0">
              <a:spcBef>
                <a:spcPts val="0"/>
              </a:spcBef>
              <a:defRPr sz="4400">
                <a:solidFill>
                  <a:schemeClr val="dk2"/>
                </a:solidFill>
                <a:latin typeface="PT Sans"/>
                <a:ea typeface="PT Sans"/>
                <a:cs typeface="PT Sans"/>
                <a:sym typeface="PT Sans"/>
              </a:defRPr>
            </a:lvl4pPr>
            <a:lvl5pPr rtl="0">
              <a:spcBef>
                <a:spcPts val="0"/>
              </a:spcBef>
              <a:defRPr sz="4400">
                <a:solidFill>
                  <a:schemeClr val="dk2"/>
                </a:solidFill>
                <a:latin typeface="PT Sans"/>
                <a:ea typeface="PT Sans"/>
                <a:cs typeface="PT Sans"/>
                <a:sym typeface="PT Sans"/>
              </a:defRPr>
            </a:lvl5pPr>
            <a:lvl6pPr rtl="0">
              <a:spcBef>
                <a:spcPts val="0"/>
              </a:spcBef>
              <a:defRPr sz="4400">
                <a:solidFill>
                  <a:schemeClr val="dk2"/>
                </a:solidFill>
                <a:latin typeface="Arial"/>
                <a:ea typeface="Arial"/>
                <a:cs typeface="Arial"/>
                <a:sym typeface="Arial"/>
              </a:defRPr>
            </a:lvl6pPr>
            <a:lvl7pPr rtl="0">
              <a:spcBef>
                <a:spcPts val="0"/>
              </a:spcBef>
              <a:defRPr sz="4400">
                <a:solidFill>
                  <a:schemeClr val="dk2"/>
                </a:solidFill>
                <a:latin typeface="Arial"/>
                <a:ea typeface="Arial"/>
                <a:cs typeface="Arial"/>
                <a:sym typeface="Arial"/>
              </a:defRPr>
            </a:lvl7pPr>
            <a:lvl8pPr rtl="0">
              <a:spcBef>
                <a:spcPts val="0"/>
              </a:spcBef>
              <a:defRPr sz="4400">
                <a:solidFill>
                  <a:schemeClr val="dk2"/>
                </a:solidFill>
                <a:latin typeface="Arial"/>
                <a:ea typeface="Arial"/>
                <a:cs typeface="Arial"/>
                <a:sym typeface="Arial"/>
              </a:defRPr>
            </a:lvl8pPr>
            <a:lvl9pPr rtl="0">
              <a:spcBef>
                <a:spcPts val="0"/>
              </a:spcBef>
              <a:defRPr sz="4400">
                <a:solidFill>
                  <a:schemeClr val="dk2"/>
                </a:solidFill>
                <a:latin typeface="Arial"/>
                <a:ea typeface="Arial"/>
                <a:cs typeface="Arial"/>
                <a:sym typeface="Arial"/>
              </a:defRPr>
            </a:lvl9pPr>
          </a:lstStyle>
          <a:p/>
        </p:txBody>
      </p:sp>
      <p:sp>
        <p:nvSpPr>
          <p:cNvPr id="663" name="Shape 663"/>
          <p:cNvSpPr txBox="1"/>
          <p:nvPr>
            <p:ph idx="1" type="body"/>
          </p:nvPr>
        </p:nvSpPr>
        <p:spPr>
          <a:xfrm>
            <a:off x="722312" y="2906713"/>
            <a:ext cx="7772400" cy="1500300"/>
          </a:xfrm>
          <a:prstGeom prst="rect">
            <a:avLst/>
          </a:prstGeom>
          <a:noFill/>
          <a:ln>
            <a:noFill/>
          </a:ln>
        </p:spPr>
        <p:txBody>
          <a:bodyPr anchorCtr="0" anchor="b" bIns="91425" lIns="91425" rIns="91425" tIns="91425"/>
          <a:lstStyle>
            <a:lvl1pPr indent="0" marL="0" rtl="0">
              <a:spcBef>
                <a:spcPts val="0"/>
              </a:spcBef>
              <a:buFont typeface="PT Sans"/>
              <a:buNone/>
              <a:defRPr sz="2000"/>
            </a:lvl1pPr>
            <a:lvl2pPr indent="-12673" marL="457173" rtl="0">
              <a:spcBef>
                <a:spcPts val="0"/>
              </a:spcBef>
              <a:buFont typeface="PT Sans"/>
              <a:buNone/>
              <a:defRPr sz="1800"/>
            </a:lvl2pPr>
            <a:lvl3pPr indent="-12645" marL="914345" rtl="0">
              <a:spcBef>
                <a:spcPts val="0"/>
              </a:spcBef>
              <a:buFont typeface="PT Sans"/>
              <a:buNone/>
              <a:defRPr sz="1600"/>
            </a:lvl3pPr>
            <a:lvl4pPr indent="-12617" marL="1371517" rtl="0">
              <a:spcBef>
                <a:spcPts val="0"/>
              </a:spcBef>
              <a:buFont typeface="PT Sans"/>
              <a:buNone/>
              <a:defRPr sz="1400"/>
            </a:lvl4pPr>
            <a:lvl5pPr indent="-12590" marL="1828690" rtl="0">
              <a:spcBef>
                <a:spcPts val="0"/>
              </a:spcBef>
              <a:buFont typeface="PT Sans"/>
              <a:buNone/>
              <a:defRPr sz="1400"/>
            </a:lvl5pPr>
            <a:lvl6pPr indent="-12562" marL="2285862" rtl="0">
              <a:spcBef>
                <a:spcPts val="0"/>
              </a:spcBef>
              <a:buFont typeface="PT Sans"/>
              <a:buNone/>
              <a:defRPr sz="1400"/>
            </a:lvl6pPr>
            <a:lvl7pPr indent="-12536" marL="2743036" rtl="0">
              <a:spcBef>
                <a:spcPts val="0"/>
              </a:spcBef>
              <a:buFont typeface="PT Sans"/>
              <a:buNone/>
              <a:defRPr sz="1400"/>
            </a:lvl7pPr>
            <a:lvl8pPr indent="-12508" marL="3200208" rtl="0">
              <a:spcBef>
                <a:spcPts val="0"/>
              </a:spcBef>
              <a:buFont typeface="PT Sans"/>
              <a:buNone/>
              <a:defRPr sz="1400"/>
            </a:lvl8pPr>
            <a:lvl9pPr indent="-12481" marL="3657381" rtl="0">
              <a:spcBef>
                <a:spcPts val="0"/>
              </a:spcBef>
              <a:buFont typeface="PT Sans"/>
              <a:buNone/>
              <a:defRPr sz="1400"/>
            </a:lvl9pPr>
          </a:lstStyle>
          <a:p/>
        </p:txBody>
      </p:sp>
      <p:sp>
        <p:nvSpPr>
          <p:cNvPr id="664" name="Shape 664"/>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marL="0" marR="0" rtl="0" algn="l">
              <a:spcBef>
                <a:spcPts val="0"/>
              </a:spcBef>
              <a:defRPr b="0" baseline="0" i="0" sz="1400" u="none" cap="none" strike="noStrike">
                <a:solidFill>
                  <a:schemeClr val="dk1"/>
                </a:solidFill>
                <a:latin typeface="PT Sans"/>
                <a:ea typeface="PT Sans"/>
                <a:cs typeface="PT Sans"/>
                <a:sym typeface="PT Sans"/>
              </a:defRPr>
            </a:lvl1pPr>
            <a:lvl2pPr indent="-12673" marL="457173" marR="0" rtl="0" algn="l">
              <a:spcBef>
                <a:spcPts val="0"/>
              </a:spcBef>
              <a:defRPr b="0" baseline="0" i="0" sz="1800" u="none" cap="none" strike="noStrike">
                <a:solidFill>
                  <a:schemeClr val="dk1"/>
                </a:solidFill>
                <a:latin typeface="PT Sans"/>
                <a:ea typeface="PT Sans"/>
                <a:cs typeface="PT Sans"/>
                <a:sym typeface="PT Sans"/>
              </a:defRPr>
            </a:lvl2pPr>
            <a:lvl3pPr indent="-12645" marL="914345" marR="0" rtl="0" algn="l">
              <a:spcBef>
                <a:spcPts val="0"/>
              </a:spcBef>
              <a:defRPr b="0" baseline="0" i="0" sz="1800" u="none" cap="none" strike="noStrike">
                <a:solidFill>
                  <a:schemeClr val="dk1"/>
                </a:solidFill>
                <a:latin typeface="PT Sans"/>
                <a:ea typeface="PT Sans"/>
                <a:cs typeface="PT Sans"/>
                <a:sym typeface="PT Sans"/>
              </a:defRPr>
            </a:lvl3pPr>
            <a:lvl4pPr indent="-12617" marL="1371517" marR="0" rtl="0" algn="l">
              <a:spcBef>
                <a:spcPts val="0"/>
              </a:spcBef>
              <a:defRPr b="0" baseline="0" i="0" sz="1800" u="none" cap="none" strike="noStrike">
                <a:solidFill>
                  <a:schemeClr val="dk1"/>
                </a:solidFill>
                <a:latin typeface="PT Sans"/>
                <a:ea typeface="PT Sans"/>
                <a:cs typeface="PT Sans"/>
                <a:sym typeface="PT Sans"/>
              </a:defRPr>
            </a:lvl4pPr>
            <a:lvl5pPr indent="-12590" marL="1828690" marR="0" rtl="0" algn="l">
              <a:spcBef>
                <a:spcPts val="0"/>
              </a:spcBef>
              <a:defRPr b="0" baseline="0" i="0" sz="1800" u="none" cap="none" strike="noStrike">
                <a:solidFill>
                  <a:schemeClr val="dk1"/>
                </a:solidFill>
                <a:latin typeface="PT Sans"/>
                <a:ea typeface="PT Sans"/>
                <a:cs typeface="PT Sans"/>
                <a:sym typeface="PT Sans"/>
              </a:defRPr>
            </a:lvl5pPr>
            <a:lvl6pPr indent="-12562" marL="2285862" marR="0" rtl="0" algn="l">
              <a:spcBef>
                <a:spcPts val="0"/>
              </a:spcBef>
              <a:defRPr b="0" baseline="0" i="0" sz="1800" u="none" cap="none" strike="noStrike">
                <a:solidFill>
                  <a:schemeClr val="dk1"/>
                </a:solidFill>
                <a:latin typeface="PT Sans"/>
                <a:ea typeface="PT Sans"/>
                <a:cs typeface="PT Sans"/>
                <a:sym typeface="PT Sans"/>
              </a:defRPr>
            </a:lvl6pPr>
            <a:lvl7pPr indent="-12536" marL="2743036" marR="0" rtl="0" algn="l">
              <a:spcBef>
                <a:spcPts val="0"/>
              </a:spcBef>
              <a:defRPr b="0" baseline="0" i="0" sz="1800" u="none" cap="none" strike="noStrike">
                <a:solidFill>
                  <a:schemeClr val="dk1"/>
                </a:solidFill>
                <a:latin typeface="PT Sans"/>
                <a:ea typeface="PT Sans"/>
                <a:cs typeface="PT Sans"/>
                <a:sym typeface="PT Sans"/>
              </a:defRPr>
            </a:lvl7pPr>
            <a:lvl8pPr indent="-12508" marL="3200208" marR="0" rtl="0" algn="l">
              <a:spcBef>
                <a:spcPts val="0"/>
              </a:spcBef>
              <a:defRPr b="0" baseline="0" i="0" sz="1800" u="none" cap="none" strike="noStrike">
                <a:solidFill>
                  <a:schemeClr val="dk1"/>
                </a:solidFill>
                <a:latin typeface="PT Sans"/>
                <a:ea typeface="PT Sans"/>
                <a:cs typeface="PT Sans"/>
                <a:sym typeface="PT Sans"/>
              </a:defRPr>
            </a:lvl8pPr>
            <a:lvl9pPr indent="-12481" marL="3657381" marR="0" rtl="0" algn="l">
              <a:spcBef>
                <a:spcPts val="0"/>
              </a:spcBef>
              <a:defRPr b="0" baseline="0" i="0" sz="1800" u="none" cap="none" strike="noStrike">
                <a:solidFill>
                  <a:schemeClr val="dk1"/>
                </a:solidFill>
                <a:latin typeface="PT Sans"/>
                <a:ea typeface="PT Sans"/>
                <a:cs typeface="PT Sans"/>
                <a:sym typeface="PT Sans"/>
              </a:defRPr>
            </a:lvl9pPr>
          </a:lstStyle>
          <a:p/>
        </p:txBody>
      </p:sp>
      <p:sp>
        <p:nvSpPr>
          <p:cNvPr id="665" name="Shape 665"/>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marL="0" marR="0" rtl="0" algn="ctr">
              <a:spcBef>
                <a:spcPts val="0"/>
              </a:spcBef>
              <a:defRPr b="0" baseline="0" i="0" sz="1400" u="none" cap="none" strike="noStrike">
                <a:solidFill>
                  <a:schemeClr val="dk1"/>
                </a:solidFill>
                <a:latin typeface="PT Sans"/>
                <a:ea typeface="PT Sans"/>
                <a:cs typeface="PT Sans"/>
                <a:sym typeface="PT Sans"/>
              </a:defRPr>
            </a:lvl1pPr>
            <a:lvl2pPr indent="-12673" marL="457173" marR="0" rtl="0" algn="l">
              <a:spcBef>
                <a:spcPts val="0"/>
              </a:spcBef>
              <a:defRPr b="0" baseline="0" i="0" sz="1800" u="none" cap="none" strike="noStrike">
                <a:solidFill>
                  <a:schemeClr val="dk1"/>
                </a:solidFill>
                <a:latin typeface="PT Sans"/>
                <a:ea typeface="PT Sans"/>
                <a:cs typeface="PT Sans"/>
                <a:sym typeface="PT Sans"/>
              </a:defRPr>
            </a:lvl2pPr>
            <a:lvl3pPr indent="-12645" marL="914345" marR="0" rtl="0" algn="l">
              <a:spcBef>
                <a:spcPts val="0"/>
              </a:spcBef>
              <a:defRPr b="0" baseline="0" i="0" sz="1800" u="none" cap="none" strike="noStrike">
                <a:solidFill>
                  <a:schemeClr val="dk1"/>
                </a:solidFill>
                <a:latin typeface="PT Sans"/>
                <a:ea typeface="PT Sans"/>
                <a:cs typeface="PT Sans"/>
                <a:sym typeface="PT Sans"/>
              </a:defRPr>
            </a:lvl3pPr>
            <a:lvl4pPr indent="-12617" marL="1371517" marR="0" rtl="0" algn="l">
              <a:spcBef>
                <a:spcPts val="0"/>
              </a:spcBef>
              <a:defRPr b="0" baseline="0" i="0" sz="1800" u="none" cap="none" strike="noStrike">
                <a:solidFill>
                  <a:schemeClr val="dk1"/>
                </a:solidFill>
                <a:latin typeface="PT Sans"/>
                <a:ea typeface="PT Sans"/>
                <a:cs typeface="PT Sans"/>
                <a:sym typeface="PT Sans"/>
              </a:defRPr>
            </a:lvl4pPr>
            <a:lvl5pPr indent="-12590" marL="1828690" marR="0" rtl="0" algn="l">
              <a:spcBef>
                <a:spcPts val="0"/>
              </a:spcBef>
              <a:defRPr b="0" baseline="0" i="0" sz="1800" u="none" cap="none" strike="noStrike">
                <a:solidFill>
                  <a:schemeClr val="dk1"/>
                </a:solidFill>
                <a:latin typeface="PT Sans"/>
                <a:ea typeface="PT Sans"/>
                <a:cs typeface="PT Sans"/>
                <a:sym typeface="PT Sans"/>
              </a:defRPr>
            </a:lvl5pPr>
            <a:lvl6pPr indent="-12562" marL="2285862" marR="0" rtl="0" algn="l">
              <a:spcBef>
                <a:spcPts val="0"/>
              </a:spcBef>
              <a:defRPr b="0" baseline="0" i="0" sz="1800" u="none" cap="none" strike="noStrike">
                <a:solidFill>
                  <a:schemeClr val="dk1"/>
                </a:solidFill>
                <a:latin typeface="PT Sans"/>
                <a:ea typeface="PT Sans"/>
                <a:cs typeface="PT Sans"/>
                <a:sym typeface="PT Sans"/>
              </a:defRPr>
            </a:lvl6pPr>
            <a:lvl7pPr indent="-12536" marL="2743036" marR="0" rtl="0" algn="l">
              <a:spcBef>
                <a:spcPts val="0"/>
              </a:spcBef>
              <a:defRPr b="0" baseline="0" i="0" sz="1800" u="none" cap="none" strike="noStrike">
                <a:solidFill>
                  <a:schemeClr val="dk1"/>
                </a:solidFill>
                <a:latin typeface="PT Sans"/>
                <a:ea typeface="PT Sans"/>
                <a:cs typeface="PT Sans"/>
                <a:sym typeface="PT Sans"/>
              </a:defRPr>
            </a:lvl7pPr>
            <a:lvl8pPr indent="-12508" marL="3200208" marR="0" rtl="0" algn="l">
              <a:spcBef>
                <a:spcPts val="0"/>
              </a:spcBef>
              <a:defRPr b="0" baseline="0" i="0" sz="1800" u="none" cap="none" strike="noStrike">
                <a:solidFill>
                  <a:schemeClr val="dk1"/>
                </a:solidFill>
                <a:latin typeface="PT Sans"/>
                <a:ea typeface="PT Sans"/>
                <a:cs typeface="PT Sans"/>
                <a:sym typeface="PT Sans"/>
              </a:defRPr>
            </a:lvl8pPr>
            <a:lvl9pPr indent="-12481" marL="3657381" marR="0" rtl="0" algn="l">
              <a:spcBef>
                <a:spcPts val="0"/>
              </a:spcBef>
              <a:defRPr b="0" baseline="0" i="0" sz="1800" u="none" cap="none" strike="noStrike">
                <a:solidFill>
                  <a:schemeClr val="dk1"/>
                </a:solidFill>
                <a:latin typeface="PT Sans"/>
                <a:ea typeface="PT Sans"/>
                <a:cs typeface="PT Sans"/>
                <a:sym typeface="PT Sans"/>
              </a:defRPr>
            </a:lvl9pPr>
          </a:lstStyle>
          <a:p/>
        </p:txBody>
      </p:sp>
      <p:sp>
        <p:nvSpPr>
          <p:cNvPr id="666" name="Shape 666"/>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667" name="Shape 667"/>
        <p:cNvGrpSpPr/>
        <p:nvPr/>
      </p:nvGrpSpPr>
      <p:grpSpPr>
        <a:xfrm>
          <a:off x="0" y="0"/>
          <a:ext cx="0" cy="0"/>
          <a:chOff x="0" y="0"/>
          <a:chExt cx="0" cy="0"/>
        </a:xfrm>
      </p:grpSpPr>
      <p:sp>
        <p:nvSpPr>
          <p:cNvPr id="668" name="Shape 668"/>
          <p:cNvSpPr txBox="1"/>
          <p:nvPr>
            <p:ph type="title"/>
          </p:nvPr>
        </p:nvSpPr>
        <p:spPr>
          <a:xfrm>
            <a:off x="914400" y="609600"/>
            <a:ext cx="8077199" cy="1143000"/>
          </a:xfrm>
          <a:prstGeom prst="rect">
            <a:avLst/>
          </a:prstGeom>
          <a:noFill/>
          <a:ln>
            <a:noFill/>
          </a:ln>
        </p:spPr>
        <p:txBody>
          <a:bodyPr anchorCtr="0" anchor="ctr" bIns="91425" lIns="91425" rIns="91425" tIns="91425"/>
          <a:lstStyle>
            <a:lvl1pPr rtl="0" algn="ctr">
              <a:spcBef>
                <a:spcPts val="0"/>
              </a:spcBef>
              <a:spcAft>
                <a:spcPts val="0"/>
              </a:spcAft>
              <a:defRPr sz="4400">
                <a:solidFill>
                  <a:schemeClr val="dk2"/>
                </a:solidFill>
                <a:latin typeface="PT Sans"/>
                <a:ea typeface="PT Sans"/>
                <a:cs typeface="PT Sans"/>
                <a:sym typeface="PT Sans"/>
              </a:defRPr>
            </a:lvl1pPr>
            <a:lvl2pPr rtl="0" algn="ctr">
              <a:spcBef>
                <a:spcPts val="0"/>
              </a:spcBef>
              <a:spcAft>
                <a:spcPts val="0"/>
              </a:spcAft>
              <a:defRPr sz="4400">
                <a:solidFill>
                  <a:schemeClr val="dk2"/>
                </a:solidFill>
                <a:latin typeface="PT Sans"/>
                <a:ea typeface="PT Sans"/>
                <a:cs typeface="PT Sans"/>
                <a:sym typeface="PT Sans"/>
              </a:defRPr>
            </a:lvl2pPr>
            <a:lvl3pPr rtl="0" algn="ctr">
              <a:spcBef>
                <a:spcPts val="0"/>
              </a:spcBef>
              <a:spcAft>
                <a:spcPts val="0"/>
              </a:spcAft>
              <a:defRPr sz="4400">
                <a:solidFill>
                  <a:schemeClr val="dk2"/>
                </a:solidFill>
                <a:latin typeface="PT Sans"/>
                <a:ea typeface="PT Sans"/>
                <a:cs typeface="PT Sans"/>
                <a:sym typeface="PT Sans"/>
              </a:defRPr>
            </a:lvl3pPr>
            <a:lvl4pPr rtl="0" algn="ctr">
              <a:spcBef>
                <a:spcPts val="0"/>
              </a:spcBef>
              <a:spcAft>
                <a:spcPts val="0"/>
              </a:spcAft>
              <a:defRPr sz="4400">
                <a:solidFill>
                  <a:schemeClr val="dk2"/>
                </a:solidFill>
                <a:latin typeface="PT Sans"/>
                <a:ea typeface="PT Sans"/>
                <a:cs typeface="PT Sans"/>
                <a:sym typeface="PT Sans"/>
              </a:defRPr>
            </a:lvl4pPr>
            <a:lvl5pPr rtl="0" algn="ctr">
              <a:spcBef>
                <a:spcPts val="0"/>
              </a:spcBef>
              <a:spcAft>
                <a:spcPts val="0"/>
              </a:spcAft>
              <a:defRPr sz="4400">
                <a:solidFill>
                  <a:schemeClr val="dk2"/>
                </a:solidFill>
                <a:latin typeface="PT Sans"/>
                <a:ea typeface="PT Sans"/>
                <a:cs typeface="PT Sans"/>
                <a:sym typeface="PT Sans"/>
              </a:defRPr>
            </a:lvl5pPr>
            <a:lvl6pPr marL="457173" rtl="0" algn="ctr">
              <a:spcBef>
                <a:spcPts val="0"/>
              </a:spcBef>
              <a:spcAft>
                <a:spcPts val="0"/>
              </a:spcAft>
              <a:defRPr sz="4400">
                <a:solidFill>
                  <a:schemeClr val="dk2"/>
                </a:solidFill>
                <a:latin typeface="Arial"/>
                <a:ea typeface="Arial"/>
                <a:cs typeface="Arial"/>
                <a:sym typeface="Arial"/>
              </a:defRPr>
            </a:lvl6pPr>
            <a:lvl7pPr marL="914345" rtl="0" algn="ctr">
              <a:spcBef>
                <a:spcPts val="0"/>
              </a:spcBef>
              <a:spcAft>
                <a:spcPts val="0"/>
              </a:spcAft>
              <a:defRPr sz="4400">
                <a:solidFill>
                  <a:schemeClr val="dk2"/>
                </a:solidFill>
                <a:latin typeface="Arial"/>
                <a:ea typeface="Arial"/>
                <a:cs typeface="Arial"/>
                <a:sym typeface="Arial"/>
              </a:defRPr>
            </a:lvl7pPr>
            <a:lvl8pPr marL="1371517" rtl="0" algn="ctr">
              <a:spcBef>
                <a:spcPts val="0"/>
              </a:spcBef>
              <a:spcAft>
                <a:spcPts val="0"/>
              </a:spcAft>
              <a:defRPr sz="4400">
                <a:solidFill>
                  <a:schemeClr val="dk2"/>
                </a:solidFill>
                <a:latin typeface="Arial"/>
                <a:ea typeface="Arial"/>
                <a:cs typeface="Arial"/>
                <a:sym typeface="Arial"/>
              </a:defRPr>
            </a:lvl8pPr>
            <a:lvl9pPr marL="1828690" rtl="0" algn="ctr">
              <a:spcBef>
                <a:spcPts val="0"/>
              </a:spcBef>
              <a:spcAft>
                <a:spcPts val="0"/>
              </a:spcAft>
              <a:defRPr sz="4400">
                <a:solidFill>
                  <a:schemeClr val="dk2"/>
                </a:solidFill>
                <a:latin typeface="Arial"/>
                <a:ea typeface="Arial"/>
                <a:cs typeface="Arial"/>
                <a:sym typeface="Arial"/>
              </a:defRPr>
            </a:lvl9pPr>
          </a:lstStyle>
          <a:p/>
        </p:txBody>
      </p:sp>
      <p:sp>
        <p:nvSpPr>
          <p:cNvPr id="669" name="Shape 669"/>
          <p:cNvSpPr txBox="1"/>
          <p:nvPr>
            <p:ph idx="1" type="body"/>
          </p:nvPr>
        </p:nvSpPr>
        <p:spPr>
          <a:xfrm>
            <a:off x="914400" y="1935166"/>
            <a:ext cx="3962399" cy="3551099"/>
          </a:xfrm>
          <a:prstGeom prst="rect">
            <a:avLst/>
          </a:prstGeom>
          <a:noFill/>
          <a:ln>
            <a:noFill/>
          </a:ln>
        </p:spPr>
        <p:txBody>
          <a:bodyPr anchorCtr="0" anchor="t" bIns="91425" lIns="91425" rIns="91425" tIns="91425"/>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
        <p:nvSpPr>
          <p:cNvPr id="670" name="Shape 670"/>
          <p:cNvSpPr txBox="1"/>
          <p:nvPr>
            <p:ph idx="2" type="body"/>
          </p:nvPr>
        </p:nvSpPr>
        <p:spPr>
          <a:xfrm>
            <a:off x="5029200" y="1935166"/>
            <a:ext cx="3962399" cy="3551099"/>
          </a:xfrm>
          <a:prstGeom prst="rect">
            <a:avLst/>
          </a:prstGeom>
          <a:noFill/>
          <a:ln>
            <a:noFill/>
          </a:ln>
        </p:spPr>
        <p:txBody>
          <a:bodyPr anchorCtr="0" anchor="t" bIns="91425" lIns="91425" rIns="91425" tIns="91425"/>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
        <p:nvSpPr>
          <p:cNvPr id="671" name="Shape 671"/>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marL="0" marR="0" rtl="0" algn="l">
              <a:spcBef>
                <a:spcPts val="0"/>
              </a:spcBef>
              <a:defRPr b="0" baseline="0" i="0" sz="1400" u="none" cap="none" strike="noStrike">
                <a:solidFill>
                  <a:schemeClr val="dk1"/>
                </a:solidFill>
                <a:latin typeface="PT Sans"/>
                <a:ea typeface="PT Sans"/>
                <a:cs typeface="PT Sans"/>
                <a:sym typeface="PT Sans"/>
              </a:defRPr>
            </a:lvl1pPr>
            <a:lvl2pPr indent="-12673" marL="457173" marR="0" rtl="0" algn="l">
              <a:spcBef>
                <a:spcPts val="0"/>
              </a:spcBef>
              <a:defRPr b="0" baseline="0" i="0" sz="1800" u="none" cap="none" strike="noStrike">
                <a:solidFill>
                  <a:schemeClr val="dk1"/>
                </a:solidFill>
                <a:latin typeface="PT Sans"/>
                <a:ea typeface="PT Sans"/>
                <a:cs typeface="PT Sans"/>
                <a:sym typeface="PT Sans"/>
              </a:defRPr>
            </a:lvl2pPr>
            <a:lvl3pPr indent="-12645" marL="914345" marR="0" rtl="0" algn="l">
              <a:spcBef>
                <a:spcPts val="0"/>
              </a:spcBef>
              <a:defRPr b="0" baseline="0" i="0" sz="1800" u="none" cap="none" strike="noStrike">
                <a:solidFill>
                  <a:schemeClr val="dk1"/>
                </a:solidFill>
                <a:latin typeface="PT Sans"/>
                <a:ea typeface="PT Sans"/>
                <a:cs typeface="PT Sans"/>
                <a:sym typeface="PT Sans"/>
              </a:defRPr>
            </a:lvl3pPr>
            <a:lvl4pPr indent="-12617" marL="1371517" marR="0" rtl="0" algn="l">
              <a:spcBef>
                <a:spcPts val="0"/>
              </a:spcBef>
              <a:defRPr b="0" baseline="0" i="0" sz="1800" u="none" cap="none" strike="noStrike">
                <a:solidFill>
                  <a:schemeClr val="dk1"/>
                </a:solidFill>
                <a:latin typeface="PT Sans"/>
                <a:ea typeface="PT Sans"/>
                <a:cs typeface="PT Sans"/>
                <a:sym typeface="PT Sans"/>
              </a:defRPr>
            </a:lvl4pPr>
            <a:lvl5pPr indent="-12590" marL="1828690" marR="0" rtl="0" algn="l">
              <a:spcBef>
                <a:spcPts val="0"/>
              </a:spcBef>
              <a:defRPr b="0" baseline="0" i="0" sz="1800" u="none" cap="none" strike="noStrike">
                <a:solidFill>
                  <a:schemeClr val="dk1"/>
                </a:solidFill>
                <a:latin typeface="PT Sans"/>
                <a:ea typeface="PT Sans"/>
                <a:cs typeface="PT Sans"/>
                <a:sym typeface="PT Sans"/>
              </a:defRPr>
            </a:lvl5pPr>
            <a:lvl6pPr indent="-12562" marL="2285862" marR="0" rtl="0" algn="l">
              <a:spcBef>
                <a:spcPts val="0"/>
              </a:spcBef>
              <a:defRPr b="0" baseline="0" i="0" sz="1800" u="none" cap="none" strike="noStrike">
                <a:solidFill>
                  <a:schemeClr val="dk1"/>
                </a:solidFill>
                <a:latin typeface="PT Sans"/>
                <a:ea typeface="PT Sans"/>
                <a:cs typeface="PT Sans"/>
                <a:sym typeface="PT Sans"/>
              </a:defRPr>
            </a:lvl6pPr>
            <a:lvl7pPr indent="-12536" marL="2743036" marR="0" rtl="0" algn="l">
              <a:spcBef>
                <a:spcPts val="0"/>
              </a:spcBef>
              <a:defRPr b="0" baseline="0" i="0" sz="1800" u="none" cap="none" strike="noStrike">
                <a:solidFill>
                  <a:schemeClr val="dk1"/>
                </a:solidFill>
                <a:latin typeface="PT Sans"/>
                <a:ea typeface="PT Sans"/>
                <a:cs typeface="PT Sans"/>
                <a:sym typeface="PT Sans"/>
              </a:defRPr>
            </a:lvl7pPr>
            <a:lvl8pPr indent="-12508" marL="3200208" marR="0" rtl="0" algn="l">
              <a:spcBef>
                <a:spcPts val="0"/>
              </a:spcBef>
              <a:defRPr b="0" baseline="0" i="0" sz="1800" u="none" cap="none" strike="noStrike">
                <a:solidFill>
                  <a:schemeClr val="dk1"/>
                </a:solidFill>
                <a:latin typeface="PT Sans"/>
                <a:ea typeface="PT Sans"/>
                <a:cs typeface="PT Sans"/>
                <a:sym typeface="PT Sans"/>
              </a:defRPr>
            </a:lvl8pPr>
            <a:lvl9pPr indent="-12481" marL="3657381" marR="0" rtl="0" algn="l">
              <a:spcBef>
                <a:spcPts val="0"/>
              </a:spcBef>
              <a:defRPr b="0" baseline="0" i="0" sz="1800" u="none" cap="none" strike="noStrike">
                <a:solidFill>
                  <a:schemeClr val="dk1"/>
                </a:solidFill>
                <a:latin typeface="PT Sans"/>
                <a:ea typeface="PT Sans"/>
                <a:cs typeface="PT Sans"/>
                <a:sym typeface="PT Sans"/>
              </a:defRPr>
            </a:lvl9pPr>
          </a:lstStyle>
          <a:p/>
        </p:txBody>
      </p:sp>
      <p:sp>
        <p:nvSpPr>
          <p:cNvPr id="672" name="Shape 672"/>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marL="0" marR="0" rtl="0" algn="ctr">
              <a:spcBef>
                <a:spcPts val="0"/>
              </a:spcBef>
              <a:defRPr b="0" baseline="0" i="0" sz="1400" u="none" cap="none" strike="noStrike">
                <a:solidFill>
                  <a:schemeClr val="dk1"/>
                </a:solidFill>
                <a:latin typeface="PT Sans"/>
                <a:ea typeface="PT Sans"/>
                <a:cs typeface="PT Sans"/>
                <a:sym typeface="PT Sans"/>
              </a:defRPr>
            </a:lvl1pPr>
            <a:lvl2pPr indent="-12673" marL="457173" marR="0" rtl="0" algn="l">
              <a:spcBef>
                <a:spcPts val="0"/>
              </a:spcBef>
              <a:defRPr b="0" baseline="0" i="0" sz="1800" u="none" cap="none" strike="noStrike">
                <a:solidFill>
                  <a:schemeClr val="dk1"/>
                </a:solidFill>
                <a:latin typeface="PT Sans"/>
                <a:ea typeface="PT Sans"/>
                <a:cs typeface="PT Sans"/>
                <a:sym typeface="PT Sans"/>
              </a:defRPr>
            </a:lvl2pPr>
            <a:lvl3pPr indent="-12645" marL="914345" marR="0" rtl="0" algn="l">
              <a:spcBef>
                <a:spcPts val="0"/>
              </a:spcBef>
              <a:defRPr b="0" baseline="0" i="0" sz="1800" u="none" cap="none" strike="noStrike">
                <a:solidFill>
                  <a:schemeClr val="dk1"/>
                </a:solidFill>
                <a:latin typeface="PT Sans"/>
                <a:ea typeface="PT Sans"/>
                <a:cs typeface="PT Sans"/>
                <a:sym typeface="PT Sans"/>
              </a:defRPr>
            </a:lvl3pPr>
            <a:lvl4pPr indent="-12617" marL="1371517" marR="0" rtl="0" algn="l">
              <a:spcBef>
                <a:spcPts val="0"/>
              </a:spcBef>
              <a:defRPr b="0" baseline="0" i="0" sz="1800" u="none" cap="none" strike="noStrike">
                <a:solidFill>
                  <a:schemeClr val="dk1"/>
                </a:solidFill>
                <a:latin typeface="PT Sans"/>
                <a:ea typeface="PT Sans"/>
                <a:cs typeface="PT Sans"/>
                <a:sym typeface="PT Sans"/>
              </a:defRPr>
            </a:lvl4pPr>
            <a:lvl5pPr indent="-12590" marL="1828690" marR="0" rtl="0" algn="l">
              <a:spcBef>
                <a:spcPts val="0"/>
              </a:spcBef>
              <a:defRPr b="0" baseline="0" i="0" sz="1800" u="none" cap="none" strike="noStrike">
                <a:solidFill>
                  <a:schemeClr val="dk1"/>
                </a:solidFill>
                <a:latin typeface="PT Sans"/>
                <a:ea typeface="PT Sans"/>
                <a:cs typeface="PT Sans"/>
                <a:sym typeface="PT Sans"/>
              </a:defRPr>
            </a:lvl5pPr>
            <a:lvl6pPr indent="-12562" marL="2285862" marR="0" rtl="0" algn="l">
              <a:spcBef>
                <a:spcPts val="0"/>
              </a:spcBef>
              <a:defRPr b="0" baseline="0" i="0" sz="1800" u="none" cap="none" strike="noStrike">
                <a:solidFill>
                  <a:schemeClr val="dk1"/>
                </a:solidFill>
                <a:latin typeface="PT Sans"/>
                <a:ea typeface="PT Sans"/>
                <a:cs typeface="PT Sans"/>
                <a:sym typeface="PT Sans"/>
              </a:defRPr>
            </a:lvl6pPr>
            <a:lvl7pPr indent="-12536" marL="2743036" marR="0" rtl="0" algn="l">
              <a:spcBef>
                <a:spcPts val="0"/>
              </a:spcBef>
              <a:defRPr b="0" baseline="0" i="0" sz="1800" u="none" cap="none" strike="noStrike">
                <a:solidFill>
                  <a:schemeClr val="dk1"/>
                </a:solidFill>
                <a:latin typeface="PT Sans"/>
                <a:ea typeface="PT Sans"/>
                <a:cs typeface="PT Sans"/>
                <a:sym typeface="PT Sans"/>
              </a:defRPr>
            </a:lvl7pPr>
            <a:lvl8pPr indent="-12508" marL="3200208" marR="0" rtl="0" algn="l">
              <a:spcBef>
                <a:spcPts val="0"/>
              </a:spcBef>
              <a:defRPr b="0" baseline="0" i="0" sz="1800" u="none" cap="none" strike="noStrike">
                <a:solidFill>
                  <a:schemeClr val="dk1"/>
                </a:solidFill>
                <a:latin typeface="PT Sans"/>
                <a:ea typeface="PT Sans"/>
                <a:cs typeface="PT Sans"/>
                <a:sym typeface="PT Sans"/>
              </a:defRPr>
            </a:lvl8pPr>
            <a:lvl9pPr indent="-12481" marL="3657381" marR="0" rtl="0" algn="l">
              <a:spcBef>
                <a:spcPts val="0"/>
              </a:spcBef>
              <a:defRPr b="0" baseline="0" i="0" sz="1800" u="none" cap="none" strike="noStrike">
                <a:solidFill>
                  <a:schemeClr val="dk1"/>
                </a:solidFill>
                <a:latin typeface="PT Sans"/>
                <a:ea typeface="PT Sans"/>
                <a:cs typeface="PT Sans"/>
                <a:sym typeface="PT Sans"/>
              </a:defRPr>
            </a:lvl9pPr>
          </a:lstStyle>
          <a:p/>
        </p:txBody>
      </p:sp>
      <p:sp>
        <p:nvSpPr>
          <p:cNvPr id="673" name="Shape 673"/>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674" name="Shape 674"/>
        <p:cNvGrpSpPr/>
        <p:nvPr/>
      </p:nvGrpSpPr>
      <p:grpSpPr>
        <a:xfrm>
          <a:off x="0" y="0"/>
          <a:ext cx="0" cy="0"/>
          <a:chOff x="0" y="0"/>
          <a:chExt cx="0" cy="0"/>
        </a:xfrm>
      </p:grpSpPr>
      <p:sp>
        <p:nvSpPr>
          <p:cNvPr id="675" name="Shape 675"/>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sz="4400">
                <a:solidFill>
                  <a:schemeClr val="dk2"/>
                </a:solidFill>
                <a:latin typeface="PT Sans"/>
                <a:ea typeface="PT Sans"/>
                <a:cs typeface="PT Sans"/>
                <a:sym typeface="PT Sans"/>
              </a:defRPr>
            </a:lvl2pPr>
            <a:lvl3pPr rtl="0">
              <a:spcBef>
                <a:spcPts val="0"/>
              </a:spcBef>
              <a:defRPr sz="4400">
                <a:solidFill>
                  <a:schemeClr val="dk2"/>
                </a:solidFill>
                <a:latin typeface="PT Sans"/>
                <a:ea typeface="PT Sans"/>
                <a:cs typeface="PT Sans"/>
                <a:sym typeface="PT Sans"/>
              </a:defRPr>
            </a:lvl3pPr>
            <a:lvl4pPr rtl="0">
              <a:spcBef>
                <a:spcPts val="0"/>
              </a:spcBef>
              <a:defRPr sz="4400">
                <a:solidFill>
                  <a:schemeClr val="dk2"/>
                </a:solidFill>
                <a:latin typeface="PT Sans"/>
                <a:ea typeface="PT Sans"/>
                <a:cs typeface="PT Sans"/>
                <a:sym typeface="PT Sans"/>
              </a:defRPr>
            </a:lvl4pPr>
            <a:lvl5pPr rtl="0">
              <a:spcBef>
                <a:spcPts val="0"/>
              </a:spcBef>
              <a:defRPr sz="4400">
                <a:solidFill>
                  <a:schemeClr val="dk2"/>
                </a:solidFill>
                <a:latin typeface="PT Sans"/>
                <a:ea typeface="PT Sans"/>
                <a:cs typeface="PT Sans"/>
                <a:sym typeface="PT Sans"/>
              </a:defRPr>
            </a:lvl5pPr>
            <a:lvl6pPr rtl="0">
              <a:spcBef>
                <a:spcPts val="0"/>
              </a:spcBef>
              <a:defRPr sz="4400">
                <a:solidFill>
                  <a:schemeClr val="dk2"/>
                </a:solidFill>
                <a:latin typeface="Arial"/>
                <a:ea typeface="Arial"/>
                <a:cs typeface="Arial"/>
                <a:sym typeface="Arial"/>
              </a:defRPr>
            </a:lvl6pPr>
            <a:lvl7pPr rtl="0">
              <a:spcBef>
                <a:spcPts val="0"/>
              </a:spcBef>
              <a:defRPr sz="4400">
                <a:solidFill>
                  <a:schemeClr val="dk2"/>
                </a:solidFill>
                <a:latin typeface="Arial"/>
                <a:ea typeface="Arial"/>
                <a:cs typeface="Arial"/>
                <a:sym typeface="Arial"/>
              </a:defRPr>
            </a:lvl7pPr>
            <a:lvl8pPr rtl="0">
              <a:spcBef>
                <a:spcPts val="0"/>
              </a:spcBef>
              <a:defRPr sz="4400">
                <a:solidFill>
                  <a:schemeClr val="dk2"/>
                </a:solidFill>
                <a:latin typeface="Arial"/>
                <a:ea typeface="Arial"/>
                <a:cs typeface="Arial"/>
                <a:sym typeface="Arial"/>
              </a:defRPr>
            </a:lvl8pPr>
            <a:lvl9pPr rtl="0">
              <a:spcBef>
                <a:spcPts val="0"/>
              </a:spcBef>
              <a:defRPr sz="4400">
                <a:solidFill>
                  <a:schemeClr val="dk2"/>
                </a:solidFill>
                <a:latin typeface="Arial"/>
                <a:ea typeface="Arial"/>
                <a:cs typeface="Arial"/>
                <a:sym typeface="Arial"/>
              </a:defRPr>
            </a:lvl9pPr>
          </a:lstStyle>
          <a:p/>
        </p:txBody>
      </p:sp>
      <p:sp>
        <p:nvSpPr>
          <p:cNvPr id="676" name="Shape 676"/>
          <p:cNvSpPr txBox="1"/>
          <p:nvPr>
            <p:ph idx="1" type="body"/>
          </p:nvPr>
        </p:nvSpPr>
        <p:spPr>
          <a:xfrm>
            <a:off x="457200" y="1535112"/>
            <a:ext cx="4040099" cy="639900"/>
          </a:xfrm>
          <a:prstGeom prst="rect">
            <a:avLst/>
          </a:prstGeom>
          <a:noFill/>
          <a:ln>
            <a:noFill/>
          </a:ln>
        </p:spPr>
        <p:txBody>
          <a:bodyPr anchorCtr="0" anchor="b" bIns="91425" lIns="91425" rIns="91425" tIns="91425"/>
          <a:lstStyle>
            <a:lvl1pPr indent="0" marL="0" rtl="0">
              <a:spcBef>
                <a:spcPts val="0"/>
              </a:spcBef>
              <a:buFont typeface="PT Sans"/>
              <a:buNone/>
              <a:defRPr b="1" sz="2400"/>
            </a:lvl1pPr>
            <a:lvl2pPr indent="-12673" marL="457173" rtl="0">
              <a:spcBef>
                <a:spcPts val="0"/>
              </a:spcBef>
              <a:buFont typeface="PT Sans"/>
              <a:buNone/>
              <a:defRPr b="1" sz="2000"/>
            </a:lvl2pPr>
            <a:lvl3pPr indent="-12645" marL="914345" rtl="0">
              <a:spcBef>
                <a:spcPts val="0"/>
              </a:spcBef>
              <a:buFont typeface="PT Sans"/>
              <a:buNone/>
              <a:defRPr b="1" sz="1800"/>
            </a:lvl3pPr>
            <a:lvl4pPr indent="-12617" marL="1371517" rtl="0">
              <a:spcBef>
                <a:spcPts val="0"/>
              </a:spcBef>
              <a:buFont typeface="PT Sans"/>
              <a:buNone/>
              <a:defRPr b="1" sz="1600"/>
            </a:lvl4pPr>
            <a:lvl5pPr indent="-12590" marL="1828690" rtl="0">
              <a:spcBef>
                <a:spcPts val="0"/>
              </a:spcBef>
              <a:buFont typeface="PT Sans"/>
              <a:buNone/>
              <a:defRPr b="1" sz="1600"/>
            </a:lvl5pPr>
            <a:lvl6pPr indent="-12562" marL="2285862" rtl="0">
              <a:spcBef>
                <a:spcPts val="0"/>
              </a:spcBef>
              <a:buFont typeface="PT Sans"/>
              <a:buNone/>
              <a:defRPr b="1" sz="1600"/>
            </a:lvl6pPr>
            <a:lvl7pPr indent="-12536" marL="2743036" rtl="0">
              <a:spcBef>
                <a:spcPts val="0"/>
              </a:spcBef>
              <a:buFont typeface="PT Sans"/>
              <a:buNone/>
              <a:defRPr b="1" sz="1600"/>
            </a:lvl7pPr>
            <a:lvl8pPr indent="-12508" marL="3200208" rtl="0">
              <a:spcBef>
                <a:spcPts val="0"/>
              </a:spcBef>
              <a:buFont typeface="PT Sans"/>
              <a:buNone/>
              <a:defRPr b="1" sz="1600"/>
            </a:lvl8pPr>
            <a:lvl9pPr indent="-12481" marL="3657381" rtl="0">
              <a:spcBef>
                <a:spcPts val="0"/>
              </a:spcBef>
              <a:buFont typeface="PT Sans"/>
              <a:buNone/>
              <a:defRPr b="1" sz="1600"/>
            </a:lvl9pPr>
          </a:lstStyle>
          <a:p/>
        </p:txBody>
      </p:sp>
      <p:sp>
        <p:nvSpPr>
          <p:cNvPr id="677" name="Shape 677"/>
          <p:cNvSpPr txBox="1"/>
          <p:nvPr>
            <p:ph idx="2" type="body"/>
          </p:nvPr>
        </p:nvSpPr>
        <p:spPr>
          <a:xfrm>
            <a:off x="457200" y="2174875"/>
            <a:ext cx="4040099" cy="3951300"/>
          </a:xfrm>
          <a:prstGeom prst="rect">
            <a:avLst/>
          </a:prstGeom>
          <a:noFill/>
          <a:ln>
            <a:noFill/>
          </a:ln>
        </p:spPr>
        <p:txBody>
          <a:bodyPr anchorCtr="0" anchor="t" bIns="91425" lIns="91425" rIns="91425" tIns="91425"/>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p:txBody>
      </p:sp>
      <p:sp>
        <p:nvSpPr>
          <p:cNvPr id="678" name="Shape 678"/>
          <p:cNvSpPr txBox="1"/>
          <p:nvPr>
            <p:ph idx="3" type="body"/>
          </p:nvPr>
        </p:nvSpPr>
        <p:spPr>
          <a:xfrm>
            <a:off x="4645026" y="1535112"/>
            <a:ext cx="4041900" cy="639900"/>
          </a:xfrm>
          <a:prstGeom prst="rect">
            <a:avLst/>
          </a:prstGeom>
          <a:noFill/>
          <a:ln>
            <a:noFill/>
          </a:ln>
        </p:spPr>
        <p:txBody>
          <a:bodyPr anchorCtr="0" anchor="b" bIns="91425" lIns="91425" rIns="91425" tIns="91425"/>
          <a:lstStyle>
            <a:lvl1pPr indent="0" marL="0" rtl="0">
              <a:spcBef>
                <a:spcPts val="0"/>
              </a:spcBef>
              <a:buFont typeface="PT Sans"/>
              <a:buNone/>
              <a:defRPr b="1" sz="2400"/>
            </a:lvl1pPr>
            <a:lvl2pPr indent="-12673" marL="457173" rtl="0">
              <a:spcBef>
                <a:spcPts val="0"/>
              </a:spcBef>
              <a:buFont typeface="PT Sans"/>
              <a:buNone/>
              <a:defRPr b="1" sz="2000"/>
            </a:lvl2pPr>
            <a:lvl3pPr indent="-12645" marL="914345" rtl="0">
              <a:spcBef>
                <a:spcPts val="0"/>
              </a:spcBef>
              <a:buFont typeface="PT Sans"/>
              <a:buNone/>
              <a:defRPr b="1" sz="1800"/>
            </a:lvl3pPr>
            <a:lvl4pPr indent="-12617" marL="1371517" rtl="0">
              <a:spcBef>
                <a:spcPts val="0"/>
              </a:spcBef>
              <a:buFont typeface="PT Sans"/>
              <a:buNone/>
              <a:defRPr b="1" sz="1600"/>
            </a:lvl4pPr>
            <a:lvl5pPr indent="-12590" marL="1828690" rtl="0">
              <a:spcBef>
                <a:spcPts val="0"/>
              </a:spcBef>
              <a:buFont typeface="PT Sans"/>
              <a:buNone/>
              <a:defRPr b="1" sz="1600"/>
            </a:lvl5pPr>
            <a:lvl6pPr indent="-12562" marL="2285862" rtl="0">
              <a:spcBef>
                <a:spcPts val="0"/>
              </a:spcBef>
              <a:buFont typeface="PT Sans"/>
              <a:buNone/>
              <a:defRPr b="1" sz="1600"/>
            </a:lvl6pPr>
            <a:lvl7pPr indent="-12536" marL="2743036" rtl="0">
              <a:spcBef>
                <a:spcPts val="0"/>
              </a:spcBef>
              <a:buFont typeface="PT Sans"/>
              <a:buNone/>
              <a:defRPr b="1" sz="1600"/>
            </a:lvl7pPr>
            <a:lvl8pPr indent="-12508" marL="3200208" rtl="0">
              <a:spcBef>
                <a:spcPts val="0"/>
              </a:spcBef>
              <a:buFont typeface="PT Sans"/>
              <a:buNone/>
              <a:defRPr b="1" sz="1600"/>
            </a:lvl8pPr>
            <a:lvl9pPr indent="-12481" marL="3657381" rtl="0">
              <a:spcBef>
                <a:spcPts val="0"/>
              </a:spcBef>
              <a:buFont typeface="PT Sans"/>
              <a:buNone/>
              <a:defRPr b="1" sz="1600"/>
            </a:lvl9pPr>
          </a:lstStyle>
          <a:p/>
        </p:txBody>
      </p:sp>
      <p:sp>
        <p:nvSpPr>
          <p:cNvPr id="679" name="Shape 679"/>
          <p:cNvSpPr txBox="1"/>
          <p:nvPr>
            <p:ph idx="4" type="body"/>
          </p:nvPr>
        </p:nvSpPr>
        <p:spPr>
          <a:xfrm>
            <a:off x="4645026" y="2174875"/>
            <a:ext cx="4041900" cy="3951300"/>
          </a:xfrm>
          <a:prstGeom prst="rect">
            <a:avLst/>
          </a:prstGeom>
          <a:noFill/>
          <a:ln>
            <a:noFill/>
          </a:ln>
        </p:spPr>
        <p:txBody>
          <a:bodyPr anchorCtr="0" anchor="t" bIns="91425" lIns="91425" rIns="91425" tIns="91425"/>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p:txBody>
      </p:sp>
      <p:sp>
        <p:nvSpPr>
          <p:cNvPr id="680" name="Shape 680"/>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marL="0" marR="0" rtl="0" algn="l">
              <a:spcBef>
                <a:spcPts val="0"/>
              </a:spcBef>
              <a:defRPr b="0" baseline="0" i="0" sz="1400" u="none" cap="none" strike="noStrike">
                <a:solidFill>
                  <a:schemeClr val="dk1"/>
                </a:solidFill>
                <a:latin typeface="PT Sans"/>
                <a:ea typeface="PT Sans"/>
                <a:cs typeface="PT Sans"/>
                <a:sym typeface="PT Sans"/>
              </a:defRPr>
            </a:lvl1pPr>
            <a:lvl2pPr indent="-12673" marL="457173" marR="0" rtl="0" algn="l">
              <a:spcBef>
                <a:spcPts val="0"/>
              </a:spcBef>
              <a:defRPr b="0" baseline="0" i="0" sz="1800" u="none" cap="none" strike="noStrike">
                <a:solidFill>
                  <a:schemeClr val="dk1"/>
                </a:solidFill>
                <a:latin typeface="PT Sans"/>
                <a:ea typeface="PT Sans"/>
                <a:cs typeface="PT Sans"/>
                <a:sym typeface="PT Sans"/>
              </a:defRPr>
            </a:lvl2pPr>
            <a:lvl3pPr indent="-12645" marL="914345" marR="0" rtl="0" algn="l">
              <a:spcBef>
                <a:spcPts val="0"/>
              </a:spcBef>
              <a:defRPr b="0" baseline="0" i="0" sz="1800" u="none" cap="none" strike="noStrike">
                <a:solidFill>
                  <a:schemeClr val="dk1"/>
                </a:solidFill>
                <a:latin typeface="PT Sans"/>
                <a:ea typeface="PT Sans"/>
                <a:cs typeface="PT Sans"/>
                <a:sym typeface="PT Sans"/>
              </a:defRPr>
            </a:lvl3pPr>
            <a:lvl4pPr indent="-12617" marL="1371517" marR="0" rtl="0" algn="l">
              <a:spcBef>
                <a:spcPts val="0"/>
              </a:spcBef>
              <a:defRPr b="0" baseline="0" i="0" sz="1800" u="none" cap="none" strike="noStrike">
                <a:solidFill>
                  <a:schemeClr val="dk1"/>
                </a:solidFill>
                <a:latin typeface="PT Sans"/>
                <a:ea typeface="PT Sans"/>
                <a:cs typeface="PT Sans"/>
                <a:sym typeface="PT Sans"/>
              </a:defRPr>
            </a:lvl4pPr>
            <a:lvl5pPr indent="-12590" marL="1828690" marR="0" rtl="0" algn="l">
              <a:spcBef>
                <a:spcPts val="0"/>
              </a:spcBef>
              <a:defRPr b="0" baseline="0" i="0" sz="1800" u="none" cap="none" strike="noStrike">
                <a:solidFill>
                  <a:schemeClr val="dk1"/>
                </a:solidFill>
                <a:latin typeface="PT Sans"/>
                <a:ea typeface="PT Sans"/>
                <a:cs typeface="PT Sans"/>
                <a:sym typeface="PT Sans"/>
              </a:defRPr>
            </a:lvl5pPr>
            <a:lvl6pPr indent="-12562" marL="2285862" marR="0" rtl="0" algn="l">
              <a:spcBef>
                <a:spcPts val="0"/>
              </a:spcBef>
              <a:defRPr b="0" baseline="0" i="0" sz="1800" u="none" cap="none" strike="noStrike">
                <a:solidFill>
                  <a:schemeClr val="dk1"/>
                </a:solidFill>
                <a:latin typeface="PT Sans"/>
                <a:ea typeface="PT Sans"/>
                <a:cs typeface="PT Sans"/>
                <a:sym typeface="PT Sans"/>
              </a:defRPr>
            </a:lvl6pPr>
            <a:lvl7pPr indent="-12536" marL="2743036" marR="0" rtl="0" algn="l">
              <a:spcBef>
                <a:spcPts val="0"/>
              </a:spcBef>
              <a:defRPr b="0" baseline="0" i="0" sz="1800" u="none" cap="none" strike="noStrike">
                <a:solidFill>
                  <a:schemeClr val="dk1"/>
                </a:solidFill>
                <a:latin typeface="PT Sans"/>
                <a:ea typeface="PT Sans"/>
                <a:cs typeface="PT Sans"/>
                <a:sym typeface="PT Sans"/>
              </a:defRPr>
            </a:lvl7pPr>
            <a:lvl8pPr indent="-12508" marL="3200208" marR="0" rtl="0" algn="l">
              <a:spcBef>
                <a:spcPts val="0"/>
              </a:spcBef>
              <a:defRPr b="0" baseline="0" i="0" sz="1800" u="none" cap="none" strike="noStrike">
                <a:solidFill>
                  <a:schemeClr val="dk1"/>
                </a:solidFill>
                <a:latin typeface="PT Sans"/>
                <a:ea typeface="PT Sans"/>
                <a:cs typeface="PT Sans"/>
                <a:sym typeface="PT Sans"/>
              </a:defRPr>
            </a:lvl8pPr>
            <a:lvl9pPr indent="-12481" marL="3657381" marR="0" rtl="0" algn="l">
              <a:spcBef>
                <a:spcPts val="0"/>
              </a:spcBef>
              <a:defRPr b="0" baseline="0" i="0" sz="1800" u="none" cap="none" strike="noStrike">
                <a:solidFill>
                  <a:schemeClr val="dk1"/>
                </a:solidFill>
                <a:latin typeface="PT Sans"/>
                <a:ea typeface="PT Sans"/>
                <a:cs typeface="PT Sans"/>
                <a:sym typeface="PT Sans"/>
              </a:defRPr>
            </a:lvl9pPr>
          </a:lstStyle>
          <a:p/>
        </p:txBody>
      </p:sp>
      <p:sp>
        <p:nvSpPr>
          <p:cNvPr id="681" name="Shape 681"/>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marL="0" marR="0" rtl="0" algn="ctr">
              <a:spcBef>
                <a:spcPts val="0"/>
              </a:spcBef>
              <a:defRPr b="0" baseline="0" i="0" sz="1400" u="none" cap="none" strike="noStrike">
                <a:solidFill>
                  <a:schemeClr val="dk1"/>
                </a:solidFill>
                <a:latin typeface="PT Sans"/>
                <a:ea typeface="PT Sans"/>
                <a:cs typeface="PT Sans"/>
                <a:sym typeface="PT Sans"/>
              </a:defRPr>
            </a:lvl1pPr>
            <a:lvl2pPr indent="-12673" marL="457173" marR="0" rtl="0" algn="l">
              <a:spcBef>
                <a:spcPts val="0"/>
              </a:spcBef>
              <a:defRPr b="0" baseline="0" i="0" sz="1800" u="none" cap="none" strike="noStrike">
                <a:solidFill>
                  <a:schemeClr val="dk1"/>
                </a:solidFill>
                <a:latin typeface="PT Sans"/>
                <a:ea typeface="PT Sans"/>
                <a:cs typeface="PT Sans"/>
                <a:sym typeface="PT Sans"/>
              </a:defRPr>
            </a:lvl2pPr>
            <a:lvl3pPr indent="-12645" marL="914345" marR="0" rtl="0" algn="l">
              <a:spcBef>
                <a:spcPts val="0"/>
              </a:spcBef>
              <a:defRPr b="0" baseline="0" i="0" sz="1800" u="none" cap="none" strike="noStrike">
                <a:solidFill>
                  <a:schemeClr val="dk1"/>
                </a:solidFill>
                <a:latin typeface="PT Sans"/>
                <a:ea typeface="PT Sans"/>
                <a:cs typeface="PT Sans"/>
                <a:sym typeface="PT Sans"/>
              </a:defRPr>
            </a:lvl3pPr>
            <a:lvl4pPr indent="-12617" marL="1371517" marR="0" rtl="0" algn="l">
              <a:spcBef>
                <a:spcPts val="0"/>
              </a:spcBef>
              <a:defRPr b="0" baseline="0" i="0" sz="1800" u="none" cap="none" strike="noStrike">
                <a:solidFill>
                  <a:schemeClr val="dk1"/>
                </a:solidFill>
                <a:latin typeface="PT Sans"/>
                <a:ea typeface="PT Sans"/>
                <a:cs typeface="PT Sans"/>
                <a:sym typeface="PT Sans"/>
              </a:defRPr>
            </a:lvl4pPr>
            <a:lvl5pPr indent="-12590" marL="1828690" marR="0" rtl="0" algn="l">
              <a:spcBef>
                <a:spcPts val="0"/>
              </a:spcBef>
              <a:defRPr b="0" baseline="0" i="0" sz="1800" u="none" cap="none" strike="noStrike">
                <a:solidFill>
                  <a:schemeClr val="dk1"/>
                </a:solidFill>
                <a:latin typeface="PT Sans"/>
                <a:ea typeface="PT Sans"/>
                <a:cs typeface="PT Sans"/>
                <a:sym typeface="PT Sans"/>
              </a:defRPr>
            </a:lvl5pPr>
            <a:lvl6pPr indent="-12562" marL="2285862" marR="0" rtl="0" algn="l">
              <a:spcBef>
                <a:spcPts val="0"/>
              </a:spcBef>
              <a:defRPr b="0" baseline="0" i="0" sz="1800" u="none" cap="none" strike="noStrike">
                <a:solidFill>
                  <a:schemeClr val="dk1"/>
                </a:solidFill>
                <a:latin typeface="PT Sans"/>
                <a:ea typeface="PT Sans"/>
                <a:cs typeface="PT Sans"/>
                <a:sym typeface="PT Sans"/>
              </a:defRPr>
            </a:lvl6pPr>
            <a:lvl7pPr indent="-12536" marL="2743036" marR="0" rtl="0" algn="l">
              <a:spcBef>
                <a:spcPts val="0"/>
              </a:spcBef>
              <a:defRPr b="0" baseline="0" i="0" sz="1800" u="none" cap="none" strike="noStrike">
                <a:solidFill>
                  <a:schemeClr val="dk1"/>
                </a:solidFill>
                <a:latin typeface="PT Sans"/>
                <a:ea typeface="PT Sans"/>
                <a:cs typeface="PT Sans"/>
                <a:sym typeface="PT Sans"/>
              </a:defRPr>
            </a:lvl7pPr>
            <a:lvl8pPr indent="-12508" marL="3200208" marR="0" rtl="0" algn="l">
              <a:spcBef>
                <a:spcPts val="0"/>
              </a:spcBef>
              <a:defRPr b="0" baseline="0" i="0" sz="1800" u="none" cap="none" strike="noStrike">
                <a:solidFill>
                  <a:schemeClr val="dk1"/>
                </a:solidFill>
                <a:latin typeface="PT Sans"/>
                <a:ea typeface="PT Sans"/>
                <a:cs typeface="PT Sans"/>
                <a:sym typeface="PT Sans"/>
              </a:defRPr>
            </a:lvl8pPr>
            <a:lvl9pPr indent="-12481" marL="3657381" marR="0" rtl="0" algn="l">
              <a:spcBef>
                <a:spcPts val="0"/>
              </a:spcBef>
              <a:defRPr b="0" baseline="0" i="0" sz="1800" u="none" cap="none" strike="noStrike">
                <a:solidFill>
                  <a:schemeClr val="dk1"/>
                </a:solidFill>
                <a:latin typeface="PT Sans"/>
                <a:ea typeface="PT Sans"/>
                <a:cs typeface="PT Sans"/>
                <a:sym typeface="PT Sans"/>
              </a:defRPr>
            </a:lvl9pPr>
          </a:lstStyle>
          <a:p/>
        </p:txBody>
      </p:sp>
      <p:sp>
        <p:nvSpPr>
          <p:cNvPr id="682" name="Shape 682"/>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2" name="Shape 42"/>
        <p:cNvGrpSpPr/>
        <p:nvPr/>
      </p:nvGrpSpPr>
      <p:grpSpPr>
        <a:xfrm>
          <a:off x="0" y="0"/>
          <a:ext cx="0" cy="0"/>
          <a:chOff x="0" y="0"/>
          <a:chExt cx="0" cy="0"/>
        </a:xfrm>
      </p:grpSpPr>
      <p:sp>
        <p:nvSpPr>
          <p:cNvPr id="43" name="Shape 43"/>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4" name="Shape 44"/>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marL="0" rtl="0">
              <a:spcBef>
                <a:spcPts val="0"/>
              </a:spcBef>
              <a:buFont typeface="PT Sans"/>
              <a:buNone/>
              <a:defRPr/>
            </a:lvl1pPr>
            <a:lvl2pPr indent="-12673" marL="457173" rtl="0">
              <a:spcBef>
                <a:spcPts val="0"/>
              </a:spcBef>
              <a:buFont typeface="PT Sans"/>
              <a:buNone/>
              <a:defRPr/>
            </a:lvl2pPr>
            <a:lvl3pPr indent="-12644" marL="914344" rtl="0">
              <a:spcBef>
                <a:spcPts val="0"/>
              </a:spcBef>
              <a:buFont typeface="PT Sans"/>
              <a:buNone/>
              <a:defRPr/>
            </a:lvl3pPr>
            <a:lvl4pPr indent="-12618" marL="1371518" rtl="0">
              <a:spcBef>
                <a:spcPts val="0"/>
              </a:spcBef>
              <a:buFont typeface="PT Sans"/>
              <a:buNone/>
              <a:defRPr/>
            </a:lvl4pPr>
            <a:lvl5pPr indent="-12591" marL="1828691" rtl="0">
              <a:spcBef>
                <a:spcPts val="0"/>
              </a:spcBef>
              <a:buFont typeface="PT Sans"/>
              <a:buNone/>
              <a:defRPr/>
            </a:lvl5pPr>
            <a:lvl6pPr indent="-12562" marL="2285863" rtl="0">
              <a:spcBef>
                <a:spcPts val="0"/>
              </a:spcBef>
              <a:buFont typeface="PT Sans"/>
              <a:buNone/>
              <a:defRPr/>
            </a:lvl6pPr>
            <a:lvl7pPr indent="-12536" marL="2743036" rtl="0">
              <a:spcBef>
                <a:spcPts val="0"/>
              </a:spcBef>
              <a:buFont typeface="PT Sans"/>
              <a:buNone/>
              <a:defRPr/>
            </a:lvl7pPr>
            <a:lvl8pPr indent="-12508" marL="3200209" rtl="0">
              <a:spcBef>
                <a:spcPts val="0"/>
              </a:spcBef>
              <a:buFont typeface="PT Sans"/>
              <a:buNone/>
              <a:defRPr/>
            </a:lvl8pPr>
            <a:lvl9pPr indent="-12481" marL="3657381" rtl="0">
              <a:spcBef>
                <a:spcPts val="0"/>
              </a:spcBef>
              <a:buFont typeface="PT Sans"/>
              <a:buNone/>
              <a:defRPr/>
            </a:lvl9pPr>
          </a:lstStyle>
          <a:p/>
        </p:txBody>
      </p:sp>
      <p:sp>
        <p:nvSpPr>
          <p:cNvPr id="45" name="Shape 45"/>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6" name="Shape 46"/>
          <p:cNvSpPr txBox="1"/>
          <p:nvPr>
            <p:ph idx="3" type="body"/>
          </p:nvPr>
        </p:nvSpPr>
        <p:spPr>
          <a:xfrm>
            <a:off x="4645026" y="1535112"/>
            <a:ext cx="4041774" cy="639762"/>
          </a:xfrm>
          <a:prstGeom prst="rect">
            <a:avLst/>
          </a:prstGeom>
          <a:noFill/>
          <a:ln>
            <a:noFill/>
          </a:ln>
        </p:spPr>
        <p:txBody>
          <a:bodyPr anchorCtr="0" anchor="b" bIns="91425" lIns="91425" rIns="91425" tIns="91425"/>
          <a:lstStyle>
            <a:lvl1pPr indent="0" marL="0" rtl="0">
              <a:spcBef>
                <a:spcPts val="0"/>
              </a:spcBef>
              <a:buFont typeface="PT Sans"/>
              <a:buNone/>
              <a:defRPr/>
            </a:lvl1pPr>
            <a:lvl2pPr indent="-12673" marL="457173" rtl="0">
              <a:spcBef>
                <a:spcPts val="0"/>
              </a:spcBef>
              <a:buFont typeface="PT Sans"/>
              <a:buNone/>
              <a:defRPr/>
            </a:lvl2pPr>
            <a:lvl3pPr indent="-12644" marL="914344" rtl="0">
              <a:spcBef>
                <a:spcPts val="0"/>
              </a:spcBef>
              <a:buFont typeface="PT Sans"/>
              <a:buNone/>
              <a:defRPr/>
            </a:lvl3pPr>
            <a:lvl4pPr indent="-12618" marL="1371518" rtl="0">
              <a:spcBef>
                <a:spcPts val="0"/>
              </a:spcBef>
              <a:buFont typeface="PT Sans"/>
              <a:buNone/>
              <a:defRPr/>
            </a:lvl4pPr>
            <a:lvl5pPr indent="-12591" marL="1828691" rtl="0">
              <a:spcBef>
                <a:spcPts val="0"/>
              </a:spcBef>
              <a:buFont typeface="PT Sans"/>
              <a:buNone/>
              <a:defRPr/>
            </a:lvl5pPr>
            <a:lvl6pPr indent="-12562" marL="2285863" rtl="0">
              <a:spcBef>
                <a:spcPts val="0"/>
              </a:spcBef>
              <a:buFont typeface="PT Sans"/>
              <a:buNone/>
              <a:defRPr/>
            </a:lvl6pPr>
            <a:lvl7pPr indent="-12536" marL="2743036" rtl="0">
              <a:spcBef>
                <a:spcPts val="0"/>
              </a:spcBef>
              <a:buFont typeface="PT Sans"/>
              <a:buNone/>
              <a:defRPr/>
            </a:lvl7pPr>
            <a:lvl8pPr indent="-12508" marL="3200209" rtl="0">
              <a:spcBef>
                <a:spcPts val="0"/>
              </a:spcBef>
              <a:buFont typeface="PT Sans"/>
              <a:buNone/>
              <a:defRPr/>
            </a:lvl8pPr>
            <a:lvl9pPr indent="-12481" marL="3657381" rtl="0">
              <a:spcBef>
                <a:spcPts val="0"/>
              </a:spcBef>
              <a:buFont typeface="PT Sans"/>
              <a:buNone/>
              <a:defRPr/>
            </a:lvl9pPr>
          </a:lstStyle>
          <a:p/>
        </p:txBody>
      </p:sp>
      <p:sp>
        <p:nvSpPr>
          <p:cNvPr id="47" name="Shape 47"/>
          <p:cNvSpPr txBox="1"/>
          <p:nvPr>
            <p:ph idx="4" type="body"/>
          </p:nvPr>
        </p:nvSpPr>
        <p:spPr>
          <a:xfrm>
            <a:off x="4645026" y="2174875"/>
            <a:ext cx="4041774" cy="3951287"/>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48" name="Shape 48"/>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49" name="Shape 49"/>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50" name="Shape 50"/>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683" name="Shape 683"/>
        <p:cNvGrpSpPr/>
        <p:nvPr/>
      </p:nvGrpSpPr>
      <p:grpSpPr>
        <a:xfrm>
          <a:off x="0" y="0"/>
          <a:ext cx="0" cy="0"/>
          <a:chOff x="0" y="0"/>
          <a:chExt cx="0" cy="0"/>
        </a:xfrm>
      </p:grpSpPr>
      <p:sp>
        <p:nvSpPr>
          <p:cNvPr id="684" name="Shape 684"/>
          <p:cNvSpPr txBox="1"/>
          <p:nvPr>
            <p:ph type="title"/>
          </p:nvPr>
        </p:nvSpPr>
        <p:spPr>
          <a:xfrm>
            <a:off x="914400" y="609600"/>
            <a:ext cx="8077199" cy="1143000"/>
          </a:xfrm>
          <a:prstGeom prst="rect">
            <a:avLst/>
          </a:prstGeom>
          <a:noFill/>
          <a:ln>
            <a:noFill/>
          </a:ln>
        </p:spPr>
        <p:txBody>
          <a:bodyPr anchorCtr="0" anchor="ctr" bIns="91425" lIns="91425" rIns="91425" tIns="91425"/>
          <a:lstStyle>
            <a:lvl1pPr rtl="0" algn="ctr">
              <a:spcBef>
                <a:spcPts val="0"/>
              </a:spcBef>
              <a:spcAft>
                <a:spcPts val="0"/>
              </a:spcAft>
              <a:defRPr sz="4400">
                <a:solidFill>
                  <a:schemeClr val="dk2"/>
                </a:solidFill>
                <a:latin typeface="PT Sans"/>
                <a:ea typeface="PT Sans"/>
                <a:cs typeface="PT Sans"/>
                <a:sym typeface="PT Sans"/>
              </a:defRPr>
            </a:lvl1pPr>
            <a:lvl2pPr rtl="0" algn="ctr">
              <a:spcBef>
                <a:spcPts val="0"/>
              </a:spcBef>
              <a:spcAft>
                <a:spcPts val="0"/>
              </a:spcAft>
              <a:defRPr sz="4400">
                <a:solidFill>
                  <a:schemeClr val="dk2"/>
                </a:solidFill>
                <a:latin typeface="PT Sans"/>
                <a:ea typeface="PT Sans"/>
                <a:cs typeface="PT Sans"/>
                <a:sym typeface="PT Sans"/>
              </a:defRPr>
            </a:lvl2pPr>
            <a:lvl3pPr rtl="0" algn="ctr">
              <a:spcBef>
                <a:spcPts val="0"/>
              </a:spcBef>
              <a:spcAft>
                <a:spcPts val="0"/>
              </a:spcAft>
              <a:defRPr sz="4400">
                <a:solidFill>
                  <a:schemeClr val="dk2"/>
                </a:solidFill>
                <a:latin typeface="PT Sans"/>
                <a:ea typeface="PT Sans"/>
                <a:cs typeface="PT Sans"/>
                <a:sym typeface="PT Sans"/>
              </a:defRPr>
            </a:lvl3pPr>
            <a:lvl4pPr rtl="0" algn="ctr">
              <a:spcBef>
                <a:spcPts val="0"/>
              </a:spcBef>
              <a:spcAft>
                <a:spcPts val="0"/>
              </a:spcAft>
              <a:defRPr sz="4400">
                <a:solidFill>
                  <a:schemeClr val="dk2"/>
                </a:solidFill>
                <a:latin typeface="PT Sans"/>
                <a:ea typeface="PT Sans"/>
                <a:cs typeface="PT Sans"/>
                <a:sym typeface="PT Sans"/>
              </a:defRPr>
            </a:lvl4pPr>
            <a:lvl5pPr rtl="0" algn="ctr">
              <a:spcBef>
                <a:spcPts val="0"/>
              </a:spcBef>
              <a:spcAft>
                <a:spcPts val="0"/>
              </a:spcAft>
              <a:defRPr sz="4400">
                <a:solidFill>
                  <a:schemeClr val="dk2"/>
                </a:solidFill>
                <a:latin typeface="PT Sans"/>
                <a:ea typeface="PT Sans"/>
                <a:cs typeface="PT Sans"/>
                <a:sym typeface="PT Sans"/>
              </a:defRPr>
            </a:lvl5pPr>
            <a:lvl6pPr marL="457173" rtl="0" algn="ctr">
              <a:spcBef>
                <a:spcPts val="0"/>
              </a:spcBef>
              <a:spcAft>
                <a:spcPts val="0"/>
              </a:spcAft>
              <a:defRPr sz="4400">
                <a:solidFill>
                  <a:schemeClr val="dk2"/>
                </a:solidFill>
                <a:latin typeface="Arial"/>
                <a:ea typeface="Arial"/>
                <a:cs typeface="Arial"/>
                <a:sym typeface="Arial"/>
              </a:defRPr>
            </a:lvl6pPr>
            <a:lvl7pPr marL="914345" rtl="0" algn="ctr">
              <a:spcBef>
                <a:spcPts val="0"/>
              </a:spcBef>
              <a:spcAft>
                <a:spcPts val="0"/>
              </a:spcAft>
              <a:defRPr sz="4400">
                <a:solidFill>
                  <a:schemeClr val="dk2"/>
                </a:solidFill>
                <a:latin typeface="Arial"/>
                <a:ea typeface="Arial"/>
                <a:cs typeface="Arial"/>
                <a:sym typeface="Arial"/>
              </a:defRPr>
            </a:lvl7pPr>
            <a:lvl8pPr marL="1371517" rtl="0" algn="ctr">
              <a:spcBef>
                <a:spcPts val="0"/>
              </a:spcBef>
              <a:spcAft>
                <a:spcPts val="0"/>
              </a:spcAft>
              <a:defRPr sz="4400">
                <a:solidFill>
                  <a:schemeClr val="dk2"/>
                </a:solidFill>
                <a:latin typeface="Arial"/>
                <a:ea typeface="Arial"/>
                <a:cs typeface="Arial"/>
                <a:sym typeface="Arial"/>
              </a:defRPr>
            </a:lvl8pPr>
            <a:lvl9pPr marL="1828690" rtl="0" algn="ctr">
              <a:spcBef>
                <a:spcPts val="0"/>
              </a:spcBef>
              <a:spcAft>
                <a:spcPts val="0"/>
              </a:spcAft>
              <a:defRPr sz="4400">
                <a:solidFill>
                  <a:schemeClr val="dk2"/>
                </a:solidFill>
                <a:latin typeface="Arial"/>
                <a:ea typeface="Arial"/>
                <a:cs typeface="Arial"/>
                <a:sym typeface="Arial"/>
              </a:defRPr>
            </a:lvl9pPr>
          </a:lstStyle>
          <a:p/>
        </p:txBody>
      </p:sp>
      <p:sp>
        <p:nvSpPr>
          <p:cNvPr id="685" name="Shape 685"/>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marL="0" marR="0" rtl="0" algn="l">
              <a:spcBef>
                <a:spcPts val="0"/>
              </a:spcBef>
              <a:defRPr b="0" baseline="0" i="0" sz="1400" u="none" cap="none" strike="noStrike">
                <a:solidFill>
                  <a:schemeClr val="dk1"/>
                </a:solidFill>
                <a:latin typeface="PT Sans"/>
                <a:ea typeface="PT Sans"/>
                <a:cs typeface="PT Sans"/>
                <a:sym typeface="PT Sans"/>
              </a:defRPr>
            </a:lvl1pPr>
            <a:lvl2pPr indent="-12673" marL="457173" marR="0" rtl="0" algn="l">
              <a:spcBef>
                <a:spcPts val="0"/>
              </a:spcBef>
              <a:defRPr b="0" baseline="0" i="0" sz="1800" u="none" cap="none" strike="noStrike">
                <a:solidFill>
                  <a:schemeClr val="dk1"/>
                </a:solidFill>
                <a:latin typeface="PT Sans"/>
                <a:ea typeface="PT Sans"/>
                <a:cs typeface="PT Sans"/>
                <a:sym typeface="PT Sans"/>
              </a:defRPr>
            </a:lvl2pPr>
            <a:lvl3pPr indent="-12645" marL="914345" marR="0" rtl="0" algn="l">
              <a:spcBef>
                <a:spcPts val="0"/>
              </a:spcBef>
              <a:defRPr b="0" baseline="0" i="0" sz="1800" u="none" cap="none" strike="noStrike">
                <a:solidFill>
                  <a:schemeClr val="dk1"/>
                </a:solidFill>
                <a:latin typeface="PT Sans"/>
                <a:ea typeface="PT Sans"/>
                <a:cs typeface="PT Sans"/>
                <a:sym typeface="PT Sans"/>
              </a:defRPr>
            </a:lvl3pPr>
            <a:lvl4pPr indent="-12617" marL="1371517" marR="0" rtl="0" algn="l">
              <a:spcBef>
                <a:spcPts val="0"/>
              </a:spcBef>
              <a:defRPr b="0" baseline="0" i="0" sz="1800" u="none" cap="none" strike="noStrike">
                <a:solidFill>
                  <a:schemeClr val="dk1"/>
                </a:solidFill>
                <a:latin typeface="PT Sans"/>
                <a:ea typeface="PT Sans"/>
                <a:cs typeface="PT Sans"/>
                <a:sym typeface="PT Sans"/>
              </a:defRPr>
            </a:lvl4pPr>
            <a:lvl5pPr indent="-12590" marL="1828690" marR="0" rtl="0" algn="l">
              <a:spcBef>
                <a:spcPts val="0"/>
              </a:spcBef>
              <a:defRPr b="0" baseline="0" i="0" sz="1800" u="none" cap="none" strike="noStrike">
                <a:solidFill>
                  <a:schemeClr val="dk1"/>
                </a:solidFill>
                <a:latin typeface="PT Sans"/>
                <a:ea typeface="PT Sans"/>
                <a:cs typeface="PT Sans"/>
                <a:sym typeface="PT Sans"/>
              </a:defRPr>
            </a:lvl5pPr>
            <a:lvl6pPr indent="-12562" marL="2285862" marR="0" rtl="0" algn="l">
              <a:spcBef>
                <a:spcPts val="0"/>
              </a:spcBef>
              <a:defRPr b="0" baseline="0" i="0" sz="1800" u="none" cap="none" strike="noStrike">
                <a:solidFill>
                  <a:schemeClr val="dk1"/>
                </a:solidFill>
                <a:latin typeface="PT Sans"/>
                <a:ea typeface="PT Sans"/>
                <a:cs typeface="PT Sans"/>
                <a:sym typeface="PT Sans"/>
              </a:defRPr>
            </a:lvl6pPr>
            <a:lvl7pPr indent="-12536" marL="2743036" marR="0" rtl="0" algn="l">
              <a:spcBef>
                <a:spcPts val="0"/>
              </a:spcBef>
              <a:defRPr b="0" baseline="0" i="0" sz="1800" u="none" cap="none" strike="noStrike">
                <a:solidFill>
                  <a:schemeClr val="dk1"/>
                </a:solidFill>
                <a:latin typeface="PT Sans"/>
                <a:ea typeface="PT Sans"/>
                <a:cs typeface="PT Sans"/>
                <a:sym typeface="PT Sans"/>
              </a:defRPr>
            </a:lvl7pPr>
            <a:lvl8pPr indent="-12508" marL="3200208" marR="0" rtl="0" algn="l">
              <a:spcBef>
                <a:spcPts val="0"/>
              </a:spcBef>
              <a:defRPr b="0" baseline="0" i="0" sz="1800" u="none" cap="none" strike="noStrike">
                <a:solidFill>
                  <a:schemeClr val="dk1"/>
                </a:solidFill>
                <a:latin typeface="PT Sans"/>
                <a:ea typeface="PT Sans"/>
                <a:cs typeface="PT Sans"/>
                <a:sym typeface="PT Sans"/>
              </a:defRPr>
            </a:lvl8pPr>
            <a:lvl9pPr indent="-12481" marL="3657381" marR="0" rtl="0" algn="l">
              <a:spcBef>
                <a:spcPts val="0"/>
              </a:spcBef>
              <a:defRPr b="0" baseline="0" i="0" sz="1800" u="none" cap="none" strike="noStrike">
                <a:solidFill>
                  <a:schemeClr val="dk1"/>
                </a:solidFill>
                <a:latin typeface="PT Sans"/>
                <a:ea typeface="PT Sans"/>
                <a:cs typeface="PT Sans"/>
                <a:sym typeface="PT Sans"/>
              </a:defRPr>
            </a:lvl9pPr>
          </a:lstStyle>
          <a:p/>
        </p:txBody>
      </p:sp>
      <p:sp>
        <p:nvSpPr>
          <p:cNvPr id="686" name="Shape 686"/>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marL="0" marR="0" rtl="0" algn="ctr">
              <a:spcBef>
                <a:spcPts val="0"/>
              </a:spcBef>
              <a:defRPr b="0" baseline="0" i="0" sz="1400" u="none" cap="none" strike="noStrike">
                <a:solidFill>
                  <a:schemeClr val="dk1"/>
                </a:solidFill>
                <a:latin typeface="PT Sans"/>
                <a:ea typeface="PT Sans"/>
                <a:cs typeface="PT Sans"/>
                <a:sym typeface="PT Sans"/>
              </a:defRPr>
            </a:lvl1pPr>
            <a:lvl2pPr indent="-12673" marL="457173" marR="0" rtl="0" algn="l">
              <a:spcBef>
                <a:spcPts val="0"/>
              </a:spcBef>
              <a:defRPr b="0" baseline="0" i="0" sz="1800" u="none" cap="none" strike="noStrike">
                <a:solidFill>
                  <a:schemeClr val="dk1"/>
                </a:solidFill>
                <a:latin typeface="PT Sans"/>
                <a:ea typeface="PT Sans"/>
                <a:cs typeface="PT Sans"/>
                <a:sym typeface="PT Sans"/>
              </a:defRPr>
            </a:lvl2pPr>
            <a:lvl3pPr indent="-12645" marL="914345" marR="0" rtl="0" algn="l">
              <a:spcBef>
                <a:spcPts val="0"/>
              </a:spcBef>
              <a:defRPr b="0" baseline="0" i="0" sz="1800" u="none" cap="none" strike="noStrike">
                <a:solidFill>
                  <a:schemeClr val="dk1"/>
                </a:solidFill>
                <a:latin typeface="PT Sans"/>
                <a:ea typeface="PT Sans"/>
                <a:cs typeface="PT Sans"/>
                <a:sym typeface="PT Sans"/>
              </a:defRPr>
            </a:lvl3pPr>
            <a:lvl4pPr indent="-12617" marL="1371517" marR="0" rtl="0" algn="l">
              <a:spcBef>
                <a:spcPts val="0"/>
              </a:spcBef>
              <a:defRPr b="0" baseline="0" i="0" sz="1800" u="none" cap="none" strike="noStrike">
                <a:solidFill>
                  <a:schemeClr val="dk1"/>
                </a:solidFill>
                <a:latin typeface="PT Sans"/>
                <a:ea typeface="PT Sans"/>
                <a:cs typeface="PT Sans"/>
                <a:sym typeface="PT Sans"/>
              </a:defRPr>
            </a:lvl4pPr>
            <a:lvl5pPr indent="-12590" marL="1828690" marR="0" rtl="0" algn="l">
              <a:spcBef>
                <a:spcPts val="0"/>
              </a:spcBef>
              <a:defRPr b="0" baseline="0" i="0" sz="1800" u="none" cap="none" strike="noStrike">
                <a:solidFill>
                  <a:schemeClr val="dk1"/>
                </a:solidFill>
                <a:latin typeface="PT Sans"/>
                <a:ea typeface="PT Sans"/>
                <a:cs typeface="PT Sans"/>
                <a:sym typeface="PT Sans"/>
              </a:defRPr>
            </a:lvl5pPr>
            <a:lvl6pPr indent="-12562" marL="2285862" marR="0" rtl="0" algn="l">
              <a:spcBef>
                <a:spcPts val="0"/>
              </a:spcBef>
              <a:defRPr b="0" baseline="0" i="0" sz="1800" u="none" cap="none" strike="noStrike">
                <a:solidFill>
                  <a:schemeClr val="dk1"/>
                </a:solidFill>
                <a:latin typeface="PT Sans"/>
                <a:ea typeface="PT Sans"/>
                <a:cs typeface="PT Sans"/>
                <a:sym typeface="PT Sans"/>
              </a:defRPr>
            </a:lvl6pPr>
            <a:lvl7pPr indent="-12536" marL="2743036" marR="0" rtl="0" algn="l">
              <a:spcBef>
                <a:spcPts val="0"/>
              </a:spcBef>
              <a:defRPr b="0" baseline="0" i="0" sz="1800" u="none" cap="none" strike="noStrike">
                <a:solidFill>
                  <a:schemeClr val="dk1"/>
                </a:solidFill>
                <a:latin typeface="PT Sans"/>
                <a:ea typeface="PT Sans"/>
                <a:cs typeface="PT Sans"/>
                <a:sym typeface="PT Sans"/>
              </a:defRPr>
            </a:lvl7pPr>
            <a:lvl8pPr indent="-12508" marL="3200208" marR="0" rtl="0" algn="l">
              <a:spcBef>
                <a:spcPts val="0"/>
              </a:spcBef>
              <a:defRPr b="0" baseline="0" i="0" sz="1800" u="none" cap="none" strike="noStrike">
                <a:solidFill>
                  <a:schemeClr val="dk1"/>
                </a:solidFill>
                <a:latin typeface="PT Sans"/>
                <a:ea typeface="PT Sans"/>
                <a:cs typeface="PT Sans"/>
                <a:sym typeface="PT Sans"/>
              </a:defRPr>
            </a:lvl8pPr>
            <a:lvl9pPr indent="-12481" marL="3657381" marR="0" rtl="0" algn="l">
              <a:spcBef>
                <a:spcPts val="0"/>
              </a:spcBef>
              <a:defRPr b="0" baseline="0" i="0" sz="1800" u="none" cap="none" strike="noStrike">
                <a:solidFill>
                  <a:schemeClr val="dk1"/>
                </a:solidFill>
                <a:latin typeface="PT Sans"/>
                <a:ea typeface="PT Sans"/>
                <a:cs typeface="PT Sans"/>
                <a:sym typeface="PT Sans"/>
              </a:defRPr>
            </a:lvl9pPr>
          </a:lstStyle>
          <a:p/>
        </p:txBody>
      </p:sp>
      <p:sp>
        <p:nvSpPr>
          <p:cNvPr id="687" name="Shape 687"/>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688" name="Shape 688"/>
        <p:cNvGrpSpPr/>
        <p:nvPr/>
      </p:nvGrpSpPr>
      <p:grpSpPr>
        <a:xfrm>
          <a:off x="0" y="0"/>
          <a:ext cx="0" cy="0"/>
          <a:chOff x="0" y="0"/>
          <a:chExt cx="0" cy="0"/>
        </a:xfrm>
      </p:grpSpPr>
      <p:sp>
        <p:nvSpPr>
          <p:cNvPr id="689" name="Shape 689"/>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marL="0" marR="0" rtl="0" algn="l">
              <a:spcBef>
                <a:spcPts val="0"/>
              </a:spcBef>
              <a:defRPr b="0" baseline="0" i="0" sz="1400" u="none" cap="none" strike="noStrike">
                <a:solidFill>
                  <a:schemeClr val="dk1"/>
                </a:solidFill>
                <a:latin typeface="PT Sans"/>
                <a:ea typeface="PT Sans"/>
                <a:cs typeface="PT Sans"/>
                <a:sym typeface="PT Sans"/>
              </a:defRPr>
            </a:lvl1pPr>
            <a:lvl2pPr indent="-12673" marL="457173" marR="0" rtl="0" algn="l">
              <a:spcBef>
                <a:spcPts val="0"/>
              </a:spcBef>
              <a:defRPr b="0" baseline="0" i="0" sz="1800" u="none" cap="none" strike="noStrike">
                <a:solidFill>
                  <a:schemeClr val="dk1"/>
                </a:solidFill>
                <a:latin typeface="PT Sans"/>
                <a:ea typeface="PT Sans"/>
                <a:cs typeface="PT Sans"/>
                <a:sym typeface="PT Sans"/>
              </a:defRPr>
            </a:lvl2pPr>
            <a:lvl3pPr indent="-12645" marL="914345" marR="0" rtl="0" algn="l">
              <a:spcBef>
                <a:spcPts val="0"/>
              </a:spcBef>
              <a:defRPr b="0" baseline="0" i="0" sz="1800" u="none" cap="none" strike="noStrike">
                <a:solidFill>
                  <a:schemeClr val="dk1"/>
                </a:solidFill>
                <a:latin typeface="PT Sans"/>
                <a:ea typeface="PT Sans"/>
                <a:cs typeface="PT Sans"/>
                <a:sym typeface="PT Sans"/>
              </a:defRPr>
            </a:lvl3pPr>
            <a:lvl4pPr indent="-12617" marL="1371517" marR="0" rtl="0" algn="l">
              <a:spcBef>
                <a:spcPts val="0"/>
              </a:spcBef>
              <a:defRPr b="0" baseline="0" i="0" sz="1800" u="none" cap="none" strike="noStrike">
                <a:solidFill>
                  <a:schemeClr val="dk1"/>
                </a:solidFill>
                <a:latin typeface="PT Sans"/>
                <a:ea typeface="PT Sans"/>
                <a:cs typeface="PT Sans"/>
                <a:sym typeface="PT Sans"/>
              </a:defRPr>
            </a:lvl4pPr>
            <a:lvl5pPr indent="-12590" marL="1828690" marR="0" rtl="0" algn="l">
              <a:spcBef>
                <a:spcPts val="0"/>
              </a:spcBef>
              <a:defRPr b="0" baseline="0" i="0" sz="1800" u="none" cap="none" strike="noStrike">
                <a:solidFill>
                  <a:schemeClr val="dk1"/>
                </a:solidFill>
                <a:latin typeface="PT Sans"/>
                <a:ea typeface="PT Sans"/>
                <a:cs typeface="PT Sans"/>
                <a:sym typeface="PT Sans"/>
              </a:defRPr>
            </a:lvl5pPr>
            <a:lvl6pPr indent="-12562" marL="2285862" marR="0" rtl="0" algn="l">
              <a:spcBef>
                <a:spcPts val="0"/>
              </a:spcBef>
              <a:defRPr b="0" baseline="0" i="0" sz="1800" u="none" cap="none" strike="noStrike">
                <a:solidFill>
                  <a:schemeClr val="dk1"/>
                </a:solidFill>
                <a:latin typeface="PT Sans"/>
                <a:ea typeface="PT Sans"/>
                <a:cs typeface="PT Sans"/>
                <a:sym typeface="PT Sans"/>
              </a:defRPr>
            </a:lvl6pPr>
            <a:lvl7pPr indent="-12536" marL="2743036" marR="0" rtl="0" algn="l">
              <a:spcBef>
                <a:spcPts val="0"/>
              </a:spcBef>
              <a:defRPr b="0" baseline="0" i="0" sz="1800" u="none" cap="none" strike="noStrike">
                <a:solidFill>
                  <a:schemeClr val="dk1"/>
                </a:solidFill>
                <a:latin typeface="PT Sans"/>
                <a:ea typeface="PT Sans"/>
                <a:cs typeface="PT Sans"/>
                <a:sym typeface="PT Sans"/>
              </a:defRPr>
            </a:lvl7pPr>
            <a:lvl8pPr indent="-12508" marL="3200208" marR="0" rtl="0" algn="l">
              <a:spcBef>
                <a:spcPts val="0"/>
              </a:spcBef>
              <a:defRPr b="0" baseline="0" i="0" sz="1800" u="none" cap="none" strike="noStrike">
                <a:solidFill>
                  <a:schemeClr val="dk1"/>
                </a:solidFill>
                <a:latin typeface="PT Sans"/>
                <a:ea typeface="PT Sans"/>
                <a:cs typeface="PT Sans"/>
                <a:sym typeface="PT Sans"/>
              </a:defRPr>
            </a:lvl8pPr>
            <a:lvl9pPr indent="-12481" marL="3657381" marR="0" rtl="0" algn="l">
              <a:spcBef>
                <a:spcPts val="0"/>
              </a:spcBef>
              <a:defRPr b="0" baseline="0" i="0" sz="1800" u="none" cap="none" strike="noStrike">
                <a:solidFill>
                  <a:schemeClr val="dk1"/>
                </a:solidFill>
                <a:latin typeface="PT Sans"/>
                <a:ea typeface="PT Sans"/>
                <a:cs typeface="PT Sans"/>
                <a:sym typeface="PT Sans"/>
              </a:defRPr>
            </a:lvl9pPr>
          </a:lstStyle>
          <a:p/>
        </p:txBody>
      </p:sp>
      <p:sp>
        <p:nvSpPr>
          <p:cNvPr id="690" name="Shape 690"/>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marL="0" marR="0" rtl="0" algn="ctr">
              <a:spcBef>
                <a:spcPts val="0"/>
              </a:spcBef>
              <a:defRPr b="0" baseline="0" i="0" sz="1400" u="none" cap="none" strike="noStrike">
                <a:solidFill>
                  <a:schemeClr val="dk1"/>
                </a:solidFill>
                <a:latin typeface="PT Sans"/>
                <a:ea typeface="PT Sans"/>
                <a:cs typeface="PT Sans"/>
                <a:sym typeface="PT Sans"/>
              </a:defRPr>
            </a:lvl1pPr>
            <a:lvl2pPr indent="-12673" marL="457173" marR="0" rtl="0" algn="l">
              <a:spcBef>
                <a:spcPts val="0"/>
              </a:spcBef>
              <a:defRPr b="0" baseline="0" i="0" sz="1800" u="none" cap="none" strike="noStrike">
                <a:solidFill>
                  <a:schemeClr val="dk1"/>
                </a:solidFill>
                <a:latin typeface="PT Sans"/>
                <a:ea typeface="PT Sans"/>
                <a:cs typeface="PT Sans"/>
                <a:sym typeface="PT Sans"/>
              </a:defRPr>
            </a:lvl2pPr>
            <a:lvl3pPr indent="-12645" marL="914345" marR="0" rtl="0" algn="l">
              <a:spcBef>
                <a:spcPts val="0"/>
              </a:spcBef>
              <a:defRPr b="0" baseline="0" i="0" sz="1800" u="none" cap="none" strike="noStrike">
                <a:solidFill>
                  <a:schemeClr val="dk1"/>
                </a:solidFill>
                <a:latin typeface="PT Sans"/>
                <a:ea typeface="PT Sans"/>
                <a:cs typeface="PT Sans"/>
                <a:sym typeface="PT Sans"/>
              </a:defRPr>
            </a:lvl3pPr>
            <a:lvl4pPr indent="-12617" marL="1371517" marR="0" rtl="0" algn="l">
              <a:spcBef>
                <a:spcPts val="0"/>
              </a:spcBef>
              <a:defRPr b="0" baseline="0" i="0" sz="1800" u="none" cap="none" strike="noStrike">
                <a:solidFill>
                  <a:schemeClr val="dk1"/>
                </a:solidFill>
                <a:latin typeface="PT Sans"/>
                <a:ea typeface="PT Sans"/>
                <a:cs typeface="PT Sans"/>
                <a:sym typeface="PT Sans"/>
              </a:defRPr>
            </a:lvl4pPr>
            <a:lvl5pPr indent="-12590" marL="1828690" marR="0" rtl="0" algn="l">
              <a:spcBef>
                <a:spcPts val="0"/>
              </a:spcBef>
              <a:defRPr b="0" baseline="0" i="0" sz="1800" u="none" cap="none" strike="noStrike">
                <a:solidFill>
                  <a:schemeClr val="dk1"/>
                </a:solidFill>
                <a:latin typeface="PT Sans"/>
                <a:ea typeface="PT Sans"/>
                <a:cs typeface="PT Sans"/>
                <a:sym typeface="PT Sans"/>
              </a:defRPr>
            </a:lvl5pPr>
            <a:lvl6pPr indent="-12562" marL="2285862" marR="0" rtl="0" algn="l">
              <a:spcBef>
                <a:spcPts val="0"/>
              </a:spcBef>
              <a:defRPr b="0" baseline="0" i="0" sz="1800" u="none" cap="none" strike="noStrike">
                <a:solidFill>
                  <a:schemeClr val="dk1"/>
                </a:solidFill>
                <a:latin typeface="PT Sans"/>
                <a:ea typeface="PT Sans"/>
                <a:cs typeface="PT Sans"/>
                <a:sym typeface="PT Sans"/>
              </a:defRPr>
            </a:lvl6pPr>
            <a:lvl7pPr indent="-12536" marL="2743036" marR="0" rtl="0" algn="l">
              <a:spcBef>
                <a:spcPts val="0"/>
              </a:spcBef>
              <a:defRPr b="0" baseline="0" i="0" sz="1800" u="none" cap="none" strike="noStrike">
                <a:solidFill>
                  <a:schemeClr val="dk1"/>
                </a:solidFill>
                <a:latin typeface="PT Sans"/>
                <a:ea typeface="PT Sans"/>
                <a:cs typeface="PT Sans"/>
                <a:sym typeface="PT Sans"/>
              </a:defRPr>
            </a:lvl7pPr>
            <a:lvl8pPr indent="-12508" marL="3200208" marR="0" rtl="0" algn="l">
              <a:spcBef>
                <a:spcPts val="0"/>
              </a:spcBef>
              <a:defRPr b="0" baseline="0" i="0" sz="1800" u="none" cap="none" strike="noStrike">
                <a:solidFill>
                  <a:schemeClr val="dk1"/>
                </a:solidFill>
                <a:latin typeface="PT Sans"/>
                <a:ea typeface="PT Sans"/>
                <a:cs typeface="PT Sans"/>
                <a:sym typeface="PT Sans"/>
              </a:defRPr>
            </a:lvl8pPr>
            <a:lvl9pPr indent="-12481" marL="3657381" marR="0" rtl="0" algn="l">
              <a:spcBef>
                <a:spcPts val="0"/>
              </a:spcBef>
              <a:defRPr b="0" baseline="0" i="0" sz="1800" u="none" cap="none" strike="noStrike">
                <a:solidFill>
                  <a:schemeClr val="dk1"/>
                </a:solidFill>
                <a:latin typeface="PT Sans"/>
                <a:ea typeface="PT Sans"/>
                <a:cs typeface="PT Sans"/>
                <a:sym typeface="PT Sans"/>
              </a:defRPr>
            </a:lvl9pPr>
          </a:lstStyle>
          <a:p/>
        </p:txBody>
      </p:sp>
      <p:sp>
        <p:nvSpPr>
          <p:cNvPr id="691" name="Shape 691"/>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692" name="Shape 692"/>
        <p:cNvGrpSpPr/>
        <p:nvPr/>
      </p:nvGrpSpPr>
      <p:grpSpPr>
        <a:xfrm>
          <a:off x="0" y="0"/>
          <a:ext cx="0" cy="0"/>
          <a:chOff x="0" y="0"/>
          <a:chExt cx="0" cy="0"/>
        </a:xfrm>
      </p:grpSpPr>
      <p:sp>
        <p:nvSpPr>
          <p:cNvPr id="693" name="Shape 693"/>
          <p:cNvSpPr txBox="1"/>
          <p:nvPr>
            <p:ph type="title"/>
          </p:nvPr>
        </p:nvSpPr>
        <p:spPr>
          <a:xfrm>
            <a:off x="457200" y="273050"/>
            <a:ext cx="3008399" cy="1161900"/>
          </a:xfrm>
          <a:prstGeom prst="rect">
            <a:avLst/>
          </a:prstGeom>
          <a:noFill/>
          <a:ln>
            <a:noFill/>
          </a:ln>
        </p:spPr>
        <p:txBody>
          <a:bodyPr anchorCtr="0" anchor="b" bIns="91425" lIns="91425" rIns="91425" tIns="91425"/>
          <a:lstStyle>
            <a:lvl1pPr rtl="0" algn="l">
              <a:spcBef>
                <a:spcPts val="0"/>
              </a:spcBef>
              <a:defRPr b="1" sz="2000"/>
            </a:lvl1pPr>
            <a:lvl2pPr rtl="0">
              <a:spcBef>
                <a:spcPts val="0"/>
              </a:spcBef>
              <a:defRPr sz="4400">
                <a:solidFill>
                  <a:schemeClr val="dk2"/>
                </a:solidFill>
                <a:latin typeface="PT Sans"/>
                <a:ea typeface="PT Sans"/>
                <a:cs typeface="PT Sans"/>
                <a:sym typeface="PT Sans"/>
              </a:defRPr>
            </a:lvl2pPr>
            <a:lvl3pPr rtl="0">
              <a:spcBef>
                <a:spcPts val="0"/>
              </a:spcBef>
              <a:defRPr sz="4400">
                <a:solidFill>
                  <a:schemeClr val="dk2"/>
                </a:solidFill>
                <a:latin typeface="PT Sans"/>
                <a:ea typeface="PT Sans"/>
                <a:cs typeface="PT Sans"/>
                <a:sym typeface="PT Sans"/>
              </a:defRPr>
            </a:lvl3pPr>
            <a:lvl4pPr rtl="0">
              <a:spcBef>
                <a:spcPts val="0"/>
              </a:spcBef>
              <a:defRPr sz="4400">
                <a:solidFill>
                  <a:schemeClr val="dk2"/>
                </a:solidFill>
                <a:latin typeface="PT Sans"/>
                <a:ea typeface="PT Sans"/>
                <a:cs typeface="PT Sans"/>
                <a:sym typeface="PT Sans"/>
              </a:defRPr>
            </a:lvl4pPr>
            <a:lvl5pPr rtl="0">
              <a:spcBef>
                <a:spcPts val="0"/>
              </a:spcBef>
              <a:defRPr sz="4400">
                <a:solidFill>
                  <a:schemeClr val="dk2"/>
                </a:solidFill>
                <a:latin typeface="PT Sans"/>
                <a:ea typeface="PT Sans"/>
                <a:cs typeface="PT Sans"/>
                <a:sym typeface="PT Sans"/>
              </a:defRPr>
            </a:lvl5pPr>
            <a:lvl6pPr rtl="0">
              <a:spcBef>
                <a:spcPts val="0"/>
              </a:spcBef>
              <a:defRPr sz="4400">
                <a:solidFill>
                  <a:schemeClr val="dk2"/>
                </a:solidFill>
                <a:latin typeface="Arial"/>
                <a:ea typeface="Arial"/>
                <a:cs typeface="Arial"/>
                <a:sym typeface="Arial"/>
              </a:defRPr>
            </a:lvl6pPr>
            <a:lvl7pPr rtl="0">
              <a:spcBef>
                <a:spcPts val="0"/>
              </a:spcBef>
              <a:defRPr sz="4400">
                <a:solidFill>
                  <a:schemeClr val="dk2"/>
                </a:solidFill>
                <a:latin typeface="Arial"/>
                <a:ea typeface="Arial"/>
                <a:cs typeface="Arial"/>
                <a:sym typeface="Arial"/>
              </a:defRPr>
            </a:lvl7pPr>
            <a:lvl8pPr rtl="0">
              <a:spcBef>
                <a:spcPts val="0"/>
              </a:spcBef>
              <a:defRPr sz="4400">
                <a:solidFill>
                  <a:schemeClr val="dk2"/>
                </a:solidFill>
                <a:latin typeface="Arial"/>
                <a:ea typeface="Arial"/>
                <a:cs typeface="Arial"/>
                <a:sym typeface="Arial"/>
              </a:defRPr>
            </a:lvl8pPr>
            <a:lvl9pPr rtl="0">
              <a:spcBef>
                <a:spcPts val="0"/>
              </a:spcBef>
              <a:defRPr sz="4400">
                <a:solidFill>
                  <a:schemeClr val="dk2"/>
                </a:solidFill>
                <a:latin typeface="Arial"/>
                <a:ea typeface="Arial"/>
                <a:cs typeface="Arial"/>
                <a:sym typeface="Arial"/>
              </a:defRPr>
            </a:lvl9pPr>
          </a:lstStyle>
          <a:p/>
        </p:txBody>
      </p:sp>
      <p:sp>
        <p:nvSpPr>
          <p:cNvPr id="694" name="Shape 694"/>
          <p:cNvSpPr txBox="1"/>
          <p:nvPr>
            <p:ph idx="1" type="body"/>
          </p:nvPr>
        </p:nvSpPr>
        <p:spPr>
          <a:xfrm>
            <a:off x="3575050" y="273052"/>
            <a:ext cx="5111699" cy="5852999"/>
          </a:xfrm>
          <a:prstGeom prst="rect">
            <a:avLst/>
          </a:prstGeom>
          <a:noFill/>
          <a:ln>
            <a:noFill/>
          </a:ln>
        </p:spPr>
        <p:txBody>
          <a:bodyPr anchorCtr="0" anchor="t" bIns="91425" lIns="91425" rIns="91425" tIns="91425"/>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p:txBody>
      </p:sp>
      <p:sp>
        <p:nvSpPr>
          <p:cNvPr id="695" name="Shape 695"/>
          <p:cNvSpPr txBox="1"/>
          <p:nvPr>
            <p:ph idx="2" type="body"/>
          </p:nvPr>
        </p:nvSpPr>
        <p:spPr>
          <a:xfrm>
            <a:off x="457200" y="1435103"/>
            <a:ext cx="3008399" cy="4691099"/>
          </a:xfrm>
          <a:prstGeom prst="rect">
            <a:avLst/>
          </a:prstGeom>
          <a:noFill/>
          <a:ln>
            <a:noFill/>
          </a:ln>
        </p:spPr>
        <p:txBody>
          <a:bodyPr anchorCtr="0" anchor="t" bIns="91425" lIns="91425" rIns="91425" tIns="91425"/>
          <a:lstStyle>
            <a:lvl1pPr indent="0" marL="0" rtl="0">
              <a:spcBef>
                <a:spcPts val="0"/>
              </a:spcBef>
              <a:buFont typeface="PT Sans"/>
              <a:buNone/>
              <a:defRPr sz="1400"/>
            </a:lvl1pPr>
            <a:lvl2pPr indent="-12673" marL="457173" rtl="0">
              <a:spcBef>
                <a:spcPts val="0"/>
              </a:spcBef>
              <a:buFont typeface="PT Sans"/>
              <a:buNone/>
              <a:defRPr sz="1200"/>
            </a:lvl2pPr>
            <a:lvl3pPr indent="-12645" marL="914345" rtl="0">
              <a:spcBef>
                <a:spcPts val="0"/>
              </a:spcBef>
              <a:buFont typeface="PT Sans"/>
              <a:buNone/>
              <a:defRPr sz="1000"/>
            </a:lvl3pPr>
            <a:lvl4pPr indent="-12617" marL="1371517" rtl="0">
              <a:spcBef>
                <a:spcPts val="0"/>
              </a:spcBef>
              <a:buFont typeface="PT Sans"/>
              <a:buNone/>
              <a:defRPr sz="900"/>
            </a:lvl4pPr>
            <a:lvl5pPr indent="-12590" marL="1828690" rtl="0">
              <a:spcBef>
                <a:spcPts val="0"/>
              </a:spcBef>
              <a:buFont typeface="PT Sans"/>
              <a:buNone/>
              <a:defRPr sz="900"/>
            </a:lvl5pPr>
            <a:lvl6pPr indent="-12562" marL="2285862" rtl="0">
              <a:spcBef>
                <a:spcPts val="0"/>
              </a:spcBef>
              <a:buFont typeface="PT Sans"/>
              <a:buNone/>
              <a:defRPr sz="900"/>
            </a:lvl6pPr>
            <a:lvl7pPr indent="-12536" marL="2743036" rtl="0">
              <a:spcBef>
                <a:spcPts val="0"/>
              </a:spcBef>
              <a:buFont typeface="PT Sans"/>
              <a:buNone/>
              <a:defRPr sz="900"/>
            </a:lvl7pPr>
            <a:lvl8pPr indent="-12508" marL="3200208" rtl="0">
              <a:spcBef>
                <a:spcPts val="0"/>
              </a:spcBef>
              <a:buFont typeface="PT Sans"/>
              <a:buNone/>
              <a:defRPr sz="900"/>
            </a:lvl8pPr>
            <a:lvl9pPr indent="-12481" marL="3657381" rtl="0">
              <a:spcBef>
                <a:spcPts val="0"/>
              </a:spcBef>
              <a:buFont typeface="PT Sans"/>
              <a:buNone/>
              <a:defRPr sz="900"/>
            </a:lvl9pPr>
          </a:lstStyle>
          <a:p/>
        </p:txBody>
      </p:sp>
      <p:sp>
        <p:nvSpPr>
          <p:cNvPr id="696" name="Shape 696"/>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marL="0" marR="0" rtl="0" algn="l">
              <a:spcBef>
                <a:spcPts val="0"/>
              </a:spcBef>
              <a:defRPr b="0" baseline="0" i="0" sz="1400" u="none" cap="none" strike="noStrike">
                <a:solidFill>
                  <a:schemeClr val="dk1"/>
                </a:solidFill>
                <a:latin typeface="PT Sans"/>
                <a:ea typeface="PT Sans"/>
                <a:cs typeface="PT Sans"/>
                <a:sym typeface="PT Sans"/>
              </a:defRPr>
            </a:lvl1pPr>
            <a:lvl2pPr indent="-12673" marL="457173" marR="0" rtl="0" algn="l">
              <a:spcBef>
                <a:spcPts val="0"/>
              </a:spcBef>
              <a:defRPr b="0" baseline="0" i="0" sz="1800" u="none" cap="none" strike="noStrike">
                <a:solidFill>
                  <a:schemeClr val="dk1"/>
                </a:solidFill>
                <a:latin typeface="PT Sans"/>
                <a:ea typeface="PT Sans"/>
                <a:cs typeface="PT Sans"/>
                <a:sym typeface="PT Sans"/>
              </a:defRPr>
            </a:lvl2pPr>
            <a:lvl3pPr indent="-12645" marL="914345" marR="0" rtl="0" algn="l">
              <a:spcBef>
                <a:spcPts val="0"/>
              </a:spcBef>
              <a:defRPr b="0" baseline="0" i="0" sz="1800" u="none" cap="none" strike="noStrike">
                <a:solidFill>
                  <a:schemeClr val="dk1"/>
                </a:solidFill>
                <a:latin typeface="PT Sans"/>
                <a:ea typeface="PT Sans"/>
                <a:cs typeface="PT Sans"/>
                <a:sym typeface="PT Sans"/>
              </a:defRPr>
            </a:lvl3pPr>
            <a:lvl4pPr indent="-12617" marL="1371517" marR="0" rtl="0" algn="l">
              <a:spcBef>
                <a:spcPts val="0"/>
              </a:spcBef>
              <a:defRPr b="0" baseline="0" i="0" sz="1800" u="none" cap="none" strike="noStrike">
                <a:solidFill>
                  <a:schemeClr val="dk1"/>
                </a:solidFill>
                <a:latin typeface="PT Sans"/>
                <a:ea typeface="PT Sans"/>
                <a:cs typeface="PT Sans"/>
                <a:sym typeface="PT Sans"/>
              </a:defRPr>
            </a:lvl4pPr>
            <a:lvl5pPr indent="-12590" marL="1828690" marR="0" rtl="0" algn="l">
              <a:spcBef>
                <a:spcPts val="0"/>
              </a:spcBef>
              <a:defRPr b="0" baseline="0" i="0" sz="1800" u="none" cap="none" strike="noStrike">
                <a:solidFill>
                  <a:schemeClr val="dk1"/>
                </a:solidFill>
                <a:latin typeface="PT Sans"/>
                <a:ea typeface="PT Sans"/>
                <a:cs typeface="PT Sans"/>
                <a:sym typeface="PT Sans"/>
              </a:defRPr>
            </a:lvl5pPr>
            <a:lvl6pPr indent="-12562" marL="2285862" marR="0" rtl="0" algn="l">
              <a:spcBef>
                <a:spcPts val="0"/>
              </a:spcBef>
              <a:defRPr b="0" baseline="0" i="0" sz="1800" u="none" cap="none" strike="noStrike">
                <a:solidFill>
                  <a:schemeClr val="dk1"/>
                </a:solidFill>
                <a:latin typeface="PT Sans"/>
                <a:ea typeface="PT Sans"/>
                <a:cs typeface="PT Sans"/>
                <a:sym typeface="PT Sans"/>
              </a:defRPr>
            </a:lvl6pPr>
            <a:lvl7pPr indent="-12536" marL="2743036" marR="0" rtl="0" algn="l">
              <a:spcBef>
                <a:spcPts val="0"/>
              </a:spcBef>
              <a:defRPr b="0" baseline="0" i="0" sz="1800" u="none" cap="none" strike="noStrike">
                <a:solidFill>
                  <a:schemeClr val="dk1"/>
                </a:solidFill>
                <a:latin typeface="PT Sans"/>
                <a:ea typeface="PT Sans"/>
                <a:cs typeface="PT Sans"/>
                <a:sym typeface="PT Sans"/>
              </a:defRPr>
            </a:lvl7pPr>
            <a:lvl8pPr indent="-12508" marL="3200208" marR="0" rtl="0" algn="l">
              <a:spcBef>
                <a:spcPts val="0"/>
              </a:spcBef>
              <a:defRPr b="0" baseline="0" i="0" sz="1800" u="none" cap="none" strike="noStrike">
                <a:solidFill>
                  <a:schemeClr val="dk1"/>
                </a:solidFill>
                <a:latin typeface="PT Sans"/>
                <a:ea typeface="PT Sans"/>
                <a:cs typeface="PT Sans"/>
                <a:sym typeface="PT Sans"/>
              </a:defRPr>
            </a:lvl8pPr>
            <a:lvl9pPr indent="-12481" marL="3657381" marR="0" rtl="0" algn="l">
              <a:spcBef>
                <a:spcPts val="0"/>
              </a:spcBef>
              <a:defRPr b="0" baseline="0" i="0" sz="1800" u="none" cap="none" strike="noStrike">
                <a:solidFill>
                  <a:schemeClr val="dk1"/>
                </a:solidFill>
                <a:latin typeface="PT Sans"/>
                <a:ea typeface="PT Sans"/>
                <a:cs typeface="PT Sans"/>
                <a:sym typeface="PT Sans"/>
              </a:defRPr>
            </a:lvl9pPr>
          </a:lstStyle>
          <a:p/>
        </p:txBody>
      </p:sp>
      <p:sp>
        <p:nvSpPr>
          <p:cNvPr id="697" name="Shape 697"/>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marL="0" marR="0" rtl="0" algn="ctr">
              <a:spcBef>
                <a:spcPts val="0"/>
              </a:spcBef>
              <a:defRPr b="0" baseline="0" i="0" sz="1400" u="none" cap="none" strike="noStrike">
                <a:solidFill>
                  <a:schemeClr val="dk1"/>
                </a:solidFill>
                <a:latin typeface="PT Sans"/>
                <a:ea typeface="PT Sans"/>
                <a:cs typeface="PT Sans"/>
                <a:sym typeface="PT Sans"/>
              </a:defRPr>
            </a:lvl1pPr>
            <a:lvl2pPr indent="-12673" marL="457173" marR="0" rtl="0" algn="l">
              <a:spcBef>
                <a:spcPts val="0"/>
              </a:spcBef>
              <a:defRPr b="0" baseline="0" i="0" sz="1800" u="none" cap="none" strike="noStrike">
                <a:solidFill>
                  <a:schemeClr val="dk1"/>
                </a:solidFill>
                <a:latin typeface="PT Sans"/>
                <a:ea typeface="PT Sans"/>
                <a:cs typeface="PT Sans"/>
                <a:sym typeface="PT Sans"/>
              </a:defRPr>
            </a:lvl2pPr>
            <a:lvl3pPr indent="-12645" marL="914345" marR="0" rtl="0" algn="l">
              <a:spcBef>
                <a:spcPts val="0"/>
              </a:spcBef>
              <a:defRPr b="0" baseline="0" i="0" sz="1800" u="none" cap="none" strike="noStrike">
                <a:solidFill>
                  <a:schemeClr val="dk1"/>
                </a:solidFill>
                <a:latin typeface="PT Sans"/>
                <a:ea typeface="PT Sans"/>
                <a:cs typeface="PT Sans"/>
                <a:sym typeface="PT Sans"/>
              </a:defRPr>
            </a:lvl3pPr>
            <a:lvl4pPr indent="-12617" marL="1371517" marR="0" rtl="0" algn="l">
              <a:spcBef>
                <a:spcPts val="0"/>
              </a:spcBef>
              <a:defRPr b="0" baseline="0" i="0" sz="1800" u="none" cap="none" strike="noStrike">
                <a:solidFill>
                  <a:schemeClr val="dk1"/>
                </a:solidFill>
                <a:latin typeface="PT Sans"/>
                <a:ea typeface="PT Sans"/>
                <a:cs typeface="PT Sans"/>
                <a:sym typeface="PT Sans"/>
              </a:defRPr>
            </a:lvl4pPr>
            <a:lvl5pPr indent="-12590" marL="1828690" marR="0" rtl="0" algn="l">
              <a:spcBef>
                <a:spcPts val="0"/>
              </a:spcBef>
              <a:defRPr b="0" baseline="0" i="0" sz="1800" u="none" cap="none" strike="noStrike">
                <a:solidFill>
                  <a:schemeClr val="dk1"/>
                </a:solidFill>
                <a:latin typeface="PT Sans"/>
                <a:ea typeface="PT Sans"/>
                <a:cs typeface="PT Sans"/>
                <a:sym typeface="PT Sans"/>
              </a:defRPr>
            </a:lvl5pPr>
            <a:lvl6pPr indent="-12562" marL="2285862" marR="0" rtl="0" algn="l">
              <a:spcBef>
                <a:spcPts val="0"/>
              </a:spcBef>
              <a:defRPr b="0" baseline="0" i="0" sz="1800" u="none" cap="none" strike="noStrike">
                <a:solidFill>
                  <a:schemeClr val="dk1"/>
                </a:solidFill>
                <a:latin typeface="PT Sans"/>
                <a:ea typeface="PT Sans"/>
                <a:cs typeface="PT Sans"/>
                <a:sym typeface="PT Sans"/>
              </a:defRPr>
            </a:lvl6pPr>
            <a:lvl7pPr indent="-12536" marL="2743036" marR="0" rtl="0" algn="l">
              <a:spcBef>
                <a:spcPts val="0"/>
              </a:spcBef>
              <a:defRPr b="0" baseline="0" i="0" sz="1800" u="none" cap="none" strike="noStrike">
                <a:solidFill>
                  <a:schemeClr val="dk1"/>
                </a:solidFill>
                <a:latin typeface="PT Sans"/>
                <a:ea typeface="PT Sans"/>
                <a:cs typeface="PT Sans"/>
                <a:sym typeface="PT Sans"/>
              </a:defRPr>
            </a:lvl7pPr>
            <a:lvl8pPr indent="-12508" marL="3200208" marR="0" rtl="0" algn="l">
              <a:spcBef>
                <a:spcPts val="0"/>
              </a:spcBef>
              <a:defRPr b="0" baseline="0" i="0" sz="1800" u="none" cap="none" strike="noStrike">
                <a:solidFill>
                  <a:schemeClr val="dk1"/>
                </a:solidFill>
                <a:latin typeface="PT Sans"/>
                <a:ea typeface="PT Sans"/>
                <a:cs typeface="PT Sans"/>
                <a:sym typeface="PT Sans"/>
              </a:defRPr>
            </a:lvl8pPr>
            <a:lvl9pPr indent="-12481" marL="3657381" marR="0" rtl="0" algn="l">
              <a:spcBef>
                <a:spcPts val="0"/>
              </a:spcBef>
              <a:defRPr b="0" baseline="0" i="0" sz="1800" u="none" cap="none" strike="noStrike">
                <a:solidFill>
                  <a:schemeClr val="dk1"/>
                </a:solidFill>
                <a:latin typeface="PT Sans"/>
                <a:ea typeface="PT Sans"/>
                <a:cs typeface="PT Sans"/>
                <a:sym typeface="PT Sans"/>
              </a:defRPr>
            </a:lvl9pPr>
          </a:lstStyle>
          <a:p/>
        </p:txBody>
      </p:sp>
      <p:sp>
        <p:nvSpPr>
          <p:cNvPr id="698" name="Shape 698"/>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99" name="Shape 699"/>
        <p:cNvGrpSpPr/>
        <p:nvPr/>
      </p:nvGrpSpPr>
      <p:grpSpPr>
        <a:xfrm>
          <a:off x="0" y="0"/>
          <a:ext cx="0" cy="0"/>
          <a:chOff x="0" y="0"/>
          <a:chExt cx="0" cy="0"/>
        </a:xfrm>
      </p:grpSpPr>
      <p:sp>
        <p:nvSpPr>
          <p:cNvPr id="700" name="Shape 700"/>
          <p:cNvSpPr txBox="1"/>
          <p:nvPr>
            <p:ph type="title"/>
          </p:nvPr>
        </p:nvSpPr>
        <p:spPr>
          <a:xfrm>
            <a:off x="1792288" y="4800600"/>
            <a:ext cx="5486399" cy="566699"/>
          </a:xfrm>
          <a:prstGeom prst="rect">
            <a:avLst/>
          </a:prstGeom>
          <a:noFill/>
          <a:ln>
            <a:noFill/>
          </a:ln>
        </p:spPr>
        <p:txBody>
          <a:bodyPr anchorCtr="0" anchor="b" bIns="91425" lIns="91425" rIns="91425" tIns="91425"/>
          <a:lstStyle>
            <a:lvl1pPr rtl="0" algn="l">
              <a:spcBef>
                <a:spcPts val="0"/>
              </a:spcBef>
              <a:defRPr b="1" sz="2000"/>
            </a:lvl1pPr>
            <a:lvl2pPr rtl="0">
              <a:spcBef>
                <a:spcPts val="0"/>
              </a:spcBef>
              <a:defRPr sz="4400">
                <a:solidFill>
                  <a:schemeClr val="dk2"/>
                </a:solidFill>
                <a:latin typeface="PT Sans"/>
                <a:ea typeface="PT Sans"/>
                <a:cs typeface="PT Sans"/>
                <a:sym typeface="PT Sans"/>
              </a:defRPr>
            </a:lvl2pPr>
            <a:lvl3pPr rtl="0">
              <a:spcBef>
                <a:spcPts val="0"/>
              </a:spcBef>
              <a:defRPr sz="4400">
                <a:solidFill>
                  <a:schemeClr val="dk2"/>
                </a:solidFill>
                <a:latin typeface="PT Sans"/>
                <a:ea typeface="PT Sans"/>
                <a:cs typeface="PT Sans"/>
                <a:sym typeface="PT Sans"/>
              </a:defRPr>
            </a:lvl3pPr>
            <a:lvl4pPr rtl="0">
              <a:spcBef>
                <a:spcPts val="0"/>
              </a:spcBef>
              <a:defRPr sz="4400">
                <a:solidFill>
                  <a:schemeClr val="dk2"/>
                </a:solidFill>
                <a:latin typeface="PT Sans"/>
                <a:ea typeface="PT Sans"/>
                <a:cs typeface="PT Sans"/>
                <a:sym typeface="PT Sans"/>
              </a:defRPr>
            </a:lvl4pPr>
            <a:lvl5pPr rtl="0">
              <a:spcBef>
                <a:spcPts val="0"/>
              </a:spcBef>
              <a:defRPr sz="4400">
                <a:solidFill>
                  <a:schemeClr val="dk2"/>
                </a:solidFill>
                <a:latin typeface="PT Sans"/>
                <a:ea typeface="PT Sans"/>
                <a:cs typeface="PT Sans"/>
                <a:sym typeface="PT Sans"/>
              </a:defRPr>
            </a:lvl5pPr>
            <a:lvl6pPr rtl="0">
              <a:spcBef>
                <a:spcPts val="0"/>
              </a:spcBef>
              <a:defRPr sz="4400">
                <a:solidFill>
                  <a:schemeClr val="dk2"/>
                </a:solidFill>
                <a:latin typeface="Arial"/>
                <a:ea typeface="Arial"/>
                <a:cs typeface="Arial"/>
                <a:sym typeface="Arial"/>
              </a:defRPr>
            </a:lvl6pPr>
            <a:lvl7pPr rtl="0">
              <a:spcBef>
                <a:spcPts val="0"/>
              </a:spcBef>
              <a:defRPr sz="4400">
                <a:solidFill>
                  <a:schemeClr val="dk2"/>
                </a:solidFill>
                <a:latin typeface="Arial"/>
                <a:ea typeface="Arial"/>
                <a:cs typeface="Arial"/>
                <a:sym typeface="Arial"/>
              </a:defRPr>
            </a:lvl7pPr>
            <a:lvl8pPr rtl="0">
              <a:spcBef>
                <a:spcPts val="0"/>
              </a:spcBef>
              <a:defRPr sz="4400">
                <a:solidFill>
                  <a:schemeClr val="dk2"/>
                </a:solidFill>
                <a:latin typeface="Arial"/>
                <a:ea typeface="Arial"/>
                <a:cs typeface="Arial"/>
                <a:sym typeface="Arial"/>
              </a:defRPr>
            </a:lvl8pPr>
            <a:lvl9pPr rtl="0">
              <a:spcBef>
                <a:spcPts val="0"/>
              </a:spcBef>
              <a:defRPr sz="4400">
                <a:solidFill>
                  <a:schemeClr val="dk2"/>
                </a:solidFill>
                <a:latin typeface="Arial"/>
                <a:ea typeface="Arial"/>
                <a:cs typeface="Arial"/>
                <a:sym typeface="Arial"/>
              </a:defRPr>
            </a:lvl9pPr>
          </a:lstStyle>
          <a:p/>
        </p:txBody>
      </p:sp>
      <p:sp>
        <p:nvSpPr>
          <p:cNvPr id="701" name="Shape 701"/>
          <p:cNvSpPr/>
          <p:nvPr>
            <p:ph idx="2" type="pic"/>
          </p:nvPr>
        </p:nvSpPr>
        <p:spPr>
          <a:xfrm>
            <a:off x="1792288" y="612775"/>
            <a:ext cx="5486399" cy="4114800"/>
          </a:xfrm>
          <a:prstGeom prst="rect">
            <a:avLst/>
          </a:prstGeom>
          <a:noFill/>
          <a:ln>
            <a:noFill/>
          </a:ln>
        </p:spPr>
      </p:sp>
      <p:sp>
        <p:nvSpPr>
          <p:cNvPr id="702" name="Shape 702"/>
          <p:cNvSpPr txBox="1"/>
          <p:nvPr>
            <p:ph idx="1" type="body"/>
          </p:nvPr>
        </p:nvSpPr>
        <p:spPr>
          <a:xfrm>
            <a:off x="1792288" y="5367337"/>
            <a:ext cx="5486399" cy="804899"/>
          </a:xfrm>
          <a:prstGeom prst="rect">
            <a:avLst/>
          </a:prstGeom>
          <a:noFill/>
          <a:ln>
            <a:noFill/>
          </a:ln>
        </p:spPr>
        <p:txBody>
          <a:bodyPr anchorCtr="0" anchor="t" bIns="91425" lIns="91425" rIns="91425" tIns="91425"/>
          <a:lstStyle>
            <a:lvl1pPr indent="0" marL="0" rtl="0">
              <a:spcBef>
                <a:spcPts val="0"/>
              </a:spcBef>
              <a:buFont typeface="PT Sans"/>
              <a:buNone/>
              <a:defRPr sz="1400"/>
            </a:lvl1pPr>
            <a:lvl2pPr indent="-12673" marL="457173" rtl="0">
              <a:spcBef>
                <a:spcPts val="0"/>
              </a:spcBef>
              <a:buFont typeface="PT Sans"/>
              <a:buNone/>
              <a:defRPr sz="1200"/>
            </a:lvl2pPr>
            <a:lvl3pPr indent="-12645" marL="914345" rtl="0">
              <a:spcBef>
                <a:spcPts val="0"/>
              </a:spcBef>
              <a:buFont typeface="PT Sans"/>
              <a:buNone/>
              <a:defRPr sz="1000"/>
            </a:lvl3pPr>
            <a:lvl4pPr indent="-12617" marL="1371517" rtl="0">
              <a:spcBef>
                <a:spcPts val="0"/>
              </a:spcBef>
              <a:buFont typeface="PT Sans"/>
              <a:buNone/>
              <a:defRPr sz="900"/>
            </a:lvl4pPr>
            <a:lvl5pPr indent="-12590" marL="1828690" rtl="0">
              <a:spcBef>
                <a:spcPts val="0"/>
              </a:spcBef>
              <a:buFont typeface="PT Sans"/>
              <a:buNone/>
              <a:defRPr sz="900"/>
            </a:lvl5pPr>
            <a:lvl6pPr indent="-12562" marL="2285862" rtl="0">
              <a:spcBef>
                <a:spcPts val="0"/>
              </a:spcBef>
              <a:buFont typeface="PT Sans"/>
              <a:buNone/>
              <a:defRPr sz="900"/>
            </a:lvl6pPr>
            <a:lvl7pPr indent="-12536" marL="2743036" rtl="0">
              <a:spcBef>
                <a:spcPts val="0"/>
              </a:spcBef>
              <a:buFont typeface="PT Sans"/>
              <a:buNone/>
              <a:defRPr sz="900"/>
            </a:lvl7pPr>
            <a:lvl8pPr indent="-12508" marL="3200208" rtl="0">
              <a:spcBef>
                <a:spcPts val="0"/>
              </a:spcBef>
              <a:buFont typeface="PT Sans"/>
              <a:buNone/>
              <a:defRPr sz="900"/>
            </a:lvl8pPr>
            <a:lvl9pPr indent="-12481" marL="3657381" rtl="0">
              <a:spcBef>
                <a:spcPts val="0"/>
              </a:spcBef>
              <a:buFont typeface="PT Sans"/>
              <a:buNone/>
              <a:defRPr sz="900"/>
            </a:lvl9pPr>
          </a:lstStyle>
          <a:p/>
        </p:txBody>
      </p:sp>
      <p:sp>
        <p:nvSpPr>
          <p:cNvPr id="703" name="Shape 703"/>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marL="0" marR="0" rtl="0" algn="l">
              <a:spcBef>
                <a:spcPts val="0"/>
              </a:spcBef>
              <a:defRPr b="0" baseline="0" i="0" sz="1400" u="none" cap="none" strike="noStrike">
                <a:solidFill>
                  <a:schemeClr val="dk1"/>
                </a:solidFill>
                <a:latin typeface="PT Sans"/>
                <a:ea typeface="PT Sans"/>
                <a:cs typeface="PT Sans"/>
                <a:sym typeface="PT Sans"/>
              </a:defRPr>
            </a:lvl1pPr>
            <a:lvl2pPr indent="-12673" marL="457173" marR="0" rtl="0" algn="l">
              <a:spcBef>
                <a:spcPts val="0"/>
              </a:spcBef>
              <a:defRPr b="0" baseline="0" i="0" sz="1800" u="none" cap="none" strike="noStrike">
                <a:solidFill>
                  <a:schemeClr val="dk1"/>
                </a:solidFill>
                <a:latin typeface="PT Sans"/>
                <a:ea typeface="PT Sans"/>
                <a:cs typeface="PT Sans"/>
                <a:sym typeface="PT Sans"/>
              </a:defRPr>
            </a:lvl2pPr>
            <a:lvl3pPr indent="-12645" marL="914345" marR="0" rtl="0" algn="l">
              <a:spcBef>
                <a:spcPts val="0"/>
              </a:spcBef>
              <a:defRPr b="0" baseline="0" i="0" sz="1800" u="none" cap="none" strike="noStrike">
                <a:solidFill>
                  <a:schemeClr val="dk1"/>
                </a:solidFill>
                <a:latin typeface="PT Sans"/>
                <a:ea typeface="PT Sans"/>
                <a:cs typeface="PT Sans"/>
                <a:sym typeface="PT Sans"/>
              </a:defRPr>
            </a:lvl3pPr>
            <a:lvl4pPr indent="-12617" marL="1371517" marR="0" rtl="0" algn="l">
              <a:spcBef>
                <a:spcPts val="0"/>
              </a:spcBef>
              <a:defRPr b="0" baseline="0" i="0" sz="1800" u="none" cap="none" strike="noStrike">
                <a:solidFill>
                  <a:schemeClr val="dk1"/>
                </a:solidFill>
                <a:latin typeface="PT Sans"/>
                <a:ea typeface="PT Sans"/>
                <a:cs typeface="PT Sans"/>
                <a:sym typeface="PT Sans"/>
              </a:defRPr>
            </a:lvl4pPr>
            <a:lvl5pPr indent="-12590" marL="1828690" marR="0" rtl="0" algn="l">
              <a:spcBef>
                <a:spcPts val="0"/>
              </a:spcBef>
              <a:defRPr b="0" baseline="0" i="0" sz="1800" u="none" cap="none" strike="noStrike">
                <a:solidFill>
                  <a:schemeClr val="dk1"/>
                </a:solidFill>
                <a:latin typeface="PT Sans"/>
                <a:ea typeface="PT Sans"/>
                <a:cs typeface="PT Sans"/>
                <a:sym typeface="PT Sans"/>
              </a:defRPr>
            </a:lvl5pPr>
            <a:lvl6pPr indent="-12562" marL="2285862" marR="0" rtl="0" algn="l">
              <a:spcBef>
                <a:spcPts val="0"/>
              </a:spcBef>
              <a:defRPr b="0" baseline="0" i="0" sz="1800" u="none" cap="none" strike="noStrike">
                <a:solidFill>
                  <a:schemeClr val="dk1"/>
                </a:solidFill>
                <a:latin typeface="PT Sans"/>
                <a:ea typeface="PT Sans"/>
                <a:cs typeface="PT Sans"/>
                <a:sym typeface="PT Sans"/>
              </a:defRPr>
            </a:lvl6pPr>
            <a:lvl7pPr indent="-12536" marL="2743036" marR="0" rtl="0" algn="l">
              <a:spcBef>
                <a:spcPts val="0"/>
              </a:spcBef>
              <a:defRPr b="0" baseline="0" i="0" sz="1800" u="none" cap="none" strike="noStrike">
                <a:solidFill>
                  <a:schemeClr val="dk1"/>
                </a:solidFill>
                <a:latin typeface="PT Sans"/>
                <a:ea typeface="PT Sans"/>
                <a:cs typeface="PT Sans"/>
                <a:sym typeface="PT Sans"/>
              </a:defRPr>
            </a:lvl7pPr>
            <a:lvl8pPr indent="-12508" marL="3200208" marR="0" rtl="0" algn="l">
              <a:spcBef>
                <a:spcPts val="0"/>
              </a:spcBef>
              <a:defRPr b="0" baseline="0" i="0" sz="1800" u="none" cap="none" strike="noStrike">
                <a:solidFill>
                  <a:schemeClr val="dk1"/>
                </a:solidFill>
                <a:latin typeface="PT Sans"/>
                <a:ea typeface="PT Sans"/>
                <a:cs typeface="PT Sans"/>
                <a:sym typeface="PT Sans"/>
              </a:defRPr>
            </a:lvl8pPr>
            <a:lvl9pPr indent="-12481" marL="3657381" marR="0" rtl="0" algn="l">
              <a:spcBef>
                <a:spcPts val="0"/>
              </a:spcBef>
              <a:defRPr b="0" baseline="0" i="0" sz="1800" u="none" cap="none" strike="noStrike">
                <a:solidFill>
                  <a:schemeClr val="dk1"/>
                </a:solidFill>
                <a:latin typeface="PT Sans"/>
                <a:ea typeface="PT Sans"/>
                <a:cs typeface="PT Sans"/>
                <a:sym typeface="PT Sans"/>
              </a:defRPr>
            </a:lvl9pPr>
          </a:lstStyle>
          <a:p/>
        </p:txBody>
      </p:sp>
      <p:sp>
        <p:nvSpPr>
          <p:cNvPr id="704" name="Shape 704"/>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marL="0" marR="0" rtl="0" algn="ctr">
              <a:spcBef>
                <a:spcPts val="0"/>
              </a:spcBef>
              <a:defRPr b="0" baseline="0" i="0" sz="1400" u="none" cap="none" strike="noStrike">
                <a:solidFill>
                  <a:schemeClr val="dk1"/>
                </a:solidFill>
                <a:latin typeface="PT Sans"/>
                <a:ea typeface="PT Sans"/>
                <a:cs typeface="PT Sans"/>
                <a:sym typeface="PT Sans"/>
              </a:defRPr>
            </a:lvl1pPr>
            <a:lvl2pPr indent="-12673" marL="457173" marR="0" rtl="0" algn="l">
              <a:spcBef>
                <a:spcPts val="0"/>
              </a:spcBef>
              <a:defRPr b="0" baseline="0" i="0" sz="1800" u="none" cap="none" strike="noStrike">
                <a:solidFill>
                  <a:schemeClr val="dk1"/>
                </a:solidFill>
                <a:latin typeface="PT Sans"/>
                <a:ea typeface="PT Sans"/>
                <a:cs typeface="PT Sans"/>
                <a:sym typeface="PT Sans"/>
              </a:defRPr>
            </a:lvl2pPr>
            <a:lvl3pPr indent="-12645" marL="914345" marR="0" rtl="0" algn="l">
              <a:spcBef>
                <a:spcPts val="0"/>
              </a:spcBef>
              <a:defRPr b="0" baseline="0" i="0" sz="1800" u="none" cap="none" strike="noStrike">
                <a:solidFill>
                  <a:schemeClr val="dk1"/>
                </a:solidFill>
                <a:latin typeface="PT Sans"/>
                <a:ea typeface="PT Sans"/>
                <a:cs typeface="PT Sans"/>
                <a:sym typeface="PT Sans"/>
              </a:defRPr>
            </a:lvl3pPr>
            <a:lvl4pPr indent="-12617" marL="1371517" marR="0" rtl="0" algn="l">
              <a:spcBef>
                <a:spcPts val="0"/>
              </a:spcBef>
              <a:defRPr b="0" baseline="0" i="0" sz="1800" u="none" cap="none" strike="noStrike">
                <a:solidFill>
                  <a:schemeClr val="dk1"/>
                </a:solidFill>
                <a:latin typeface="PT Sans"/>
                <a:ea typeface="PT Sans"/>
                <a:cs typeface="PT Sans"/>
                <a:sym typeface="PT Sans"/>
              </a:defRPr>
            </a:lvl4pPr>
            <a:lvl5pPr indent="-12590" marL="1828690" marR="0" rtl="0" algn="l">
              <a:spcBef>
                <a:spcPts val="0"/>
              </a:spcBef>
              <a:defRPr b="0" baseline="0" i="0" sz="1800" u="none" cap="none" strike="noStrike">
                <a:solidFill>
                  <a:schemeClr val="dk1"/>
                </a:solidFill>
                <a:latin typeface="PT Sans"/>
                <a:ea typeface="PT Sans"/>
                <a:cs typeface="PT Sans"/>
                <a:sym typeface="PT Sans"/>
              </a:defRPr>
            </a:lvl5pPr>
            <a:lvl6pPr indent="-12562" marL="2285862" marR="0" rtl="0" algn="l">
              <a:spcBef>
                <a:spcPts val="0"/>
              </a:spcBef>
              <a:defRPr b="0" baseline="0" i="0" sz="1800" u="none" cap="none" strike="noStrike">
                <a:solidFill>
                  <a:schemeClr val="dk1"/>
                </a:solidFill>
                <a:latin typeface="PT Sans"/>
                <a:ea typeface="PT Sans"/>
                <a:cs typeface="PT Sans"/>
                <a:sym typeface="PT Sans"/>
              </a:defRPr>
            </a:lvl6pPr>
            <a:lvl7pPr indent="-12536" marL="2743036" marR="0" rtl="0" algn="l">
              <a:spcBef>
                <a:spcPts val="0"/>
              </a:spcBef>
              <a:defRPr b="0" baseline="0" i="0" sz="1800" u="none" cap="none" strike="noStrike">
                <a:solidFill>
                  <a:schemeClr val="dk1"/>
                </a:solidFill>
                <a:latin typeface="PT Sans"/>
                <a:ea typeface="PT Sans"/>
                <a:cs typeface="PT Sans"/>
                <a:sym typeface="PT Sans"/>
              </a:defRPr>
            </a:lvl7pPr>
            <a:lvl8pPr indent="-12508" marL="3200208" marR="0" rtl="0" algn="l">
              <a:spcBef>
                <a:spcPts val="0"/>
              </a:spcBef>
              <a:defRPr b="0" baseline="0" i="0" sz="1800" u="none" cap="none" strike="noStrike">
                <a:solidFill>
                  <a:schemeClr val="dk1"/>
                </a:solidFill>
                <a:latin typeface="PT Sans"/>
                <a:ea typeface="PT Sans"/>
                <a:cs typeface="PT Sans"/>
                <a:sym typeface="PT Sans"/>
              </a:defRPr>
            </a:lvl8pPr>
            <a:lvl9pPr indent="-12481" marL="3657381" marR="0" rtl="0" algn="l">
              <a:spcBef>
                <a:spcPts val="0"/>
              </a:spcBef>
              <a:defRPr b="0" baseline="0" i="0" sz="1800" u="none" cap="none" strike="noStrike">
                <a:solidFill>
                  <a:schemeClr val="dk1"/>
                </a:solidFill>
                <a:latin typeface="PT Sans"/>
                <a:ea typeface="PT Sans"/>
                <a:cs typeface="PT Sans"/>
                <a:sym typeface="PT Sans"/>
              </a:defRPr>
            </a:lvl9pPr>
          </a:lstStyle>
          <a:p/>
        </p:txBody>
      </p:sp>
      <p:sp>
        <p:nvSpPr>
          <p:cNvPr id="705" name="Shape 705"/>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06" name="Shape 706"/>
        <p:cNvGrpSpPr/>
        <p:nvPr/>
      </p:nvGrpSpPr>
      <p:grpSpPr>
        <a:xfrm>
          <a:off x="0" y="0"/>
          <a:ext cx="0" cy="0"/>
          <a:chOff x="0" y="0"/>
          <a:chExt cx="0" cy="0"/>
        </a:xfrm>
      </p:grpSpPr>
      <p:sp>
        <p:nvSpPr>
          <p:cNvPr id="707" name="Shape 707"/>
          <p:cNvSpPr txBox="1"/>
          <p:nvPr>
            <p:ph type="title"/>
          </p:nvPr>
        </p:nvSpPr>
        <p:spPr>
          <a:xfrm>
            <a:off x="914400" y="609600"/>
            <a:ext cx="8077199" cy="1143000"/>
          </a:xfrm>
          <a:prstGeom prst="rect">
            <a:avLst/>
          </a:prstGeom>
          <a:noFill/>
          <a:ln>
            <a:noFill/>
          </a:ln>
        </p:spPr>
        <p:txBody>
          <a:bodyPr anchorCtr="0" anchor="ctr" bIns="91425" lIns="91425" rIns="91425" tIns="91425"/>
          <a:lstStyle>
            <a:lvl1pPr rtl="0" algn="ctr">
              <a:spcBef>
                <a:spcPts val="0"/>
              </a:spcBef>
              <a:spcAft>
                <a:spcPts val="0"/>
              </a:spcAft>
              <a:defRPr sz="4400">
                <a:solidFill>
                  <a:schemeClr val="dk2"/>
                </a:solidFill>
                <a:latin typeface="PT Sans"/>
                <a:ea typeface="PT Sans"/>
                <a:cs typeface="PT Sans"/>
                <a:sym typeface="PT Sans"/>
              </a:defRPr>
            </a:lvl1pPr>
            <a:lvl2pPr rtl="0" algn="ctr">
              <a:spcBef>
                <a:spcPts val="0"/>
              </a:spcBef>
              <a:spcAft>
                <a:spcPts val="0"/>
              </a:spcAft>
              <a:defRPr sz="4400">
                <a:solidFill>
                  <a:schemeClr val="dk2"/>
                </a:solidFill>
                <a:latin typeface="PT Sans"/>
                <a:ea typeface="PT Sans"/>
                <a:cs typeface="PT Sans"/>
                <a:sym typeface="PT Sans"/>
              </a:defRPr>
            </a:lvl2pPr>
            <a:lvl3pPr rtl="0" algn="ctr">
              <a:spcBef>
                <a:spcPts val="0"/>
              </a:spcBef>
              <a:spcAft>
                <a:spcPts val="0"/>
              </a:spcAft>
              <a:defRPr sz="4400">
                <a:solidFill>
                  <a:schemeClr val="dk2"/>
                </a:solidFill>
                <a:latin typeface="PT Sans"/>
                <a:ea typeface="PT Sans"/>
                <a:cs typeface="PT Sans"/>
                <a:sym typeface="PT Sans"/>
              </a:defRPr>
            </a:lvl3pPr>
            <a:lvl4pPr rtl="0" algn="ctr">
              <a:spcBef>
                <a:spcPts val="0"/>
              </a:spcBef>
              <a:spcAft>
                <a:spcPts val="0"/>
              </a:spcAft>
              <a:defRPr sz="4400">
                <a:solidFill>
                  <a:schemeClr val="dk2"/>
                </a:solidFill>
                <a:latin typeface="PT Sans"/>
                <a:ea typeface="PT Sans"/>
                <a:cs typeface="PT Sans"/>
                <a:sym typeface="PT Sans"/>
              </a:defRPr>
            </a:lvl4pPr>
            <a:lvl5pPr rtl="0" algn="ctr">
              <a:spcBef>
                <a:spcPts val="0"/>
              </a:spcBef>
              <a:spcAft>
                <a:spcPts val="0"/>
              </a:spcAft>
              <a:defRPr sz="4400">
                <a:solidFill>
                  <a:schemeClr val="dk2"/>
                </a:solidFill>
                <a:latin typeface="PT Sans"/>
                <a:ea typeface="PT Sans"/>
                <a:cs typeface="PT Sans"/>
                <a:sym typeface="PT Sans"/>
              </a:defRPr>
            </a:lvl5pPr>
            <a:lvl6pPr marL="457173" rtl="0" algn="ctr">
              <a:spcBef>
                <a:spcPts val="0"/>
              </a:spcBef>
              <a:spcAft>
                <a:spcPts val="0"/>
              </a:spcAft>
              <a:defRPr sz="4400">
                <a:solidFill>
                  <a:schemeClr val="dk2"/>
                </a:solidFill>
                <a:latin typeface="Arial"/>
                <a:ea typeface="Arial"/>
                <a:cs typeface="Arial"/>
                <a:sym typeface="Arial"/>
              </a:defRPr>
            </a:lvl6pPr>
            <a:lvl7pPr marL="914345" rtl="0" algn="ctr">
              <a:spcBef>
                <a:spcPts val="0"/>
              </a:spcBef>
              <a:spcAft>
                <a:spcPts val="0"/>
              </a:spcAft>
              <a:defRPr sz="4400">
                <a:solidFill>
                  <a:schemeClr val="dk2"/>
                </a:solidFill>
                <a:latin typeface="Arial"/>
                <a:ea typeface="Arial"/>
                <a:cs typeface="Arial"/>
                <a:sym typeface="Arial"/>
              </a:defRPr>
            </a:lvl7pPr>
            <a:lvl8pPr marL="1371517" rtl="0" algn="ctr">
              <a:spcBef>
                <a:spcPts val="0"/>
              </a:spcBef>
              <a:spcAft>
                <a:spcPts val="0"/>
              </a:spcAft>
              <a:defRPr sz="4400">
                <a:solidFill>
                  <a:schemeClr val="dk2"/>
                </a:solidFill>
                <a:latin typeface="Arial"/>
                <a:ea typeface="Arial"/>
                <a:cs typeface="Arial"/>
                <a:sym typeface="Arial"/>
              </a:defRPr>
            </a:lvl8pPr>
            <a:lvl9pPr marL="1828690" rtl="0" algn="ctr">
              <a:spcBef>
                <a:spcPts val="0"/>
              </a:spcBef>
              <a:spcAft>
                <a:spcPts val="0"/>
              </a:spcAft>
              <a:defRPr sz="4400">
                <a:solidFill>
                  <a:schemeClr val="dk2"/>
                </a:solidFill>
                <a:latin typeface="Arial"/>
                <a:ea typeface="Arial"/>
                <a:cs typeface="Arial"/>
                <a:sym typeface="Arial"/>
              </a:defRPr>
            </a:lvl9pPr>
          </a:lstStyle>
          <a:p/>
        </p:txBody>
      </p:sp>
      <p:sp>
        <p:nvSpPr>
          <p:cNvPr id="708" name="Shape 708"/>
          <p:cNvSpPr txBox="1"/>
          <p:nvPr>
            <p:ph idx="1" type="body"/>
          </p:nvPr>
        </p:nvSpPr>
        <p:spPr>
          <a:xfrm rot="5400000">
            <a:off x="3177450" y="-327884"/>
            <a:ext cx="3551099" cy="8077199"/>
          </a:xfrm>
          <a:prstGeom prst="rect">
            <a:avLst/>
          </a:prstGeom>
          <a:noFill/>
          <a:ln>
            <a:noFill/>
          </a:ln>
        </p:spPr>
        <p:txBody>
          <a:bodyPr anchorCtr="0" anchor="t" bIns="91425" lIns="91425" rIns="91425" tIns="91425"/>
          <a:lstStyle>
            <a:lvl1pPr indent="-138112" marL="341312" rtl="0" algn="l">
              <a:spcBef>
                <a:spcPts val="640"/>
              </a:spcBef>
              <a:spcAft>
                <a:spcPts val="0"/>
              </a:spcAft>
              <a:buClr>
                <a:schemeClr val="dk1"/>
              </a:buClr>
              <a:buFont typeface="PT Sans"/>
              <a:buChar char="•"/>
              <a:defRPr sz="3200">
                <a:solidFill>
                  <a:schemeClr val="dk1"/>
                </a:solidFill>
                <a:latin typeface="PT Sans"/>
                <a:ea typeface="PT Sans"/>
                <a:cs typeface="PT Sans"/>
                <a:sym typeface="PT Sans"/>
              </a:defRPr>
            </a:lvl1pPr>
            <a:lvl2pPr indent="-106362" marL="741362" rtl="0" algn="l">
              <a:spcBef>
                <a:spcPts val="560"/>
              </a:spcBef>
              <a:spcAft>
                <a:spcPts val="0"/>
              </a:spcAft>
              <a:buClr>
                <a:schemeClr val="dk1"/>
              </a:buClr>
              <a:buFont typeface="PT Sans"/>
              <a:buChar char="–"/>
              <a:defRPr sz="2800">
                <a:solidFill>
                  <a:schemeClr val="dk1"/>
                </a:solidFill>
                <a:latin typeface="PT Sans"/>
                <a:ea typeface="PT Sans"/>
                <a:cs typeface="PT Sans"/>
                <a:sym typeface="PT Sans"/>
              </a:defRPr>
            </a:lvl2pPr>
            <a:lvl3pPr indent="-74612" marL="1141412" rtl="0" algn="l">
              <a:spcBef>
                <a:spcPts val="480"/>
              </a:spcBef>
              <a:spcAft>
                <a:spcPts val="0"/>
              </a:spcAft>
              <a:buClr>
                <a:schemeClr val="dk1"/>
              </a:buClr>
              <a:buFont typeface="PT Sans"/>
              <a:buChar char="•"/>
              <a:defRPr sz="2400">
                <a:solidFill>
                  <a:schemeClr val="dk1"/>
                </a:solidFill>
                <a:latin typeface="PT Sans"/>
                <a:ea typeface="PT Sans"/>
                <a:cs typeface="PT Sans"/>
                <a:sym typeface="PT Sans"/>
              </a:defRPr>
            </a:lvl3pPr>
            <a:lvl4pPr indent="-100012" marL="1598612"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4pPr>
            <a:lvl5pPr indent="-100012" marL="2055812"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5pPr>
            <a:lvl6pPr indent="-114150" marL="2514450"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6pPr>
            <a:lvl7pPr indent="-114122" marL="2971622"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7pPr>
            <a:lvl8pPr indent="-114095" marL="3428795"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8pPr>
            <a:lvl9pPr indent="-114067" marL="3885967"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9pPr>
          </a:lstStyle>
          <a:p/>
        </p:txBody>
      </p:sp>
      <p:sp>
        <p:nvSpPr>
          <p:cNvPr id="709" name="Shape 709"/>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marL="0" marR="0" rtl="0" algn="l">
              <a:spcBef>
                <a:spcPts val="0"/>
              </a:spcBef>
              <a:defRPr b="0" baseline="0" i="0" sz="1400" u="none" cap="none" strike="noStrike">
                <a:solidFill>
                  <a:schemeClr val="dk1"/>
                </a:solidFill>
                <a:latin typeface="PT Sans"/>
                <a:ea typeface="PT Sans"/>
                <a:cs typeface="PT Sans"/>
                <a:sym typeface="PT Sans"/>
              </a:defRPr>
            </a:lvl1pPr>
            <a:lvl2pPr indent="-12673" marL="457173" marR="0" rtl="0" algn="l">
              <a:spcBef>
                <a:spcPts val="0"/>
              </a:spcBef>
              <a:defRPr b="0" baseline="0" i="0" sz="1800" u="none" cap="none" strike="noStrike">
                <a:solidFill>
                  <a:schemeClr val="dk1"/>
                </a:solidFill>
                <a:latin typeface="PT Sans"/>
                <a:ea typeface="PT Sans"/>
                <a:cs typeface="PT Sans"/>
                <a:sym typeface="PT Sans"/>
              </a:defRPr>
            </a:lvl2pPr>
            <a:lvl3pPr indent="-12645" marL="914345" marR="0" rtl="0" algn="l">
              <a:spcBef>
                <a:spcPts val="0"/>
              </a:spcBef>
              <a:defRPr b="0" baseline="0" i="0" sz="1800" u="none" cap="none" strike="noStrike">
                <a:solidFill>
                  <a:schemeClr val="dk1"/>
                </a:solidFill>
                <a:latin typeface="PT Sans"/>
                <a:ea typeface="PT Sans"/>
                <a:cs typeface="PT Sans"/>
                <a:sym typeface="PT Sans"/>
              </a:defRPr>
            </a:lvl3pPr>
            <a:lvl4pPr indent="-12617" marL="1371517" marR="0" rtl="0" algn="l">
              <a:spcBef>
                <a:spcPts val="0"/>
              </a:spcBef>
              <a:defRPr b="0" baseline="0" i="0" sz="1800" u="none" cap="none" strike="noStrike">
                <a:solidFill>
                  <a:schemeClr val="dk1"/>
                </a:solidFill>
                <a:latin typeface="PT Sans"/>
                <a:ea typeface="PT Sans"/>
                <a:cs typeface="PT Sans"/>
                <a:sym typeface="PT Sans"/>
              </a:defRPr>
            </a:lvl4pPr>
            <a:lvl5pPr indent="-12590" marL="1828690" marR="0" rtl="0" algn="l">
              <a:spcBef>
                <a:spcPts val="0"/>
              </a:spcBef>
              <a:defRPr b="0" baseline="0" i="0" sz="1800" u="none" cap="none" strike="noStrike">
                <a:solidFill>
                  <a:schemeClr val="dk1"/>
                </a:solidFill>
                <a:latin typeface="PT Sans"/>
                <a:ea typeface="PT Sans"/>
                <a:cs typeface="PT Sans"/>
                <a:sym typeface="PT Sans"/>
              </a:defRPr>
            </a:lvl5pPr>
            <a:lvl6pPr indent="-12562" marL="2285862" marR="0" rtl="0" algn="l">
              <a:spcBef>
                <a:spcPts val="0"/>
              </a:spcBef>
              <a:defRPr b="0" baseline="0" i="0" sz="1800" u="none" cap="none" strike="noStrike">
                <a:solidFill>
                  <a:schemeClr val="dk1"/>
                </a:solidFill>
                <a:latin typeface="PT Sans"/>
                <a:ea typeface="PT Sans"/>
                <a:cs typeface="PT Sans"/>
                <a:sym typeface="PT Sans"/>
              </a:defRPr>
            </a:lvl6pPr>
            <a:lvl7pPr indent="-12536" marL="2743036" marR="0" rtl="0" algn="l">
              <a:spcBef>
                <a:spcPts val="0"/>
              </a:spcBef>
              <a:defRPr b="0" baseline="0" i="0" sz="1800" u="none" cap="none" strike="noStrike">
                <a:solidFill>
                  <a:schemeClr val="dk1"/>
                </a:solidFill>
                <a:latin typeface="PT Sans"/>
                <a:ea typeface="PT Sans"/>
                <a:cs typeface="PT Sans"/>
                <a:sym typeface="PT Sans"/>
              </a:defRPr>
            </a:lvl7pPr>
            <a:lvl8pPr indent="-12508" marL="3200208" marR="0" rtl="0" algn="l">
              <a:spcBef>
                <a:spcPts val="0"/>
              </a:spcBef>
              <a:defRPr b="0" baseline="0" i="0" sz="1800" u="none" cap="none" strike="noStrike">
                <a:solidFill>
                  <a:schemeClr val="dk1"/>
                </a:solidFill>
                <a:latin typeface="PT Sans"/>
                <a:ea typeface="PT Sans"/>
                <a:cs typeface="PT Sans"/>
                <a:sym typeface="PT Sans"/>
              </a:defRPr>
            </a:lvl8pPr>
            <a:lvl9pPr indent="-12481" marL="3657381" marR="0" rtl="0" algn="l">
              <a:spcBef>
                <a:spcPts val="0"/>
              </a:spcBef>
              <a:defRPr b="0" baseline="0" i="0" sz="1800" u="none" cap="none" strike="noStrike">
                <a:solidFill>
                  <a:schemeClr val="dk1"/>
                </a:solidFill>
                <a:latin typeface="PT Sans"/>
                <a:ea typeface="PT Sans"/>
                <a:cs typeface="PT Sans"/>
                <a:sym typeface="PT Sans"/>
              </a:defRPr>
            </a:lvl9pPr>
          </a:lstStyle>
          <a:p/>
        </p:txBody>
      </p:sp>
      <p:sp>
        <p:nvSpPr>
          <p:cNvPr id="710" name="Shape 710"/>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marL="0" marR="0" rtl="0" algn="ctr">
              <a:spcBef>
                <a:spcPts val="0"/>
              </a:spcBef>
              <a:defRPr b="0" baseline="0" i="0" sz="1400" u="none" cap="none" strike="noStrike">
                <a:solidFill>
                  <a:schemeClr val="dk1"/>
                </a:solidFill>
                <a:latin typeface="PT Sans"/>
                <a:ea typeface="PT Sans"/>
                <a:cs typeface="PT Sans"/>
                <a:sym typeface="PT Sans"/>
              </a:defRPr>
            </a:lvl1pPr>
            <a:lvl2pPr indent="-12673" marL="457173" marR="0" rtl="0" algn="l">
              <a:spcBef>
                <a:spcPts val="0"/>
              </a:spcBef>
              <a:defRPr b="0" baseline="0" i="0" sz="1800" u="none" cap="none" strike="noStrike">
                <a:solidFill>
                  <a:schemeClr val="dk1"/>
                </a:solidFill>
                <a:latin typeface="PT Sans"/>
                <a:ea typeface="PT Sans"/>
                <a:cs typeface="PT Sans"/>
                <a:sym typeface="PT Sans"/>
              </a:defRPr>
            </a:lvl2pPr>
            <a:lvl3pPr indent="-12645" marL="914345" marR="0" rtl="0" algn="l">
              <a:spcBef>
                <a:spcPts val="0"/>
              </a:spcBef>
              <a:defRPr b="0" baseline="0" i="0" sz="1800" u="none" cap="none" strike="noStrike">
                <a:solidFill>
                  <a:schemeClr val="dk1"/>
                </a:solidFill>
                <a:latin typeface="PT Sans"/>
                <a:ea typeface="PT Sans"/>
                <a:cs typeface="PT Sans"/>
                <a:sym typeface="PT Sans"/>
              </a:defRPr>
            </a:lvl3pPr>
            <a:lvl4pPr indent="-12617" marL="1371517" marR="0" rtl="0" algn="l">
              <a:spcBef>
                <a:spcPts val="0"/>
              </a:spcBef>
              <a:defRPr b="0" baseline="0" i="0" sz="1800" u="none" cap="none" strike="noStrike">
                <a:solidFill>
                  <a:schemeClr val="dk1"/>
                </a:solidFill>
                <a:latin typeface="PT Sans"/>
                <a:ea typeface="PT Sans"/>
                <a:cs typeface="PT Sans"/>
                <a:sym typeface="PT Sans"/>
              </a:defRPr>
            </a:lvl4pPr>
            <a:lvl5pPr indent="-12590" marL="1828690" marR="0" rtl="0" algn="l">
              <a:spcBef>
                <a:spcPts val="0"/>
              </a:spcBef>
              <a:defRPr b="0" baseline="0" i="0" sz="1800" u="none" cap="none" strike="noStrike">
                <a:solidFill>
                  <a:schemeClr val="dk1"/>
                </a:solidFill>
                <a:latin typeface="PT Sans"/>
                <a:ea typeface="PT Sans"/>
                <a:cs typeface="PT Sans"/>
                <a:sym typeface="PT Sans"/>
              </a:defRPr>
            </a:lvl5pPr>
            <a:lvl6pPr indent="-12562" marL="2285862" marR="0" rtl="0" algn="l">
              <a:spcBef>
                <a:spcPts val="0"/>
              </a:spcBef>
              <a:defRPr b="0" baseline="0" i="0" sz="1800" u="none" cap="none" strike="noStrike">
                <a:solidFill>
                  <a:schemeClr val="dk1"/>
                </a:solidFill>
                <a:latin typeface="PT Sans"/>
                <a:ea typeface="PT Sans"/>
                <a:cs typeface="PT Sans"/>
                <a:sym typeface="PT Sans"/>
              </a:defRPr>
            </a:lvl6pPr>
            <a:lvl7pPr indent="-12536" marL="2743036" marR="0" rtl="0" algn="l">
              <a:spcBef>
                <a:spcPts val="0"/>
              </a:spcBef>
              <a:defRPr b="0" baseline="0" i="0" sz="1800" u="none" cap="none" strike="noStrike">
                <a:solidFill>
                  <a:schemeClr val="dk1"/>
                </a:solidFill>
                <a:latin typeface="PT Sans"/>
                <a:ea typeface="PT Sans"/>
                <a:cs typeface="PT Sans"/>
                <a:sym typeface="PT Sans"/>
              </a:defRPr>
            </a:lvl7pPr>
            <a:lvl8pPr indent="-12508" marL="3200208" marR="0" rtl="0" algn="l">
              <a:spcBef>
                <a:spcPts val="0"/>
              </a:spcBef>
              <a:defRPr b="0" baseline="0" i="0" sz="1800" u="none" cap="none" strike="noStrike">
                <a:solidFill>
                  <a:schemeClr val="dk1"/>
                </a:solidFill>
                <a:latin typeface="PT Sans"/>
                <a:ea typeface="PT Sans"/>
                <a:cs typeface="PT Sans"/>
                <a:sym typeface="PT Sans"/>
              </a:defRPr>
            </a:lvl8pPr>
            <a:lvl9pPr indent="-12481" marL="3657381" marR="0" rtl="0" algn="l">
              <a:spcBef>
                <a:spcPts val="0"/>
              </a:spcBef>
              <a:defRPr b="0" baseline="0" i="0" sz="1800" u="none" cap="none" strike="noStrike">
                <a:solidFill>
                  <a:schemeClr val="dk1"/>
                </a:solidFill>
                <a:latin typeface="PT Sans"/>
                <a:ea typeface="PT Sans"/>
                <a:cs typeface="PT Sans"/>
                <a:sym typeface="PT Sans"/>
              </a:defRPr>
            </a:lvl9pPr>
          </a:lstStyle>
          <a:p/>
        </p:txBody>
      </p:sp>
      <p:sp>
        <p:nvSpPr>
          <p:cNvPr id="711" name="Shape 711"/>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12" name="Shape 712"/>
        <p:cNvGrpSpPr/>
        <p:nvPr/>
      </p:nvGrpSpPr>
      <p:grpSpPr>
        <a:xfrm>
          <a:off x="0" y="0"/>
          <a:ext cx="0" cy="0"/>
          <a:chOff x="0" y="0"/>
          <a:chExt cx="0" cy="0"/>
        </a:xfrm>
      </p:grpSpPr>
      <p:sp>
        <p:nvSpPr>
          <p:cNvPr id="713" name="Shape 713"/>
          <p:cNvSpPr txBox="1"/>
          <p:nvPr>
            <p:ph type="title"/>
          </p:nvPr>
        </p:nvSpPr>
        <p:spPr>
          <a:xfrm rot="5400000">
            <a:off x="5543550" y="2038349"/>
            <a:ext cx="4876799" cy="2019299"/>
          </a:xfrm>
          <a:prstGeom prst="rect">
            <a:avLst/>
          </a:prstGeom>
          <a:noFill/>
          <a:ln>
            <a:noFill/>
          </a:ln>
        </p:spPr>
        <p:txBody>
          <a:bodyPr anchorCtr="0" anchor="ctr" bIns="91425" lIns="91425" rIns="91425" tIns="91425"/>
          <a:lstStyle>
            <a:lvl1pPr rtl="0" algn="ctr">
              <a:spcBef>
                <a:spcPts val="0"/>
              </a:spcBef>
              <a:spcAft>
                <a:spcPts val="0"/>
              </a:spcAft>
              <a:defRPr sz="4400">
                <a:solidFill>
                  <a:schemeClr val="dk2"/>
                </a:solidFill>
                <a:latin typeface="PT Sans"/>
                <a:ea typeface="PT Sans"/>
                <a:cs typeface="PT Sans"/>
                <a:sym typeface="PT Sans"/>
              </a:defRPr>
            </a:lvl1pPr>
            <a:lvl2pPr rtl="0" algn="ctr">
              <a:spcBef>
                <a:spcPts val="0"/>
              </a:spcBef>
              <a:spcAft>
                <a:spcPts val="0"/>
              </a:spcAft>
              <a:defRPr sz="4400">
                <a:solidFill>
                  <a:schemeClr val="dk2"/>
                </a:solidFill>
                <a:latin typeface="PT Sans"/>
                <a:ea typeface="PT Sans"/>
                <a:cs typeface="PT Sans"/>
                <a:sym typeface="PT Sans"/>
              </a:defRPr>
            </a:lvl2pPr>
            <a:lvl3pPr rtl="0" algn="ctr">
              <a:spcBef>
                <a:spcPts val="0"/>
              </a:spcBef>
              <a:spcAft>
                <a:spcPts val="0"/>
              </a:spcAft>
              <a:defRPr sz="4400">
                <a:solidFill>
                  <a:schemeClr val="dk2"/>
                </a:solidFill>
                <a:latin typeface="PT Sans"/>
                <a:ea typeface="PT Sans"/>
                <a:cs typeface="PT Sans"/>
                <a:sym typeface="PT Sans"/>
              </a:defRPr>
            </a:lvl3pPr>
            <a:lvl4pPr rtl="0" algn="ctr">
              <a:spcBef>
                <a:spcPts val="0"/>
              </a:spcBef>
              <a:spcAft>
                <a:spcPts val="0"/>
              </a:spcAft>
              <a:defRPr sz="4400">
                <a:solidFill>
                  <a:schemeClr val="dk2"/>
                </a:solidFill>
                <a:latin typeface="PT Sans"/>
                <a:ea typeface="PT Sans"/>
                <a:cs typeface="PT Sans"/>
                <a:sym typeface="PT Sans"/>
              </a:defRPr>
            </a:lvl4pPr>
            <a:lvl5pPr rtl="0" algn="ctr">
              <a:spcBef>
                <a:spcPts val="0"/>
              </a:spcBef>
              <a:spcAft>
                <a:spcPts val="0"/>
              </a:spcAft>
              <a:defRPr sz="4400">
                <a:solidFill>
                  <a:schemeClr val="dk2"/>
                </a:solidFill>
                <a:latin typeface="PT Sans"/>
                <a:ea typeface="PT Sans"/>
                <a:cs typeface="PT Sans"/>
                <a:sym typeface="PT Sans"/>
              </a:defRPr>
            </a:lvl5pPr>
            <a:lvl6pPr marL="457173" rtl="0" algn="ctr">
              <a:spcBef>
                <a:spcPts val="0"/>
              </a:spcBef>
              <a:spcAft>
                <a:spcPts val="0"/>
              </a:spcAft>
              <a:defRPr sz="4400">
                <a:solidFill>
                  <a:schemeClr val="dk2"/>
                </a:solidFill>
                <a:latin typeface="Arial"/>
                <a:ea typeface="Arial"/>
                <a:cs typeface="Arial"/>
                <a:sym typeface="Arial"/>
              </a:defRPr>
            </a:lvl6pPr>
            <a:lvl7pPr marL="914345" rtl="0" algn="ctr">
              <a:spcBef>
                <a:spcPts val="0"/>
              </a:spcBef>
              <a:spcAft>
                <a:spcPts val="0"/>
              </a:spcAft>
              <a:defRPr sz="4400">
                <a:solidFill>
                  <a:schemeClr val="dk2"/>
                </a:solidFill>
                <a:latin typeface="Arial"/>
                <a:ea typeface="Arial"/>
                <a:cs typeface="Arial"/>
                <a:sym typeface="Arial"/>
              </a:defRPr>
            </a:lvl7pPr>
            <a:lvl8pPr marL="1371517" rtl="0" algn="ctr">
              <a:spcBef>
                <a:spcPts val="0"/>
              </a:spcBef>
              <a:spcAft>
                <a:spcPts val="0"/>
              </a:spcAft>
              <a:defRPr sz="4400">
                <a:solidFill>
                  <a:schemeClr val="dk2"/>
                </a:solidFill>
                <a:latin typeface="Arial"/>
                <a:ea typeface="Arial"/>
                <a:cs typeface="Arial"/>
                <a:sym typeface="Arial"/>
              </a:defRPr>
            </a:lvl8pPr>
            <a:lvl9pPr marL="1828690" rtl="0" algn="ctr">
              <a:spcBef>
                <a:spcPts val="0"/>
              </a:spcBef>
              <a:spcAft>
                <a:spcPts val="0"/>
              </a:spcAft>
              <a:defRPr sz="4400">
                <a:solidFill>
                  <a:schemeClr val="dk2"/>
                </a:solidFill>
                <a:latin typeface="Arial"/>
                <a:ea typeface="Arial"/>
                <a:cs typeface="Arial"/>
                <a:sym typeface="Arial"/>
              </a:defRPr>
            </a:lvl9pPr>
          </a:lstStyle>
          <a:p/>
        </p:txBody>
      </p:sp>
      <p:sp>
        <p:nvSpPr>
          <p:cNvPr id="714" name="Shape 714"/>
          <p:cNvSpPr txBox="1"/>
          <p:nvPr>
            <p:ph idx="1" type="body"/>
          </p:nvPr>
        </p:nvSpPr>
        <p:spPr>
          <a:xfrm rot="5400000">
            <a:off x="1428750" y="95249"/>
            <a:ext cx="4876799" cy="5905500"/>
          </a:xfrm>
          <a:prstGeom prst="rect">
            <a:avLst/>
          </a:prstGeom>
          <a:noFill/>
          <a:ln>
            <a:noFill/>
          </a:ln>
        </p:spPr>
        <p:txBody>
          <a:bodyPr anchorCtr="0" anchor="t" bIns="91425" lIns="91425" rIns="91425" tIns="91425"/>
          <a:lstStyle>
            <a:lvl1pPr indent="-138112" marL="341312" rtl="0" algn="l">
              <a:spcBef>
                <a:spcPts val="640"/>
              </a:spcBef>
              <a:spcAft>
                <a:spcPts val="0"/>
              </a:spcAft>
              <a:buClr>
                <a:schemeClr val="dk1"/>
              </a:buClr>
              <a:buFont typeface="PT Sans"/>
              <a:buChar char="•"/>
              <a:defRPr sz="3200">
                <a:solidFill>
                  <a:schemeClr val="dk1"/>
                </a:solidFill>
                <a:latin typeface="PT Sans"/>
                <a:ea typeface="PT Sans"/>
                <a:cs typeface="PT Sans"/>
                <a:sym typeface="PT Sans"/>
              </a:defRPr>
            </a:lvl1pPr>
            <a:lvl2pPr indent="-106362" marL="741362" rtl="0" algn="l">
              <a:spcBef>
                <a:spcPts val="560"/>
              </a:spcBef>
              <a:spcAft>
                <a:spcPts val="0"/>
              </a:spcAft>
              <a:buClr>
                <a:schemeClr val="dk1"/>
              </a:buClr>
              <a:buFont typeface="PT Sans"/>
              <a:buChar char="–"/>
              <a:defRPr sz="2800">
                <a:solidFill>
                  <a:schemeClr val="dk1"/>
                </a:solidFill>
                <a:latin typeface="PT Sans"/>
                <a:ea typeface="PT Sans"/>
                <a:cs typeface="PT Sans"/>
                <a:sym typeface="PT Sans"/>
              </a:defRPr>
            </a:lvl2pPr>
            <a:lvl3pPr indent="-74612" marL="1141412" rtl="0" algn="l">
              <a:spcBef>
                <a:spcPts val="480"/>
              </a:spcBef>
              <a:spcAft>
                <a:spcPts val="0"/>
              </a:spcAft>
              <a:buClr>
                <a:schemeClr val="dk1"/>
              </a:buClr>
              <a:buFont typeface="PT Sans"/>
              <a:buChar char="•"/>
              <a:defRPr sz="2400">
                <a:solidFill>
                  <a:schemeClr val="dk1"/>
                </a:solidFill>
                <a:latin typeface="PT Sans"/>
                <a:ea typeface="PT Sans"/>
                <a:cs typeface="PT Sans"/>
                <a:sym typeface="PT Sans"/>
              </a:defRPr>
            </a:lvl3pPr>
            <a:lvl4pPr indent="-100012" marL="1598612"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4pPr>
            <a:lvl5pPr indent="-100012" marL="2055812"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5pPr>
            <a:lvl6pPr indent="-114150" marL="2514450"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6pPr>
            <a:lvl7pPr indent="-114122" marL="2971622"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7pPr>
            <a:lvl8pPr indent="-114095" marL="3428795"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8pPr>
            <a:lvl9pPr indent="-114067" marL="3885967"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9pPr>
          </a:lstStyle>
          <a:p/>
        </p:txBody>
      </p:sp>
      <p:sp>
        <p:nvSpPr>
          <p:cNvPr id="715" name="Shape 715"/>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marL="0" marR="0" rtl="0" algn="l">
              <a:spcBef>
                <a:spcPts val="0"/>
              </a:spcBef>
              <a:defRPr b="0" baseline="0" i="0" sz="1400" u="none" cap="none" strike="noStrike">
                <a:solidFill>
                  <a:schemeClr val="dk1"/>
                </a:solidFill>
                <a:latin typeface="PT Sans"/>
                <a:ea typeface="PT Sans"/>
                <a:cs typeface="PT Sans"/>
                <a:sym typeface="PT Sans"/>
              </a:defRPr>
            </a:lvl1pPr>
            <a:lvl2pPr indent="-12673" marL="457173" marR="0" rtl="0" algn="l">
              <a:spcBef>
                <a:spcPts val="0"/>
              </a:spcBef>
              <a:defRPr b="0" baseline="0" i="0" sz="1800" u="none" cap="none" strike="noStrike">
                <a:solidFill>
                  <a:schemeClr val="dk1"/>
                </a:solidFill>
                <a:latin typeface="PT Sans"/>
                <a:ea typeface="PT Sans"/>
                <a:cs typeface="PT Sans"/>
                <a:sym typeface="PT Sans"/>
              </a:defRPr>
            </a:lvl2pPr>
            <a:lvl3pPr indent="-12645" marL="914345" marR="0" rtl="0" algn="l">
              <a:spcBef>
                <a:spcPts val="0"/>
              </a:spcBef>
              <a:defRPr b="0" baseline="0" i="0" sz="1800" u="none" cap="none" strike="noStrike">
                <a:solidFill>
                  <a:schemeClr val="dk1"/>
                </a:solidFill>
                <a:latin typeface="PT Sans"/>
                <a:ea typeface="PT Sans"/>
                <a:cs typeface="PT Sans"/>
                <a:sym typeface="PT Sans"/>
              </a:defRPr>
            </a:lvl3pPr>
            <a:lvl4pPr indent="-12617" marL="1371517" marR="0" rtl="0" algn="l">
              <a:spcBef>
                <a:spcPts val="0"/>
              </a:spcBef>
              <a:defRPr b="0" baseline="0" i="0" sz="1800" u="none" cap="none" strike="noStrike">
                <a:solidFill>
                  <a:schemeClr val="dk1"/>
                </a:solidFill>
                <a:latin typeface="PT Sans"/>
                <a:ea typeface="PT Sans"/>
                <a:cs typeface="PT Sans"/>
                <a:sym typeface="PT Sans"/>
              </a:defRPr>
            </a:lvl4pPr>
            <a:lvl5pPr indent="-12590" marL="1828690" marR="0" rtl="0" algn="l">
              <a:spcBef>
                <a:spcPts val="0"/>
              </a:spcBef>
              <a:defRPr b="0" baseline="0" i="0" sz="1800" u="none" cap="none" strike="noStrike">
                <a:solidFill>
                  <a:schemeClr val="dk1"/>
                </a:solidFill>
                <a:latin typeface="PT Sans"/>
                <a:ea typeface="PT Sans"/>
                <a:cs typeface="PT Sans"/>
                <a:sym typeface="PT Sans"/>
              </a:defRPr>
            </a:lvl5pPr>
            <a:lvl6pPr indent="-12562" marL="2285862" marR="0" rtl="0" algn="l">
              <a:spcBef>
                <a:spcPts val="0"/>
              </a:spcBef>
              <a:defRPr b="0" baseline="0" i="0" sz="1800" u="none" cap="none" strike="noStrike">
                <a:solidFill>
                  <a:schemeClr val="dk1"/>
                </a:solidFill>
                <a:latin typeface="PT Sans"/>
                <a:ea typeface="PT Sans"/>
                <a:cs typeface="PT Sans"/>
                <a:sym typeface="PT Sans"/>
              </a:defRPr>
            </a:lvl6pPr>
            <a:lvl7pPr indent="-12536" marL="2743036" marR="0" rtl="0" algn="l">
              <a:spcBef>
                <a:spcPts val="0"/>
              </a:spcBef>
              <a:defRPr b="0" baseline="0" i="0" sz="1800" u="none" cap="none" strike="noStrike">
                <a:solidFill>
                  <a:schemeClr val="dk1"/>
                </a:solidFill>
                <a:latin typeface="PT Sans"/>
                <a:ea typeface="PT Sans"/>
                <a:cs typeface="PT Sans"/>
                <a:sym typeface="PT Sans"/>
              </a:defRPr>
            </a:lvl7pPr>
            <a:lvl8pPr indent="-12508" marL="3200208" marR="0" rtl="0" algn="l">
              <a:spcBef>
                <a:spcPts val="0"/>
              </a:spcBef>
              <a:defRPr b="0" baseline="0" i="0" sz="1800" u="none" cap="none" strike="noStrike">
                <a:solidFill>
                  <a:schemeClr val="dk1"/>
                </a:solidFill>
                <a:latin typeface="PT Sans"/>
                <a:ea typeface="PT Sans"/>
                <a:cs typeface="PT Sans"/>
                <a:sym typeface="PT Sans"/>
              </a:defRPr>
            </a:lvl8pPr>
            <a:lvl9pPr indent="-12481" marL="3657381" marR="0" rtl="0" algn="l">
              <a:spcBef>
                <a:spcPts val="0"/>
              </a:spcBef>
              <a:defRPr b="0" baseline="0" i="0" sz="1800" u="none" cap="none" strike="noStrike">
                <a:solidFill>
                  <a:schemeClr val="dk1"/>
                </a:solidFill>
                <a:latin typeface="PT Sans"/>
                <a:ea typeface="PT Sans"/>
                <a:cs typeface="PT Sans"/>
                <a:sym typeface="PT Sans"/>
              </a:defRPr>
            </a:lvl9pPr>
          </a:lstStyle>
          <a:p/>
        </p:txBody>
      </p:sp>
      <p:sp>
        <p:nvSpPr>
          <p:cNvPr id="716" name="Shape 716"/>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marL="0" marR="0" rtl="0" algn="ctr">
              <a:spcBef>
                <a:spcPts val="0"/>
              </a:spcBef>
              <a:defRPr b="0" baseline="0" i="0" sz="1400" u="none" cap="none" strike="noStrike">
                <a:solidFill>
                  <a:schemeClr val="dk1"/>
                </a:solidFill>
                <a:latin typeface="PT Sans"/>
                <a:ea typeface="PT Sans"/>
                <a:cs typeface="PT Sans"/>
                <a:sym typeface="PT Sans"/>
              </a:defRPr>
            </a:lvl1pPr>
            <a:lvl2pPr indent="-12673" marL="457173" marR="0" rtl="0" algn="l">
              <a:spcBef>
                <a:spcPts val="0"/>
              </a:spcBef>
              <a:defRPr b="0" baseline="0" i="0" sz="1800" u="none" cap="none" strike="noStrike">
                <a:solidFill>
                  <a:schemeClr val="dk1"/>
                </a:solidFill>
                <a:latin typeface="PT Sans"/>
                <a:ea typeface="PT Sans"/>
                <a:cs typeface="PT Sans"/>
                <a:sym typeface="PT Sans"/>
              </a:defRPr>
            </a:lvl2pPr>
            <a:lvl3pPr indent="-12645" marL="914345" marR="0" rtl="0" algn="l">
              <a:spcBef>
                <a:spcPts val="0"/>
              </a:spcBef>
              <a:defRPr b="0" baseline="0" i="0" sz="1800" u="none" cap="none" strike="noStrike">
                <a:solidFill>
                  <a:schemeClr val="dk1"/>
                </a:solidFill>
                <a:latin typeface="PT Sans"/>
                <a:ea typeface="PT Sans"/>
                <a:cs typeface="PT Sans"/>
                <a:sym typeface="PT Sans"/>
              </a:defRPr>
            </a:lvl3pPr>
            <a:lvl4pPr indent="-12617" marL="1371517" marR="0" rtl="0" algn="l">
              <a:spcBef>
                <a:spcPts val="0"/>
              </a:spcBef>
              <a:defRPr b="0" baseline="0" i="0" sz="1800" u="none" cap="none" strike="noStrike">
                <a:solidFill>
                  <a:schemeClr val="dk1"/>
                </a:solidFill>
                <a:latin typeface="PT Sans"/>
                <a:ea typeface="PT Sans"/>
                <a:cs typeface="PT Sans"/>
                <a:sym typeface="PT Sans"/>
              </a:defRPr>
            </a:lvl4pPr>
            <a:lvl5pPr indent="-12590" marL="1828690" marR="0" rtl="0" algn="l">
              <a:spcBef>
                <a:spcPts val="0"/>
              </a:spcBef>
              <a:defRPr b="0" baseline="0" i="0" sz="1800" u="none" cap="none" strike="noStrike">
                <a:solidFill>
                  <a:schemeClr val="dk1"/>
                </a:solidFill>
                <a:latin typeface="PT Sans"/>
                <a:ea typeface="PT Sans"/>
                <a:cs typeface="PT Sans"/>
                <a:sym typeface="PT Sans"/>
              </a:defRPr>
            </a:lvl5pPr>
            <a:lvl6pPr indent="-12562" marL="2285862" marR="0" rtl="0" algn="l">
              <a:spcBef>
                <a:spcPts val="0"/>
              </a:spcBef>
              <a:defRPr b="0" baseline="0" i="0" sz="1800" u="none" cap="none" strike="noStrike">
                <a:solidFill>
                  <a:schemeClr val="dk1"/>
                </a:solidFill>
                <a:latin typeface="PT Sans"/>
                <a:ea typeface="PT Sans"/>
                <a:cs typeface="PT Sans"/>
                <a:sym typeface="PT Sans"/>
              </a:defRPr>
            </a:lvl6pPr>
            <a:lvl7pPr indent="-12536" marL="2743036" marR="0" rtl="0" algn="l">
              <a:spcBef>
                <a:spcPts val="0"/>
              </a:spcBef>
              <a:defRPr b="0" baseline="0" i="0" sz="1800" u="none" cap="none" strike="noStrike">
                <a:solidFill>
                  <a:schemeClr val="dk1"/>
                </a:solidFill>
                <a:latin typeface="PT Sans"/>
                <a:ea typeface="PT Sans"/>
                <a:cs typeface="PT Sans"/>
                <a:sym typeface="PT Sans"/>
              </a:defRPr>
            </a:lvl7pPr>
            <a:lvl8pPr indent="-12508" marL="3200208" marR="0" rtl="0" algn="l">
              <a:spcBef>
                <a:spcPts val="0"/>
              </a:spcBef>
              <a:defRPr b="0" baseline="0" i="0" sz="1800" u="none" cap="none" strike="noStrike">
                <a:solidFill>
                  <a:schemeClr val="dk1"/>
                </a:solidFill>
                <a:latin typeface="PT Sans"/>
                <a:ea typeface="PT Sans"/>
                <a:cs typeface="PT Sans"/>
                <a:sym typeface="PT Sans"/>
              </a:defRPr>
            </a:lvl8pPr>
            <a:lvl9pPr indent="-12481" marL="3657381" marR="0" rtl="0" algn="l">
              <a:spcBef>
                <a:spcPts val="0"/>
              </a:spcBef>
              <a:defRPr b="0" baseline="0" i="0" sz="1800" u="none" cap="none" strike="noStrike">
                <a:solidFill>
                  <a:schemeClr val="dk1"/>
                </a:solidFill>
                <a:latin typeface="PT Sans"/>
                <a:ea typeface="PT Sans"/>
                <a:cs typeface="PT Sans"/>
                <a:sym typeface="PT Sans"/>
              </a:defRPr>
            </a:lvl9pPr>
          </a:lstStyle>
          <a:p/>
        </p:txBody>
      </p:sp>
      <p:sp>
        <p:nvSpPr>
          <p:cNvPr id="717" name="Shape 717"/>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734" name="Shape 734"/>
        <p:cNvGrpSpPr/>
        <p:nvPr/>
      </p:nvGrpSpPr>
      <p:grpSpPr>
        <a:xfrm>
          <a:off x="0" y="0"/>
          <a:ext cx="0" cy="0"/>
          <a:chOff x="0" y="0"/>
          <a:chExt cx="0" cy="0"/>
        </a:xfrm>
      </p:grpSpPr>
      <p:sp>
        <p:nvSpPr>
          <p:cNvPr id="735" name="Shape 735"/>
          <p:cNvSpPr txBox="1"/>
          <p:nvPr>
            <p:ph type="title"/>
          </p:nvPr>
        </p:nvSpPr>
        <p:spPr>
          <a:xfrm>
            <a:off x="1295400" y="609833"/>
            <a:ext cx="7696198"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173" rtl="0" algn="ctr">
              <a:spcBef>
                <a:spcPts val="0"/>
              </a:spcBef>
              <a:spcAft>
                <a:spcPts val="0"/>
              </a:spcAft>
              <a:defRPr/>
            </a:lvl6pPr>
            <a:lvl7pPr marL="914344" rtl="0" algn="ctr">
              <a:spcBef>
                <a:spcPts val="0"/>
              </a:spcBef>
              <a:spcAft>
                <a:spcPts val="0"/>
              </a:spcAft>
              <a:defRPr/>
            </a:lvl7pPr>
            <a:lvl8pPr marL="1371517" rtl="0" algn="ctr">
              <a:spcBef>
                <a:spcPts val="0"/>
              </a:spcBef>
              <a:spcAft>
                <a:spcPts val="0"/>
              </a:spcAft>
              <a:defRPr/>
            </a:lvl8pPr>
            <a:lvl9pPr marL="1828689" rtl="0" algn="ctr">
              <a:spcBef>
                <a:spcPts val="0"/>
              </a:spcBef>
              <a:spcAft>
                <a:spcPts val="0"/>
              </a:spcAft>
              <a:defRPr/>
            </a:lvl9pPr>
          </a:lstStyle>
          <a:p/>
        </p:txBody>
      </p:sp>
      <p:sp>
        <p:nvSpPr>
          <p:cNvPr id="736" name="Shape 736"/>
          <p:cNvSpPr txBox="1"/>
          <p:nvPr>
            <p:ph idx="1" type="body"/>
          </p:nvPr>
        </p:nvSpPr>
        <p:spPr>
          <a:xfrm>
            <a:off x="1295400" y="1935201"/>
            <a:ext cx="7696198" cy="3551098"/>
          </a:xfrm>
          <a:prstGeom prst="rect">
            <a:avLst/>
          </a:prstGeom>
          <a:noFill/>
          <a:ln>
            <a:noFill/>
          </a:ln>
        </p:spPr>
        <p:txBody>
          <a:bodyPr anchorCtr="0" anchor="t" bIns="91425" lIns="91425" rIns="91425" tIns="91425"/>
          <a:lstStyle>
            <a:lvl1pPr indent="-138111" marL="341312" rtl="0">
              <a:spcBef>
                <a:spcPts val="640"/>
              </a:spcBef>
              <a:spcAft>
                <a:spcPts val="0"/>
              </a:spcAft>
              <a:defRPr sz="3200">
                <a:latin typeface="Calibri"/>
                <a:ea typeface="Calibri"/>
                <a:cs typeface="Calibri"/>
                <a:sym typeface="Calibri"/>
              </a:defRPr>
            </a:lvl1pPr>
            <a:lvl2pPr indent="-106362" marL="741362" rtl="0">
              <a:spcBef>
                <a:spcPts val="0"/>
              </a:spcBef>
              <a:spcAft>
                <a:spcPts val="0"/>
              </a:spcAft>
              <a:defRPr sz="2800">
                <a:solidFill>
                  <a:schemeClr val="dk1"/>
                </a:solidFill>
                <a:latin typeface="Calibri"/>
                <a:ea typeface="Calibri"/>
                <a:cs typeface="Calibri"/>
                <a:sym typeface="Calibri"/>
              </a:defRPr>
            </a:lvl2pPr>
            <a:lvl3pPr indent="14287" marL="1141412" rtl="0" algn="l">
              <a:spcBef>
                <a:spcPts val="480"/>
              </a:spcBef>
              <a:spcAft>
                <a:spcPts val="0"/>
              </a:spcAft>
              <a:buClr>
                <a:schemeClr val="dk1"/>
              </a:buClr>
              <a:buFont typeface="PT Sans"/>
              <a:buChar char="•"/>
              <a:defRPr/>
            </a:lvl3pPr>
            <a:lvl4pPr indent="-11112" marL="1598612" rtl="0" algn="l">
              <a:spcBef>
                <a:spcPts val="400"/>
              </a:spcBef>
              <a:spcAft>
                <a:spcPts val="0"/>
              </a:spcAft>
              <a:buClr>
                <a:schemeClr val="dk1"/>
              </a:buClr>
              <a:buFont typeface="PT Sans"/>
              <a:buChar char="–"/>
              <a:defRPr/>
            </a:lvl4pPr>
            <a:lvl5pPr indent="-11111" marL="2055811" rtl="0" algn="l">
              <a:spcBef>
                <a:spcPts val="400"/>
              </a:spcBef>
              <a:spcAft>
                <a:spcPts val="0"/>
              </a:spcAft>
              <a:buClr>
                <a:schemeClr val="dk1"/>
              </a:buClr>
              <a:buFont typeface="PT Sans"/>
              <a:buChar char="»"/>
              <a:defRPr/>
            </a:lvl5pPr>
            <a:lvl6pPr indent="-25250" marL="2514450" rtl="0" algn="l">
              <a:spcBef>
                <a:spcPts val="400"/>
              </a:spcBef>
              <a:spcAft>
                <a:spcPts val="0"/>
              </a:spcAft>
              <a:buClr>
                <a:schemeClr val="dk1"/>
              </a:buClr>
              <a:buFont typeface="PT Sans"/>
              <a:buChar char="»"/>
              <a:defRPr/>
            </a:lvl6pPr>
            <a:lvl7pPr indent="-25221" marL="2971622" rtl="0" algn="l">
              <a:spcBef>
                <a:spcPts val="400"/>
              </a:spcBef>
              <a:spcAft>
                <a:spcPts val="0"/>
              </a:spcAft>
              <a:buClr>
                <a:schemeClr val="dk1"/>
              </a:buClr>
              <a:buFont typeface="PT Sans"/>
              <a:buChar char="»"/>
              <a:defRPr/>
            </a:lvl7pPr>
            <a:lvl8pPr indent="-25194" marL="3428795" rtl="0" algn="l">
              <a:spcBef>
                <a:spcPts val="400"/>
              </a:spcBef>
              <a:spcAft>
                <a:spcPts val="0"/>
              </a:spcAft>
              <a:buClr>
                <a:schemeClr val="dk1"/>
              </a:buClr>
              <a:buFont typeface="PT Sans"/>
              <a:buChar char="»"/>
              <a:defRPr/>
            </a:lvl8pPr>
            <a:lvl9pPr indent="-25167" marL="3885967" rtl="0" algn="l">
              <a:spcBef>
                <a:spcPts val="400"/>
              </a:spcBef>
              <a:spcAft>
                <a:spcPts val="0"/>
              </a:spcAft>
              <a:buClr>
                <a:schemeClr val="dk1"/>
              </a:buClr>
              <a:buFont typeface="PT Sans"/>
              <a:buChar char="»"/>
              <a:defRPr/>
            </a:lvl9pPr>
          </a:lstStyle>
          <a:p/>
        </p:txBody>
      </p:sp>
      <p:sp>
        <p:nvSpPr>
          <p:cNvPr id="737" name="Shape 737"/>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1pPr>
            <a:lvl2pPr indent="-12673" marL="457173"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2pPr>
            <a:lvl3pPr indent="-12644" marL="914344"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3pPr>
            <a:lvl4pPr indent="-12616" marL="1371517"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4pPr>
            <a:lvl5pPr indent="-12589" marL="1828689"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5pPr>
            <a:lvl6pPr indent="-12562" marL="2285862"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6pPr>
            <a:lvl7pPr indent="-12536" marL="2743036"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7pPr>
            <a:lvl8pPr indent="-12507" marL="3200208"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8pPr>
            <a:lvl9pPr indent="-12481" marL="3657381"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9pPr>
          </a:lstStyle>
          <a:p/>
        </p:txBody>
      </p:sp>
      <p:sp>
        <p:nvSpPr>
          <p:cNvPr id="738" name="Shape 738"/>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1pPr>
            <a:lvl2pPr indent="-12673" marL="457173"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2pPr>
            <a:lvl3pPr indent="-12644" marL="914344"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3pPr>
            <a:lvl4pPr indent="-12616" marL="1371517"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4pPr>
            <a:lvl5pPr indent="-12589" marL="1828689"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5pPr>
            <a:lvl6pPr indent="-12562" marL="2285862"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6pPr>
            <a:lvl7pPr indent="-12536" marL="2743036"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7pPr>
            <a:lvl8pPr indent="-12507" marL="3200208"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8pPr>
            <a:lvl9pPr indent="-12481" marL="3657381"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9pPr>
          </a:lstStyle>
          <a:p/>
        </p:txBody>
      </p:sp>
      <p:sp>
        <p:nvSpPr>
          <p:cNvPr id="739" name="Shape 739"/>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baseline="0" i="0" lang="en-US" sz="1400" u="none" cap="none" strike="noStrike">
                <a:solidFill>
                  <a:srgbClr val="000000"/>
                </a:solidFill>
                <a:latin typeface="PT Sans"/>
                <a:ea typeface="PT Sans"/>
                <a:cs typeface="PT Sans"/>
                <a:sym typeface="PT Sans"/>
                <a:rtl val="0"/>
              </a:rPr>
              <a:t>‹#›</a:t>
            </a:fld>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740" name="Shape 740"/>
        <p:cNvGrpSpPr/>
        <p:nvPr/>
      </p:nvGrpSpPr>
      <p:grpSpPr>
        <a:xfrm>
          <a:off x="0" y="0"/>
          <a:ext cx="0" cy="0"/>
          <a:chOff x="0" y="0"/>
          <a:chExt cx="0" cy="0"/>
        </a:xfrm>
      </p:grpSpPr>
      <p:sp>
        <p:nvSpPr>
          <p:cNvPr id="741" name="Shape 741"/>
          <p:cNvSpPr txBox="1"/>
          <p:nvPr>
            <p:ph type="title"/>
          </p:nvPr>
        </p:nvSpPr>
        <p:spPr>
          <a:xfrm>
            <a:off x="457200" y="274637"/>
            <a:ext cx="8229600"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42" name="Shape 742"/>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marL="0" rtl="0">
              <a:spcBef>
                <a:spcPts val="0"/>
              </a:spcBef>
              <a:buFont typeface="PT Sans"/>
              <a:buNone/>
              <a:defRPr/>
            </a:lvl1pPr>
            <a:lvl2pPr indent="-12673" marL="457173" rtl="0">
              <a:spcBef>
                <a:spcPts val="0"/>
              </a:spcBef>
              <a:buFont typeface="PT Sans"/>
              <a:buNone/>
              <a:defRPr/>
            </a:lvl2pPr>
            <a:lvl3pPr indent="-12643" marL="914344" rtl="0">
              <a:spcBef>
                <a:spcPts val="0"/>
              </a:spcBef>
              <a:buFont typeface="PT Sans"/>
              <a:buNone/>
              <a:defRPr/>
            </a:lvl3pPr>
            <a:lvl4pPr indent="-12618" marL="1371518" rtl="0">
              <a:spcBef>
                <a:spcPts val="0"/>
              </a:spcBef>
              <a:buFont typeface="PT Sans"/>
              <a:buNone/>
              <a:defRPr/>
            </a:lvl4pPr>
            <a:lvl5pPr indent="-12591" marL="1828691" rtl="0">
              <a:spcBef>
                <a:spcPts val="0"/>
              </a:spcBef>
              <a:buFont typeface="PT Sans"/>
              <a:buNone/>
              <a:defRPr/>
            </a:lvl5pPr>
            <a:lvl6pPr indent="-12562" marL="2285863" rtl="0">
              <a:spcBef>
                <a:spcPts val="0"/>
              </a:spcBef>
              <a:buFont typeface="PT Sans"/>
              <a:buNone/>
              <a:defRPr/>
            </a:lvl6pPr>
            <a:lvl7pPr indent="-12536" marL="2743036" rtl="0">
              <a:spcBef>
                <a:spcPts val="0"/>
              </a:spcBef>
              <a:buFont typeface="PT Sans"/>
              <a:buNone/>
              <a:defRPr/>
            </a:lvl7pPr>
            <a:lvl8pPr indent="-12508" marL="3200209" rtl="0">
              <a:spcBef>
                <a:spcPts val="0"/>
              </a:spcBef>
              <a:buFont typeface="PT Sans"/>
              <a:buNone/>
              <a:defRPr/>
            </a:lvl8pPr>
            <a:lvl9pPr indent="-12481" marL="3657381" rtl="0">
              <a:spcBef>
                <a:spcPts val="0"/>
              </a:spcBef>
              <a:buFont typeface="PT Sans"/>
              <a:buNone/>
              <a:defRPr/>
            </a:lvl9pPr>
          </a:lstStyle>
          <a:p/>
        </p:txBody>
      </p:sp>
      <p:sp>
        <p:nvSpPr>
          <p:cNvPr id="743" name="Shape 743"/>
          <p:cNvSpPr txBox="1"/>
          <p:nvPr>
            <p:ph idx="2" type="body"/>
          </p:nvPr>
        </p:nvSpPr>
        <p:spPr>
          <a:xfrm>
            <a:off x="457200" y="2174875"/>
            <a:ext cx="4040187" cy="3951286"/>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44" name="Shape 744"/>
          <p:cNvSpPr txBox="1"/>
          <p:nvPr>
            <p:ph idx="3" type="body"/>
          </p:nvPr>
        </p:nvSpPr>
        <p:spPr>
          <a:xfrm>
            <a:off x="4645026" y="1535112"/>
            <a:ext cx="4041773" cy="639762"/>
          </a:xfrm>
          <a:prstGeom prst="rect">
            <a:avLst/>
          </a:prstGeom>
          <a:noFill/>
          <a:ln>
            <a:noFill/>
          </a:ln>
        </p:spPr>
        <p:txBody>
          <a:bodyPr anchorCtr="0" anchor="b" bIns="91425" lIns="91425" rIns="91425" tIns="91425"/>
          <a:lstStyle>
            <a:lvl1pPr indent="0" marL="0" rtl="0">
              <a:spcBef>
                <a:spcPts val="0"/>
              </a:spcBef>
              <a:buFont typeface="PT Sans"/>
              <a:buNone/>
              <a:defRPr/>
            </a:lvl1pPr>
            <a:lvl2pPr indent="-12673" marL="457173" rtl="0">
              <a:spcBef>
                <a:spcPts val="0"/>
              </a:spcBef>
              <a:buFont typeface="PT Sans"/>
              <a:buNone/>
              <a:defRPr/>
            </a:lvl2pPr>
            <a:lvl3pPr indent="-12643" marL="914344" rtl="0">
              <a:spcBef>
                <a:spcPts val="0"/>
              </a:spcBef>
              <a:buFont typeface="PT Sans"/>
              <a:buNone/>
              <a:defRPr/>
            </a:lvl3pPr>
            <a:lvl4pPr indent="-12618" marL="1371518" rtl="0">
              <a:spcBef>
                <a:spcPts val="0"/>
              </a:spcBef>
              <a:buFont typeface="PT Sans"/>
              <a:buNone/>
              <a:defRPr/>
            </a:lvl4pPr>
            <a:lvl5pPr indent="-12591" marL="1828691" rtl="0">
              <a:spcBef>
                <a:spcPts val="0"/>
              </a:spcBef>
              <a:buFont typeface="PT Sans"/>
              <a:buNone/>
              <a:defRPr/>
            </a:lvl5pPr>
            <a:lvl6pPr indent="-12562" marL="2285863" rtl="0">
              <a:spcBef>
                <a:spcPts val="0"/>
              </a:spcBef>
              <a:buFont typeface="PT Sans"/>
              <a:buNone/>
              <a:defRPr/>
            </a:lvl6pPr>
            <a:lvl7pPr indent="-12536" marL="2743036" rtl="0">
              <a:spcBef>
                <a:spcPts val="0"/>
              </a:spcBef>
              <a:buFont typeface="PT Sans"/>
              <a:buNone/>
              <a:defRPr/>
            </a:lvl7pPr>
            <a:lvl8pPr indent="-12508" marL="3200209" rtl="0">
              <a:spcBef>
                <a:spcPts val="0"/>
              </a:spcBef>
              <a:buFont typeface="PT Sans"/>
              <a:buNone/>
              <a:defRPr/>
            </a:lvl8pPr>
            <a:lvl9pPr indent="-12481" marL="3657381" rtl="0">
              <a:spcBef>
                <a:spcPts val="0"/>
              </a:spcBef>
              <a:buFont typeface="PT Sans"/>
              <a:buNone/>
              <a:defRPr/>
            </a:lvl9pPr>
          </a:lstStyle>
          <a:p/>
        </p:txBody>
      </p:sp>
      <p:sp>
        <p:nvSpPr>
          <p:cNvPr id="745" name="Shape 745"/>
          <p:cNvSpPr txBox="1"/>
          <p:nvPr>
            <p:ph idx="4" type="body"/>
          </p:nvPr>
        </p:nvSpPr>
        <p:spPr>
          <a:xfrm>
            <a:off x="4645026" y="2174875"/>
            <a:ext cx="4041773" cy="3951286"/>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46" name="Shape 746"/>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1pPr>
            <a:lvl2pPr indent="-12673" marL="457173"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2pPr>
            <a:lvl3pPr indent="-12643" marL="914344"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3pPr>
            <a:lvl4pPr indent="-12618" marL="1371518"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4pPr>
            <a:lvl5pPr indent="-12591" marL="1828691"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5pPr>
            <a:lvl6pPr indent="-12562" marL="2285863"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6pPr>
            <a:lvl7pPr indent="-12536" marL="2743036"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7pPr>
            <a:lvl8pPr indent="-12508" marL="3200209"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8pPr>
            <a:lvl9pPr indent="-12481" marL="3657381"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9pPr>
          </a:lstStyle>
          <a:p/>
        </p:txBody>
      </p:sp>
      <p:sp>
        <p:nvSpPr>
          <p:cNvPr id="747" name="Shape 747"/>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1pPr>
            <a:lvl2pPr indent="-12673" marL="457173"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2pPr>
            <a:lvl3pPr indent="-12643" marL="914344"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3pPr>
            <a:lvl4pPr indent="-12618" marL="1371518"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4pPr>
            <a:lvl5pPr indent="-12591" marL="1828691"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5pPr>
            <a:lvl6pPr indent="-12562" marL="2285863"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6pPr>
            <a:lvl7pPr indent="-12536" marL="2743036"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7pPr>
            <a:lvl8pPr indent="-12508" marL="3200209"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8pPr>
            <a:lvl9pPr indent="-12481" marL="3657381"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9pPr>
          </a:lstStyle>
          <a:p/>
        </p:txBody>
      </p:sp>
      <p:sp>
        <p:nvSpPr>
          <p:cNvPr id="748" name="Shape 748"/>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baseline="0" i="0" lang="en-US" sz="1400" u="none" cap="none" strike="noStrike">
                <a:solidFill>
                  <a:srgbClr val="000000"/>
                </a:solidFill>
                <a:latin typeface="PT Sans"/>
                <a:ea typeface="PT Sans"/>
                <a:cs typeface="PT Sans"/>
                <a:sym typeface="PT Sans"/>
                <a:rtl val="0"/>
              </a:rPr>
              <a:t>‹#›</a:t>
            </a:fld>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749" name="Shape 749"/>
        <p:cNvGrpSpPr/>
        <p:nvPr/>
      </p:nvGrpSpPr>
      <p:grpSpPr>
        <a:xfrm>
          <a:off x="0" y="0"/>
          <a:ext cx="0" cy="0"/>
          <a:chOff x="0" y="0"/>
          <a:chExt cx="0" cy="0"/>
        </a:xfrm>
      </p:grpSpPr>
      <p:sp>
        <p:nvSpPr>
          <p:cNvPr id="750" name="Shape 750"/>
          <p:cNvSpPr txBox="1"/>
          <p:nvPr>
            <p:ph type="title"/>
          </p:nvPr>
        </p:nvSpPr>
        <p:spPr>
          <a:xfrm>
            <a:off x="914400" y="609600"/>
            <a:ext cx="8077199"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173" rtl="0" algn="ctr">
              <a:spcBef>
                <a:spcPts val="0"/>
              </a:spcBef>
              <a:spcAft>
                <a:spcPts val="0"/>
              </a:spcAft>
              <a:defRPr/>
            </a:lvl6pPr>
            <a:lvl7pPr marL="914344" rtl="0" algn="ctr">
              <a:spcBef>
                <a:spcPts val="0"/>
              </a:spcBef>
              <a:spcAft>
                <a:spcPts val="0"/>
              </a:spcAft>
              <a:defRPr/>
            </a:lvl7pPr>
            <a:lvl8pPr marL="1371518" rtl="0" algn="ctr">
              <a:spcBef>
                <a:spcPts val="0"/>
              </a:spcBef>
              <a:spcAft>
                <a:spcPts val="0"/>
              </a:spcAft>
              <a:defRPr/>
            </a:lvl8pPr>
            <a:lvl9pPr marL="1828691" rtl="0" algn="ctr">
              <a:spcBef>
                <a:spcPts val="0"/>
              </a:spcBef>
              <a:spcAft>
                <a:spcPts val="0"/>
              </a:spcAft>
              <a:defRPr/>
            </a:lvl9pPr>
          </a:lstStyle>
          <a:p/>
        </p:txBody>
      </p:sp>
      <p:sp>
        <p:nvSpPr>
          <p:cNvPr id="751" name="Shape 751"/>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1pPr>
            <a:lvl2pPr indent="-12673" marL="457173"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2pPr>
            <a:lvl3pPr indent="-12643" marL="914344"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3pPr>
            <a:lvl4pPr indent="-12618" marL="1371518"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4pPr>
            <a:lvl5pPr indent="-12591" marL="1828691"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5pPr>
            <a:lvl6pPr indent="-12562" marL="2285863"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6pPr>
            <a:lvl7pPr indent="-12536" marL="2743036"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7pPr>
            <a:lvl8pPr indent="-12508" marL="3200209"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8pPr>
            <a:lvl9pPr indent="-12481" marL="3657381"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9pPr>
          </a:lstStyle>
          <a:p/>
        </p:txBody>
      </p:sp>
      <p:sp>
        <p:nvSpPr>
          <p:cNvPr id="752" name="Shape 752"/>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1pPr>
            <a:lvl2pPr indent="-12673" marL="457173"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2pPr>
            <a:lvl3pPr indent="-12643" marL="914344"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3pPr>
            <a:lvl4pPr indent="-12618" marL="1371518"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4pPr>
            <a:lvl5pPr indent="-12591" marL="1828691"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5pPr>
            <a:lvl6pPr indent="-12562" marL="2285863"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6pPr>
            <a:lvl7pPr indent="-12536" marL="2743036"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7pPr>
            <a:lvl8pPr indent="-12508" marL="3200209"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8pPr>
            <a:lvl9pPr indent="-12481" marL="3657381"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9pPr>
          </a:lstStyle>
          <a:p/>
        </p:txBody>
      </p:sp>
      <p:sp>
        <p:nvSpPr>
          <p:cNvPr id="753" name="Shape 753"/>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baseline="0" i="0" lang="en-US" sz="1400" u="none" cap="none" strike="noStrike">
                <a:solidFill>
                  <a:srgbClr val="000000"/>
                </a:solidFill>
                <a:latin typeface="PT Sans"/>
                <a:ea typeface="PT Sans"/>
                <a:cs typeface="PT Sans"/>
                <a:sym typeface="PT Sans"/>
                <a:rtl val="0"/>
              </a:rPr>
              <a:t>‹#›</a:t>
            </a:fld>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754" name="Shape 754"/>
        <p:cNvGrpSpPr/>
        <p:nvPr/>
      </p:nvGrpSpPr>
      <p:grpSpPr>
        <a:xfrm>
          <a:off x="0" y="0"/>
          <a:ext cx="0" cy="0"/>
          <a:chOff x="0" y="0"/>
          <a:chExt cx="0" cy="0"/>
        </a:xfrm>
      </p:grpSpPr>
      <p:sp>
        <p:nvSpPr>
          <p:cNvPr id="755" name="Shape 755"/>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1pPr>
            <a:lvl2pPr indent="-12673" marL="457173"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2pPr>
            <a:lvl3pPr indent="-12643" marL="914344"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3pPr>
            <a:lvl4pPr indent="-12618" marL="1371518"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4pPr>
            <a:lvl5pPr indent="-12591" marL="1828691"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5pPr>
            <a:lvl6pPr indent="-12562" marL="2285863"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6pPr>
            <a:lvl7pPr indent="-12536" marL="2743036"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7pPr>
            <a:lvl8pPr indent="-12508" marL="3200209"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8pPr>
            <a:lvl9pPr indent="-12481" marL="3657381"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9pPr>
          </a:lstStyle>
          <a:p/>
        </p:txBody>
      </p:sp>
      <p:sp>
        <p:nvSpPr>
          <p:cNvPr id="756" name="Shape 756"/>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1pPr>
            <a:lvl2pPr indent="-12673" marL="457173"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2pPr>
            <a:lvl3pPr indent="-12643" marL="914344"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3pPr>
            <a:lvl4pPr indent="-12618" marL="1371518"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4pPr>
            <a:lvl5pPr indent="-12591" marL="1828691"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5pPr>
            <a:lvl6pPr indent="-12562" marL="2285863"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6pPr>
            <a:lvl7pPr indent="-12536" marL="2743036"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7pPr>
            <a:lvl8pPr indent="-12508" marL="3200209"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8pPr>
            <a:lvl9pPr indent="-12481" marL="3657381"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9pPr>
          </a:lstStyle>
          <a:p/>
        </p:txBody>
      </p:sp>
      <p:sp>
        <p:nvSpPr>
          <p:cNvPr id="757" name="Shape 757"/>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baseline="0" i="0" lang="en-US" sz="1400" u="none" cap="none" strike="noStrike">
                <a:solidFill>
                  <a:srgbClr val="000000"/>
                </a:solidFill>
                <a:latin typeface="PT Sans"/>
                <a:ea typeface="PT Sans"/>
                <a:cs typeface="PT Sans"/>
                <a:sym typeface="PT Sans"/>
                <a:rtl val="0"/>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51" name="Shape 51"/>
        <p:cNvGrpSpPr/>
        <p:nvPr/>
      </p:nvGrpSpPr>
      <p:grpSpPr>
        <a:xfrm>
          <a:off x="0" y="0"/>
          <a:ext cx="0" cy="0"/>
          <a:chOff x="0" y="0"/>
          <a:chExt cx="0" cy="0"/>
        </a:xfrm>
      </p:grpSpPr>
      <p:sp>
        <p:nvSpPr>
          <p:cNvPr id="52" name="Shape 52"/>
          <p:cNvSpPr txBox="1"/>
          <p:nvPr>
            <p:ph type="title"/>
          </p:nvPr>
        </p:nvSpPr>
        <p:spPr>
          <a:xfrm>
            <a:off x="914400" y="609600"/>
            <a:ext cx="8077199"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173" rtl="0" algn="ctr">
              <a:spcBef>
                <a:spcPts val="0"/>
              </a:spcBef>
              <a:spcAft>
                <a:spcPts val="0"/>
              </a:spcAft>
              <a:defRPr/>
            </a:lvl6pPr>
            <a:lvl7pPr marL="914344" rtl="0" algn="ctr">
              <a:spcBef>
                <a:spcPts val="0"/>
              </a:spcBef>
              <a:spcAft>
                <a:spcPts val="0"/>
              </a:spcAft>
              <a:defRPr/>
            </a:lvl7pPr>
            <a:lvl8pPr marL="1371518" rtl="0" algn="ctr">
              <a:spcBef>
                <a:spcPts val="0"/>
              </a:spcBef>
              <a:spcAft>
                <a:spcPts val="0"/>
              </a:spcAft>
              <a:defRPr/>
            </a:lvl8pPr>
            <a:lvl9pPr marL="1828691" rtl="0" algn="ctr">
              <a:spcBef>
                <a:spcPts val="0"/>
              </a:spcBef>
              <a:spcAft>
                <a:spcPts val="0"/>
              </a:spcAft>
              <a:defRPr/>
            </a:lvl9pPr>
          </a:lstStyle>
          <a:p/>
        </p:txBody>
      </p:sp>
      <p:sp>
        <p:nvSpPr>
          <p:cNvPr id="53" name="Shape 53"/>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54" name="Shape 54"/>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55" name="Shape 55"/>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758" name="Shape 758"/>
        <p:cNvGrpSpPr/>
        <p:nvPr/>
      </p:nvGrpSpPr>
      <p:grpSpPr>
        <a:xfrm>
          <a:off x="0" y="0"/>
          <a:ext cx="0" cy="0"/>
          <a:chOff x="0" y="0"/>
          <a:chExt cx="0" cy="0"/>
        </a:xfrm>
      </p:grpSpPr>
      <p:sp>
        <p:nvSpPr>
          <p:cNvPr id="759" name="Shape 759"/>
          <p:cNvSpPr txBox="1"/>
          <p:nvPr>
            <p:ph type="title"/>
          </p:nvPr>
        </p:nvSpPr>
        <p:spPr>
          <a:xfrm>
            <a:off x="457200" y="273050"/>
            <a:ext cx="3008313" cy="1162048"/>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60" name="Shape 760"/>
          <p:cNvSpPr txBox="1"/>
          <p:nvPr>
            <p:ph idx="1" type="body"/>
          </p:nvPr>
        </p:nvSpPr>
        <p:spPr>
          <a:xfrm>
            <a:off x="3575050" y="273052"/>
            <a:ext cx="5111750" cy="5853111"/>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61" name="Shape 761"/>
          <p:cNvSpPr txBox="1"/>
          <p:nvPr>
            <p:ph idx="2" type="body"/>
          </p:nvPr>
        </p:nvSpPr>
        <p:spPr>
          <a:xfrm>
            <a:off x="457200" y="1435103"/>
            <a:ext cx="3008313" cy="4691063"/>
          </a:xfrm>
          <a:prstGeom prst="rect">
            <a:avLst/>
          </a:prstGeom>
          <a:noFill/>
          <a:ln>
            <a:noFill/>
          </a:ln>
        </p:spPr>
        <p:txBody>
          <a:bodyPr anchorCtr="0" anchor="t" bIns="91425" lIns="91425" rIns="91425" tIns="91425"/>
          <a:lstStyle>
            <a:lvl1pPr indent="0" marL="0" rtl="0">
              <a:spcBef>
                <a:spcPts val="0"/>
              </a:spcBef>
              <a:buFont typeface="PT Sans"/>
              <a:buNone/>
              <a:defRPr/>
            </a:lvl1pPr>
            <a:lvl2pPr indent="-12673" marL="457173" rtl="0">
              <a:spcBef>
                <a:spcPts val="0"/>
              </a:spcBef>
              <a:buFont typeface="PT Sans"/>
              <a:buNone/>
              <a:defRPr/>
            </a:lvl2pPr>
            <a:lvl3pPr indent="-12643" marL="914344" rtl="0">
              <a:spcBef>
                <a:spcPts val="0"/>
              </a:spcBef>
              <a:buFont typeface="PT Sans"/>
              <a:buNone/>
              <a:defRPr/>
            </a:lvl3pPr>
            <a:lvl4pPr indent="-12618" marL="1371518" rtl="0">
              <a:spcBef>
                <a:spcPts val="0"/>
              </a:spcBef>
              <a:buFont typeface="PT Sans"/>
              <a:buNone/>
              <a:defRPr/>
            </a:lvl4pPr>
            <a:lvl5pPr indent="-12591" marL="1828691" rtl="0">
              <a:spcBef>
                <a:spcPts val="0"/>
              </a:spcBef>
              <a:buFont typeface="PT Sans"/>
              <a:buNone/>
              <a:defRPr/>
            </a:lvl5pPr>
            <a:lvl6pPr indent="-12562" marL="2285863" rtl="0">
              <a:spcBef>
                <a:spcPts val="0"/>
              </a:spcBef>
              <a:buFont typeface="PT Sans"/>
              <a:buNone/>
              <a:defRPr/>
            </a:lvl6pPr>
            <a:lvl7pPr indent="-12536" marL="2743036" rtl="0">
              <a:spcBef>
                <a:spcPts val="0"/>
              </a:spcBef>
              <a:buFont typeface="PT Sans"/>
              <a:buNone/>
              <a:defRPr/>
            </a:lvl7pPr>
            <a:lvl8pPr indent="-12508" marL="3200209" rtl="0">
              <a:spcBef>
                <a:spcPts val="0"/>
              </a:spcBef>
              <a:buFont typeface="PT Sans"/>
              <a:buNone/>
              <a:defRPr/>
            </a:lvl8pPr>
            <a:lvl9pPr indent="-12481" marL="3657381" rtl="0">
              <a:spcBef>
                <a:spcPts val="0"/>
              </a:spcBef>
              <a:buFont typeface="PT Sans"/>
              <a:buNone/>
              <a:defRPr/>
            </a:lvl9pPr>
          </a:lstStyle>
          <a:p/>
        </p:txBody>
      </p:sp>
      <p:sp>
        <p:nvSpPr>
          <p:cNvPr id="762" name="Shape 762"/>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1pPr>
            <a:lvl2pPr indent="-12673" marL="457173"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2pPr>
            <a:lvl3pPr indent="-12643" marL="914344"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3pPr>
            <a:lvl4pPr indent="-12618" marL="1371518"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4pPr>
            <a:lvl5pPr indent="-12591" marL="1828691"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5pPr>
            <a:lvl6pPr indent="-12562" marL="2285863"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6pPr>
            <a:lvl7pPr indent="-12536" marL="2743036"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7pPr>
            <a:lvl8pPr indent="-12508" marL="3200209"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8pPr>
            <a:lvl9pPr indent="-12481" marL="3657381"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9pPr>
          </a:lstStyle>
          <a:p/>
        </p:txBody>
      </p:sp>
      <p:sp>
        <p:nvSpPr>
          <p:cNvPr id="763" name="Shape 763"/>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1pPr>
            <a:lvl2pPr indent="-12673" marL="457173"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2pPr>
            <a:lvl3pPr indent="-12643" marL="914344"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3pPr>
            <a:lvl4pPr indent="-12618" marL="1371518"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4pPr>
            <a:lvl5pPr indent="-12591" marL="1828691"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5pPr>
            <a:lvl6pPr indent="-12562" marL="2285863"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6pPr>
            <a:lvl7pPr indent="-12536" marL="2743036"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7pPr>
            <a:lvl8pPr indent="-12508" marL="3200209"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8pPr>
            <a:lvl9pPr indent="-12481" marL="3657381"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9pPr>
          </a:lstStyle>
          <a:p/>
        </p:txBody>
      </p:sp>
      <p:sp>
        <p:nvSpPr>
          <p:cNvPr id="764" name="Shape 764"/>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baseline="0" i="0" lang="en-US" sz="1400" u="none" cap="none" strike="noStrike">
                <a:solidFill>
                  <a:srgbClr val="000000"/>
                </a:solidFill>
                <a:latin typeface="PT Sans"/>
                <a:ea typeface="PT Sans"/>
                <a:cs typeface="PT Sans"/>
                <a:sym typeface="PT Sans"/>
                <a:rtl val="0"/>
              </a:rPr>
              <a:t>‹#›</a:t>
            </a:fld>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765" name="Shape 765"/>
        <p:cNvGrpSpPr/>
        <p:nvPr/>
      </p:nvGrpSpPr>
      <p:grpSpPr>
        <a:xfrm>
          <a:off x="0" y="0"/>
          <a:ext cx="0" cy="0"/>
          <a:chOff x="0" y="0"/>
          <a:chExt cx="0" cy="0"/>
        </a:xfrm>
      </p:grpSpPr>
      <p:sp>
        <p:nvSpPr>
          <p:cNvPr id="766" name="Shape 766"/>
          <p:cNvSpPr txBox="1"/>
          <p:nvPr>
            <p:ph type="title"/>
          </p:nvPr>
        </p:nvSpPr>
        <p:spPr>
          <a:xfrm>
            <a:off x="1792288" y="4800600"/>
            <a:ext cx="5486399" cy="566736"/>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767" name="Shape 767"/>
          <p:cNvSpPr/>
          <p:nvPr>
            <p:ph idx="2" type="pic"/>
          </p:nvPr>
        </p:nvSpPr>
        <p:spPr>
          <a:xfrm>
            <a:off x="1792288" y="612775"/>
            <a:ext cx="5486399" cy="4114800"/>
          </a:xfrm>
          <a:prstGeom prst="rect">
            <a:avLst/>
          </a:prstGeom>
          <a:noFill/>
          <a:ln>
            <a:noFill/>
          </a:ln>
        </p:spPr>
        <p:txBody>
          <a:bodyPr anchorCtr="0" anchor="ctr" bIns="91425" lIns="91425" rIns="91425" tIns="91425"/>
          <a:lstStyle>
            <a:lvl1pPr>
              <a:spcBef>
                <a:spcPts val="0"/>
              </a:spcBef>
              <a:buNone/>
              <a:defRPr/>
            </a:lvl1pPr>
          </a:lstStyle>
          <a:p/>
        </p:txBody>
      </p:sp>
      <p:sp>
        <p:nvSpPr>
          <p:cNvPr id="768" name="Shape 768"/>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marL="0" rtl="0">
              <a:spcBef>
                <a:spcPts val="0"/>
              </a:spcBef>
              <a:buFont typeface="PT Sans"/>
              <a:buNone/>
              <a:defRPr/>
            </a:lvl1pPr>
            <a:lvl2pPr indent="-12673" marL="457173" rtl="0">
              <a:spcBef>
                <a:spcPts val="0"/>
              </a:spcBef>
              <a:buFont typeface="PT Sans"/>
              <a:buNone/>
              <a:defRPr/>
            </a:lvl2pPr>
            <a:lvl3pPr indent="-12643" marL="914344" rtl="0">
              <a:spcBef>
                <a:spcPts val="0"/>
              </a:spcBef>
              <a:buFont typeface="PT Sans"/>
              <a:buNone/>
              <a:defRPr/>
            </a:lvl3pPr>
            <a:lvl4pPr indent="-12618" marL="1371518" rtl="0">
              <a:spcBef>
                <a:spcPts val="0"/>
              </a:spcBef>
              <a:buFont typeface="PT Sans"/>
              <a:buNone/>
              <a:defRPr/>
            </a:lvl4pPr>
            <a:lvl5pPr indent="-12591" marL="1828691" rtl="0">
              <a:spcBef>
                <a:spcPts val="0"/>
              </a:spcBef>
              <a:buFont typeface="PT Sans"/>
              <a:buNone/>
              <a:defRPr/>
            </a:lvl5pPr>
            <a:lvl6pPr indent="-12562" marL="2285863" rtl="0">
              <a:spcBef>
                <a:spcPts val="0"/>
              </a:spcBef>
              <a:buFont typeface="PT Sans"/>
              <a:buNone/>
              <a:defRPr/>
            </a:lvl6pPr>
            <a:lvl7pPr indent="-12536" marL="2743036" rtl="0">
              <a:spcBef>
                <a:spcPts val="0"/>
              </a:spcBef>
              <a:buFont typeface="PT Sans"/>
              <a:buNone/>
              <a:defRPr/>
            </a:lvl7pPr>
            <a:lvl8pPr indent="-12508" marL="3200209" rtl="0">
              <a:spcBef>
                <a:spcPts val="0"/>
              </a:spcBef>
              <a:buFont typeface="PT Sans"/>
              <a:buNone/>
              <a:defRPr/>
            </a:lvl8pPr>
            <a:lvl9pPr indent="-12481" marL="3657381" rtl="0">
              <a:spcBef>
                <a:spcPts val="0"/>
              </a:spcBef>
              <a:buFont typeface="PT Sans"/>
              <a:buNone/>
              <a:defRPr/>
            </a:lvl9pPr>
          </a:lstStyle>
          <a:p/>
        </p:txBody>
      </p:sp>
      <p:sp>
        <p:nvSpPr>
          <p:cNvPr id="769" name="Shape 769"/>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1pPr>
            <a:lvl2pPr indent="-12673" marL="457173"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2pPr>
            <a:lvl3pPr indent="-12643" marL="914344"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3pPr>
            <a:lvl4pPr indent="-12618" marL="1371518"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4pPr>
            <a:lvl5pPr indent="-12591" marL="1828691"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5pPr>
            <a:lvl6pPr indent="-12562" marL="2285863"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6pPr>
            <a:lvl7pPr indent="-12536" marL="2743036"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7pPr>
            <a:lvl8pPr indent="-12508" marL="3200209"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8pPr>
            <a:lvl9pPr indent="-12481" marL="3657381"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9pPr>
          </a:lstStyle>
          <a:p/>
        </p:txBody>
      </p:sp>
      <p:sp>
        <p:nvSpPr>
          <p:cNvPr id="770" name="Shape 770"/>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1pPr>
            <a:lvl2pPr indent="-12673" marL="457173"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2pPr>
            <a:lvl3pPr indent="-12643" marL="914344"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3pPr>
            <a:lvl4pPr indent="-12618" marL="1371518"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4pPr>
            <a:lvl5pPr indent="-12591" marL="1828691"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5pPr>
            <a:lvl6pPr indent="-12562" marL="2285863"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6pPr>
            <a:lvl7pPr indent="-12536" marL="2743036"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7pPr>
            <a:lvl8pPr indent="-12508" marL="3200209"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8pPr>
            <a:lvl9pPr indent="-12481" marL="3657381"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9pPr>
          </a:lstStyle>
          <a:p/>
        </p:txBody>
      </p:sp>
      <p:sp>
        <p:nvSpPr>
          <p:cNvPr id="771" name="Shape 771"/>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baseline="0" i="0" lang="en-US" sz="1400" u="none" cap="none" strike="noStrike">
                <a:solidFill>
                  <a:srgbClr val="000000"/>
                </a:solidFill>
                <a:latin typeface="PT Sans"/>
                <a:ea typeface="PT Sans"/>
                <a:cs typeface="PT Sans"/>
                <a:sym typeface="PT Sans"/>
                <a:rtl val="0"/>
              </a:rPr>
              <a:t>‹#›</a:t>
            </a:fld>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72" name="Shape 772"/>
        <p:cNvGrpSpPr/>
        <p:nvPr/>
      </p:nvGrpSpPr>
      <p:grpSpPr>
        <a:xfrm>
          <a:off x="0" y="0"/>
          <a:ext cx="0" cy="0"/>
          <a:chOff x="0" y="0"/>
          <a:chExt cx="0" cy="0"/>
        </a:xfrm>
      </p:grpSpPr>
      <p:sp>
        <p:nvSpPr>
          <p:cNvPr id="773" name="Shape 773"/>
          <p:cNvSpPr txBox="1"/>
          <p:nvPr>
            <p:ph type="title"/>
          </p:nvPr>
        </p:nvSpPr>
        <p:spPr>
          <a:xfrm>
            <a:off x="914400" y="609600"/>
            <a:ext cx="8077199" cy="1143000"/>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173" rtl="0" algn="ctr">
              <a:spcBef>
                <a:spcPts val="0"/>
              </a:spcBef>
              <a:spcAft>
                <a:spcPts val="0"/>
              </a:spcAft>
              <a:defRPr/>
            </a:lvl6pPr>
            <a:lvl7pPr marL="914344" rtl="0" algn="ctr">
              <a:spcBef>
                <a:spcPts val="0"/>
              </a:spcBef>
              <a:spcAft>
                <a:spcPts val="0"/>
              </a:spcAft>
              <a:defRPr/>
            </a:lvl7pPr>
            <a:lvl8pPr marL="1371518" rtl="0" algn="ctr">
              <a:spcBef>
                <a:spcPts val="0"/>
              </a:spcBef>
              <a:spcAft>
                <a:spcPts val="0"/>
              </a:spcAft>
              <a:defRPr/>
            </a:lvl8pPr>
            <a:lvl9pPr marL="1828691" rtl="0" algn="ctr">
              <a:spcBef>
                <a:spcPts val="0"/>
              </a:spcBef>
              <a:spcAft>
                <a:spcPts val="0"/>
              </a:spcAft>
              <a:defRPr/>
            </a:lvl9pPr>
          </a:lstStyle>
          <a:p/>
        </p:txBody>
      </p:sp>
      <p:sp>
        <p:nvSpPr>
          <p:cNvPr id="774" name="Shape 774"/>
          <p:cNvSpPr txBox="1"/>
          <p:nvPr>
            <p:ph idx="1" type="body"/>
          </p:nvPr>
        </p:nvSpPr>
        <p:spPr>
          <a:xfrm rot="5400000">
            <a:off x="3177380" y="-327816"/>
            <a:ext cx="3551236" cy="8077199"/>
          </a:xfrm>
          <a:prstGeom prst="rect">
            <a:avLst/>
          </a:prstGeom>
          <a:noFill/>
          <a:ln>
            <a:noFill/>
          </a:ln>
        </p:spPr>
        <p:txBody>
          <a:bodyPr anchorCtr="0" anchor="t" bIns="91425" lIns="91425" rIns="91425" tIns="91425"/>
          <a:lstStyle>
            <a:lvl1pPr indent="-49213" marL="341313" rtl="0" algn="l">
              <a:spcBef>
                <a:spcPts val="640"/>
              </a:spcBef>
              <a:spcAft>
                <a:spcPts val="0"/>
              </a:spcAft>
              <a:buClr>
                <a:schemeClr val="dk1"/>
              </a:buClr>
              <a:buFont typeface="PT Sans"/>
              <a:buChar char="•"/>
              <a:defRPr/>
            </a:lvl1pPr>
            <a:lvl2pPr indent="-17462" marL="741363" rtl="0" algn="l">
              <a:spcBef>
                <a:spcPts val="560"/>
              </a:spcBef>
              <a:spcAft>
                <a:spcPts val="0"/>
              </a:spcAft>
              <a:buClr>
                <a:schemeClr val="dk1"/>
              </a:buClr>
              <a:buFont typeface="PT Sans"/>
              <a:buChar char="–"/>
              <a:defRPr/>
            </a:lvl2pPr>
            <a:lvl3pPr indent="14287" marL="1141413" rtl="0" algn="l">
              <a:spcBef>
                <a:spcPts val="480"/>
              </a:spcBef>
              <a:spcAft>
                <a:spcPts val="0"/>
              </a:spcAft>
              <a:buClr>
                <a:schemeClr val="dk1"/>
              </a:buClr>
              <a:buFont typeface="PT Sans"/>
              <a:buChar char="•"/>
              <a:defRPr/>
            </a:lvl3pPr>
            <a:lvl4pPr indent="-11112" marL="1598613" rtl="0" algn="l">
              <a:spcBef>
                <a:spcPts val="400"/>
              </a:spcBef>
              <a:spcAft>
                <a:spcPts val="0"/>
              </a:spcAft>
              <a:buClr>
                <a:schemeClr val="dk1"/>
              </a:buClr>
              <a:buFont typeface="PT Sans"/>
              <a:buChar char="–"/>
              <a:defRPr/>
            </a:lvl4pPr>
            <a:lvl5pPr indent="-11113" marL="2055813" rtl="0" algn="l">
              <a:spcBef>
                <a:spcPts val="400"/>
              </a:spcBef>
              <a:spcAft>
                <a:spcPts val="0"/>
              </a:spcAft>
              <a:buClr>
                <a:schemeClr val="dk1"/>
              </a:buClr>
              <a:buFont typeface="PT Sans"/>
              <a:buChar char="»"/>
              <a:defRPr/>
            </a:lvl5pPr>
            <a:lvl6pPr indent="-25250" marL="2514450" rtl="0" algn="l">
              <a:spcBef>
                <a:spcPts val="400"/>
              </a:spcBef>
              <a:spcAft>
                <a:spcPts val="0"/>
              </a:spcAft>
              <a:buClr>
                <a:schemeClr val="dk1"/>
              </a:buClr>
              <a:buFont typeface="PT Sans"/>
              <a:buChar char="»"/>
              <a:defRPr/>
            </a:lvl6pPr>
            <a:lvl7pPr indent="-25221" marL="2971622" rtl="0" algn="l">
              <a:spcBef>
                <a:spcPts val="400"/>
              </a:spcBef>
              <a:spcAft>
                <a:spcPts val="0"/>
              </a:spcAft>
              <a:buClr>
                <a:schemeClr val="dk1"/>
              </a:buClr>
              <a:buFont typeface="PT Sans"/>
              <a:buChar char="»"/>
              <a:defRPr/>
            </a:lvl7pPr>
            <a:lvl8pPr indent="-25194" marL="3428795" rtl="0" algn="l">
              <a:spcBef>
                <a:spcPts val="400"/>
              </a:spcBef>
              <a:spcAft>
                <a:spcPts val="0"/>
              </a:spcAft>
              <a:buClr>
                <a:schemeClr val="dk1"/>
              </a:buClr>
              <a:buFont typeface="PT Sans"/>
              <a:buChar char="»"/>
              <a:defRPr/>
            </a:lvl8pPr>
            <a:lvl9pPr indent="-25167" marL="3885967" rtl="0" algn="l">
              <a:spcBef>
                <a:spcPts val="400"/>
              </a:spcBef>
              <a:spcAft>
                <a:spcPts val="0"/>
              </a:spcAft>
              <a:buClr>
                <a:schemeClr val="dk1"/>
              </a:buClr>
              <a:buFont typeface="PT Sans"/>
              <a:buChar char="»"/>
              <a:defRPr/>
            </a:lvl9pPr>
          </a:lstStyle>
          <a:p/>
        </p:txBody>
      </p:sp>
      <p:sp>
        <p:nvSpPr>
          <p:cNvPr id="775" name="Shape 775"/>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1pPr>
            <a:lvl2pPr indent="-12673" marL="457173"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2pPr>
            <a:lvl3pPr indent="-12643" marL="914344"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3pPr>
            <a:lvl4pPr indent="-12618" marL="1371518"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4pPr>
            <a:lvl5pPr indent="-12591" marL="1828691"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5pPr>
            <a:lvl6pPr indent="-12562" marL="2285863"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6pPr>
            <a:lvl7pPr indent="-12536" marL="2743036"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7pPr>
            <a:lvl8pPr indent="-12508" marL="3200209"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8pPr>
            <a:lvl9pPr indent="-12481" marL="3657381"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9pPr>
          </a:lstStyle>
          <a:p/>
        </p:txBody>
      </p:sp>
      <p:sp>
        <p:nvSpPr>
          <p:cNvPr id="776" name="Shape 776"/>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1pPr>
            <a:lvl2pPr indent="-12673" marL="457173"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2pPr>
            <a:lvl3pPr indent="-12643" marL="914344"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3pPr>
            <a:lvl4pPr indent="-12618" marL="1371518"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4pPr>
            <a:lvl5pPr indent="-12591" marL="1828691"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5pPr>
            <a:lvl6pPr indent="-12562" marL="2285863"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6pPr>
            <a:lvl7pPr indent="-12536" marL="2743036"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7pPr>
            <a:lvl8pPr indent="-12508" marL="3200209"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8pPr>
            <a:lvl9pPr indent="-12481" marL="3657381"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9pPr>
          </a:lstStyle>
          <a:p/>
        </p:txBody>
      </p:sp>
      <p:sp>
        <p:nvSpPr>
          <p:cNvPr id="777" name="Shape 777"/>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baseline="0" i="0" lang="en-US" sz="1400" u="none" cap="none" strike="noStrike">
                <a:solidFill>
                  <a:srgbClr val="000000"/>
                </a:solidFill>
                <a:latin typeface="PT Sans"/>
                <a:ea typeface="PT Sans"/>
                <a:cs typeface="PT Sans"/>
                <a:sym typeface="PT Sans"/>
                <a:rtl val="0"/>
              </a:rPr>
              <a:t>‹#›</a:t>
            </a:fld>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78" name="Shape 778"/>
        <p:cNvGrpSpPr/>
        <p:nvPr/>
      </p:nvGrpSpPr>
      <p:grpSpPr>
        <a:xfrm>
          <a:off x="0" y="0"/>
          <a:ext cx="0" cy="0"/>
          <a:chOff x="0" y="0"/>
          <a:chExt cx="0" cy="0"/>
        </a:xfrm>
      </p:grpSpPr>
      <p:sp>
        <p:nvSpPr>
          <p:cNvPr id="779" name="Shape 779"/>
          <p:cNvSpPr txBox="1"/>
          <p:nvPr>
            <p:ph type="title"/>
          </p:nvPr>
        </p:nvSpPr>
        <p:spPr>
          <a:xfrm rot="5400000">
            <a:off x="5543550" y="2038349"/>
            <a:ext cx="4876798" cy="2019298"/>
          </a:xfrm>
          <a:prstGeom prst="rect">
            <a:avLst/>
          </a:prstGeom>
          <a:noFill/>
          <a:ln>
            <a:noFill/>
          </a:ln>
        </p:spPr>
        <p:txBody>
          <a:bodyPr anchorCtr="0" anchor="ctr" bIns="91425" lIns="91425" rIns="91425" tIns="91425"/>
          <a:lstStyle>
            <a:lvl1pPr rtl="0" algn="ctr">
              <a:spcBef>
                <a:spcPts val="0"/>
              </a:spcBef>
              <a:spcAft>
                <a:spcPts val="0"/>
              </a:spcAft>
              <a:defRPr/>
            </a:lvl1pPr>
            <a:lvl2pPr rtl="0" algn="ctr">
              <a:spcBef>
                <a:spcPts val="0"/>
              </a:spcBef>
              <a:spcAft>
                <a:spcPts val="0"/>
              </a:spcAft>
              <a:defRPr/>
            </a:lvl2pPr>
            <a:lvl3pPr rtl="0" algn="ctr">
              <a:spcBef>
                <a:spcPts val="0"/>
              </a:spcBef>
              <a:spcAft>
                <a:spcPts val="0"/>
              </a:spcAft>
              <a:defRPr/>
            </a:lvl3pPr>
            <a:lvl4pPr rtl="0" algn="ctr">
              <a:spcBef>
                <a:spcPts val="0"/>
              </a:spcBef>
              <a:spcAft>
                <a:spcPts val="0"/>
              </a:spcAft>
              <a:defRPr/>
            </a:lvl4pPr>
            <a:lvl5pPr rtl="0" algn="ctr">
              <a:spcBef>
                <a:spcPts val="0"/>
              </a:spcBef>
              <a:spcAft>
                <a:spcPts val="0"/>
              </a:spcAft>
              <a:defRPr/>
            </a:lvl5pPr>
            <a:lvl6pPr marL="457173" rtl="0" algn="ctr">
              <a:spcBef>
                <a:spcPts val="0"/>
              </a:spcBef>
              <a:spcAft>
                <a:spcPts val="0"/>
              </a:spcAft>
              <a:defRPr/>
            </a:lvl6pPr>
            <a:lvl7pPr marL="914344" rtl="0" algn="ctr">
              <a:spcBef>
                <a:spcPts val="0"/>
              </a:spcBef>
              <a:spcAft>
                <a:spcPts val="0"/>
              </a:spcAft>
              <a:defRPr/>
            </a:lvl7pPr>
            <a:lvl8pPr marL="1371518" rtl="0" algn="ctr">
              <a:spcBef>
                <a:spcPts val="0"/>
              </a:spcBef>
              <a:spcAft>
                <a:spcPts val="0"/>
              </a:spcAft>
              <a:defRPr/>
            </a:lvl8pPr>
            <a:lvl9pPr marL="1828691" rtl="0" algn="ctr">
              <a:spcBef>
                <a:spcPts val="0"/>
              </a:spcBef>
              <a:spcAft>
                <a:spcPts val="0"/>
              </a:spcAft>
              <a:defRPr/>
            </a:lvl9pPr>
          </a:lstStyle>
          <a:p/>
        </p:txBody>
      </p:sp>
      <p:sp>
        <p:nvSpPr>
          <p:cNvPr id="780" name="Shape 780"/>
          <p:cNvSpPr txBox="1"/>
          <p:nvPr>
            <p:ph idx="1" type="body"/>
          </p:nvPr>
        </p:nvSpPr>
        <p:spPr>
          <a:xfrm rot="5400000">
            <a:off x="1428749" y="95248"/>
            <a:ext cx="4876798" cy="5905500"/>
          </a:xfrm>
          <a:prstGeom prst="rect">
            <a:avLst/>
          </a:prstGeom>
          <a:noFill/>
          <a:ln>
            <a:noFill/>
          </a:ln>
        </p:spPr>
        <p:txBody>
          <a:bodyPr anchorCtr="0" anchor="t" bIns="91425" lIns="91425" rIns="91425" tIns="91425"/>
          <a:lstStyle>
            <a:lvl1pPr indent="-49213" marL="341313" rtl="0" algn="l">
              <a:spcBef>
                <a:spcPts val="640"/>
              </a:spcBef>
              <a:spcAft>
                <a:spcPts val="0"/>
              </a:spcAft>
              <a:buClr>
                <a:schemeClr val="dk1"/>
              </a:buClr>
              <a:buFont typeface="PT Sans"/>
              <a:buChar char="•"/>
              <a:defRPr/>
            </a:lvl1pPr>
            <a:lvl2pPr indent="-17462" marL="741363" rtl="0" algn="l">
              <a:spcBef>
                <a:spcPts val="560"/>
              </a:spcBef>
              <a:spcAft>
                <a:spcPts val="0"/>
              </a:spcAft>
              <a:buClr>
                <a:schemeClr val="dk1"/>
              </a:buClr>
              <a:buFont typeface="PT Sans"/>
              <a:buChar char="–"/>
              <a:defRPr/>
            </a:lvl2pPr>
            <a:lvl3pPr indent="14287" marL="1141413" rtl="0" algn="l">
              <a:spcBef>
                <a:spcPts val="480"/>
              </a:spcBef>
              <a:spcAft>
                <a:spcPts val="0"/>
              </a:spcAft>
              <a:buClr>
                <a:schemeClr val="dk1"/>
              </a:buClr>
              <a:buFont typeface="PT Sans"/>
              <a:buChar char="•"/>
              <a:defRPr/>
            </a:lvl3pPr>
            <a:lvl4pPr indent="-11112" marL="1598613" rtl="0" algn="l">
              <a:spcBef>
                <a:spcPts val="400"/>
              </a:spcBef>
              <a:spcAft>
                <a:spcPts val="0"/>
              </a:spcAft>
              <a:buClr>
                <a:schemeClr val="dk1"/>
              </a:buClr>
              <a:buFont typeface="PT Sans"/>
              <a:buChar char="–"/>
              <a:defRPr/>
            </a:lvl4pPr>
            <a:lvl5pPr indent="-11113" marL="2055813" rtl="0" algn="l">
              <a:spcBef>
                <a:spcPts val="400"/>
              </a:spcBef>
              <a:spcAft>
                <a:spcPts val="0"/>
              </a:spcAft>
              <a:buClr>
                <a:schemeClr val="dk1"/>
              </a:buClr>
              <a:buFont typeface="PT Sans"/>
              <a:buChar char="»"/>
              <a:defRPr/>
            </a:lvl5pPr>
            <a:lvl6pPr indent="-25250" marL="2514450" rtl="0" algn="l">
              <a:spcBef>
                <a:spcPts val="400"/>
              </a:spcBef>
              <a:spcAft>
                <a:spcPts val="0"/>
              </a:spcAft>
              <a:buClr>
                <a:schemeClr val="dk1"/>
              </a:buClr>
              <a:buFont typeface="PT Sans"/>
              <a:buChar char="»"/>
              <a:defRPr/>
            </a:lvl6pPr>
            <a:lvl7pPr indent="-25221" marL="2971622" rtl="0" algn="l">
              <a:spcBef>
                <a:spcPts val="400"/>
              </a:spcBef>
              <a:spcAft>
                <a:spcPts val="0"/>
              </a:spcAft>
              <a:buClr>
                <a:schemeClr val="dk1"/>
              </a:buClr>
              <a:buFont typeface="PT Sans"/>
              <a:buChar char="»"/>
              <a:defRPr/>
            </a:lvl7pPr>
            <a:lvl8pPr indent="-25194" marL="3428795" rtl="0" algn="l">
              <a:spcBef>
                <a:spcPts val="400"/>
              </a:spcBef>
              <a:spcAft>
                <a:spcPts val="0"/>
              </a:spcAft>
              <a:buClr>
                <a:schemeClr val="dk1"/>
              </a:buClr>
              <a:buFont typeface="PT Sans"/>
              <a:buChar char="»"/>
              <a:defRPr/>
            </a:lvl8pPr>
            <a:lvl9pPr indent="-25167" marL="3885967" rtl="0" algn="l">
              <a:spcBef>
                <a:spcPts val="400"/>
              </a:spcBef>
              <a:spcAft>
                <a:spcPts val="0"/>
              </a:spcAft>
              <a:buClr>
                <a:schemeClr val="dk1"/>
              </a:buClr>
              <a:buFont typeface="PT Sans"/>
              <a:buChar char="»"/>
              <a:defRPr/>
            </a:lvl9pPr>
          </a:lstStyle>
          <a:p/>
        </p:txBody>
      </p:sp>
      <p:sp>
        <p:nvSpPr>
          <p:cNvPr id="781" name="Shape 781"/>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1pPr>
            <a:lvl2pPr indent="-12673" marL="457173"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2pPr>
            <a:lvl3pPr indent="-12643" marL="914344"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3pPr>
            <a:lvl4pPr indent="-12618" marL="1371518"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4pPr>
            <a:lvl5pPr indent="-12591" marL="1828691"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5pPr>
            <a:lvl6pPr indent="-12562" marL="2285863"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6pPr>
            <a:lvl7pPr indent="-12536" marL="2743036"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7pPr>
            <a:lvl8pPr indent="-12508" marL="3200209"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8pPr>
            <a:lvl9pPr indent="-12481" marL="3657381"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9pPr>
          </a:lstStyle>
          <a:p/>
        </p:txBody>
      </p:sp>
      <p:sp>
        <p:nvSpPr>
          <p:cNvPr id="782" name="Shape 782"/>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1pPr>
            <a:lvl2pPr indent="-12673" marL="457173"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2pPr>
            <a:lvl3pPr indent="-12643" marL="914344"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3pPr>
            <a:lvl4pPr indent="-12618" marL="1371518"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4pPr>
            <a:lvl5pPr indent="-12591" marL="1828691"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5pPr>
            <a:lvl6pPr indent="-12562" marL="2285863"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6pPr>
            <a:lvl7pPr indent="-12536" marL="2743036"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7pPr>
            <a:lvl8pPr indent="-12508" marL="3200209"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8pPr>
            <a:lvl9pPr indent="-12481" marL="3657381"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9pPr>
          </a:lstStyle>
          <a:p/>
        </p:txBody>
      </p:sp>
      <p:sp>
        <p:nvSpPr>
          <p:cNvPr id="783" name="Shape 783"/>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PT Sans"/>
              <a:buNone/>
            </a:pPr>
            <a:fld id="{00000000-1234-1234-1234-123412341234}" type="slidenum">
              <a:rPr b="0" baseline="0" i="0" lang="en-US" sz="1400" u="none" cap="none" strike="noStrike">
                <a:solidFill>
                  <a:srgbClr val="000000"/>
                </a:solidFill>
                <a:latin typeface="PT Sans"/>
                <a:ea typeface="PT Sans"/>
                <a:cs typeface="PT Sans"/>
                <a:sym typeface="PT Sans"/>
                <a:rtl val="0"/>
              </a:rPr>
              <a:t>‹#›</a:t>
            </a:fld>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800" name="Shape 800"/>
        <p:cNvGrpSpPr/>
        <p:nvPr/>
      </p:nvGrpSpPr>
      <p:grpSpPr>
        <a:xfrm>
          <a:off x="0" y="0"/>
          <a:ext cx="0" cy="0"/>
          <a:chOff x="0" y="0"/>
          <a:chExt cx="0" cy="0"/>
        </a:xfrm>
      </p:grpSpPr>
      <p:sp>
        <p:nvSpPr>
          <p:cNvPr id="801" name="Shape 801"/>
          <p:cNvSpPr txBox="1"/>
          <p:nvPr>
            <p:ph type="title"/>
          </p:nvPr>
        </p:nvSpPr>
        <p:spPr>
          <a:xfrm>
            <a:off x="1295400" y="609833"/>
            <a:ext cx="7696244" cy="1143000"/>
          </a:xfrm>
          <a:prstGeom prst="rect">
            <a:avLst/>
          </a:prstGeom>
          <a:noFill/>
          <a:ln>
            <a:noFill/>
          </a:ln>
        </p:spPr>
        <p:txBody>
          <a:bodyPr anchorCtr="0" anchor="ctr" bIns="91425" lIns="91425" rIns="91425" tIns="91425"/>
          <a:lstStyle>
            <a:lvl1pPr rtl="0" algn="ctr">
              <a:spcBef>
                <a:spcPts val="0"/>
              </a:spcBef>
              <a:spcAft>
                <a:spcPts val="0"/>
              </a:spcAft>
              <a:defRPr sz="4400">
                <a:solidFill>
                  <a:schemeClr val="dk2"/>
                </a:solidFill>
                <a:latin typeface="PT Sans"/>
                <a:ea typeface="PT Sans"/>
                <a:cs typeface="PT Sans"/>
                <a:sym typeface="PT Sans"/>
              </a:defRPr>
            </a:lvl1pPr>
            <a:lvl2pPr rtl="0" algn="ctr">
              <a:spcBef>
                <a:spcPts val="0"/>
              </a:spcBef>
              <a:spcAft>
                <a:spcPts val="0"/>
              </a:spcAft>
              <a:defRPr sz="4400">
                <a:solidFill>
                  <a:schemeClr val="dk2"/>
                </a:solidFill>
                <a:latin typeface="PT Sans"/>
                <a:ea typeface="PT Sans"/>
                <a:cs typeface="PT Sans"/>
                <a:sym typeface="PT Sans"/>
              </a:defRPr>
            </a:lvl2pPr>
            <a:lvl3pPr rtl="0" algn="ctr">
              <a:spcBef>
                <a:spcPts val="0"/>
              </a:spcBef>
              <a:spcAft>
                <a:spcPts val="0"/>
              </a:spcAft>
              <a:defRPr sz="4400">
                <a:solidFill>
                  <a:schemeClr val="dk2"/>
                </a:solidFill>
                <a:latin typeface="PT Sans"/>
                <a:ea typeface="PT Sans"/>
                <a:cs typeface="PT Sans"/>
                <a:sym typeface="PT Sans"/>
              </a:defRPr>
            </a:lvl3pPr>
            <a:lvl4pPr rtl="0" algn="ctr">
              <a:spcBef>
                <a:spcPts val="0"/>
              </a:spcBef>
              <a:spcAft>
                <a:spcPts val="0"/>
              </a:spcAft>
              <a:defRPr sz="4400">
                <a:solidFill>
                  <a:schemeClr val="dk2"/>
                </a:solidFill>
                <a:latin typeface="PT Sans"/>
                <a:ea typeface="PT Sans"/>
                <a:cs typeface="PT Sans"/>
                <a:sym typeface="PT Sans"/>
              </a:defRPr>
            </a:lvl4pPr>
            <a:lvl5pPr rtl="0" algn="ctr">
              <a:spcBef>
                <a:spcPts val="0"/>
              </a:spcBef>
              <a:spcAft>
                <a:spcPts val="0"/>
              </a:spcAft>
              <a:defRPr sz="4400">
                <a:solidFill>
                  <a:schemeClr val="dk2"/>
                </a:solidFill>
                <a:latin typeface="PT Sans"/>
                <a:ea typeface="PT Sans"/>
                <a:cs typeface="PT Sans"/>
                <a:sym typeface="PT Sans"/>
              </a:defRPr>
            </a:lvl5pPr>
            <a:lvl6pPr marL="457173" rtl="0" algn="ctr">
              <a:spcBef>
                <a:spcPts val="0"/>
              </a:spcBef>
              <a:spcAft>
                <a:spcPts val="0"/>
              </a:spcAft>
              <a:defRPr sz="4400">
                <a:solidFill>
                  <a:schemeClr val="dk2"/>
                </a:solidFill>
                <a:latin typeface="Arial"/>
                <a:ea typeface="Arial"/>
                <a:cs typeface="Arial"/>
                <a:sym typeface="Arial"/>
              </a:defRPr>
            </a:lvl6pPr>
            <a:lvl7pPr marL="914344" rtl="0" algn="ctr">
              <a:spcBef>
                <a:spcPts val="0"/>
              </a:spcBef>
              <a:spcAft>
                <a:spcPts val="0"/>
              </a:spcAft>
              <a:defRPr sz="4400">
                <a:solidFill>
                  <a:schemeClr val="dk2"/>
                </a:solidFill>
                <a:latin typeface="Arial"/>
                <a:ea typeface="Arial"/>
                <a:cs typeface="Arial"/>
                <a:sym typeface="Arial"/>
              </a:defRPr>
            </a:lvl7pPr>
            <a:lvl8pPr marL="1371518" rtl="0" algn="ctr">
              <a:spcBef>
                <a:spcPts val="0"/>
              </a:spcBef>
              <a:spcAft>
                <a:spcPts val="0"/>
              </a:spcAft>
              <a:defRPr sz="4400">
                <a:solidFill>
                  <a:schemeClr val="dk2"/>
                </a:solidFill>
                <a:latin typeface="Arial"/>
                <a:ea typeface="Arial"/>
                <a:cs typeface="Arial"/>
                <a:sym typeface="Arial"/>
              </a:defRPr>
            </a:lvl8pPr>
            <a:lvl9pPr marL="1828691" rtl="0" algn="ctr">
              <a:spcBef>
                <a:spcPts val="0"/>
              </a:spcBef>
              <a:spcAft>
                <a:spcPts val="0"/>
              </a:spcAft>
              <a:defRPr sz="4400">
                <a:solidFill>
                  <a:schemeClr val="dk2"/>
                </a:solidFill>
                <a:latin typeface="Arial"/>
                <a:ea typeface="Arial"/>
                <a:cs typeface="Arial"/>
                <a:sym typeface="Arial"/>
              </a:defRPr>
            </a:lvl9pPr>
          </a:lstStyle>
          <a:p/>
        </p:txBody>
      </p:sp>
      <p:sp>
        <p:nvSpPr>
          <p:cNvPr id="802" name="Shape 802"/>
          <p:cNvSpPr txBox="1"/>
          <p:nvPr>
            <p:ph idx="1" type="body"/>
          </p:nvPr>
        </p:nvSpPr>
        <p:spPr>
          <a:xfrm>
            <a:off x="1295400" y="1935201"/>
            <a:ext cx="7696244" cy="3550966"/>
          </a:xfrm>
          <a:prstGeom prst="rect">
            <a:avLst/>
          </a:prstGeom>
          <a:noFill/>
          <a:ln>
            <a:noFill/>
          </a:ln>
        </p:spPr>
        <p:txBody>
          <a:bodyPr anchorCtr="0" anchor="t" bIns="91425" lIns="91425" rIns="91425" tIns="91425"/>
          <a:lstStyle>
            <a:lvl1pPr indent="-138113" marL="341313" rtl="0" algn="l">
              <a:spcBef>
                <a:spcPts val="640"/>
              </a:spcBef>
              <a:spcAft>
                <a:spcPts val="0"/>
              </a:spcAft>
              <a:buClr>
                <a:schemeClr val="dk1"/>
              </a:buClr>
              <a:buFont typeface="PT Sans"/>
              <a:buChar char="•"/>
              <a:defRPr sz="3200">
                <a:solidFill>
                  <a:schemeClr val="dk1"/>
                </a:solidFill>
                <a:latin typeface="PT Sans"/>
                <a:ea typeface="PT Sans"/>
                <a:cs typeface="PT Sans"/>
                <a:sym typeface="PT Sans"/>
              </a:defRPr>
            </a:lvl1pPr>
            <a:lvl2pPr indent="-106362" marL="741363" rtl="0" algn="l">
              <a:spcBef>
                <a:spcPts val="560"/>
              </a:spcBef>
              <a:spcAft>
                <a:spcPts val="0"/>
              </a:spcAft>
              <a:buClr>
                <a:schemeClr val="dk1"/>
              </a:buClr>
              <a:buFont typeface="PT Sans"/>
              <a:buChar char="–"/>
              <a:defRPr sz="2800">
                <a:solidFill>
                  <a:schemeClr val="dk1"/>
                </a:solidFill>
                <a:latin typeface="PT Sans"/>
                <a:ea typeface="PT Sans"/>
                <a:cs typeface="PT Sans"/>
                <a:sym typeface="PT Sans"/>
              </a:defRPr>
            </a:lvl2pPr>
            <a:lvl3pPr indent="-74612" marL="1141413" rtl="0" algn="l">
              <a:spcBef>
                <a:spcPts val="480"/>
              </a:spcBef>
              <a:spcAft>
                <a:spcPts val="0"/>
              </a:spcAft>
              <a:buClr>
                <a:schemeClr val="dk1"/>
              </a:buClr>
              <a:buFont typeface="PT Sans"/>
              <a:buChar char="•"/>
              <a:defRPr sz="2400">
                <a:solidFill>
                  <a:schemeClr val="dk1"/>
                </a:solidFill>
                <a:latin typeface="PT Sans"/>
                <a:ea typeface="PT Sans"/>
                <a:cs typeface="PT Sans"/>
                <a:sym typeface="PT Sans"/>
              </a:defRPr>
            </a:lvl3pPr>
            <a:lvl4pPr indent="-100012" marL="1598613"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4pPr>
            <a:lvl5pPr indent="-100013" marL="2055813"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5pPr>
            <a:lvl6pPr indent="-114150" marL="2514450"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6pPr>
            <a:lvl7pPr indent="-114121" marL="2971622"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7pPr>
            <a:lvl8pPr indent="-114094" marL="3428795"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8pPr>
            <a:lvl9pPr indent="-114067" marL="3885967"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9pPr>
          </a:lstStyle>
          <a:p/>
        </p:txBody>
      </p:sp>
      <p:sp>
        <p:nvSpPr>
          <p:cNvPr id="803" name="Shape 803"/>
          <p:cNvSpPr txBox="1"/>
          <p:nvPr>
            <p:ph idx="10" type="dt"/>
          </p:nvPr>
        </p:nvSpPr>
        <p:spPr>
          <a:xfrm>
            <a:off x="2819400" y="6245225"/>
            <a:ext cx="1447799" cy="476249"/>
          </a:xfrm>
          <a:prstGeom prst="rect">
            <a:avLst/>
          </a:prstGeom>
          <a:noFill/>
          <a:ln>
            <a:noFill/>
          </a:ln>
        </p:spPr>
        <p:txBody>
          <a:bodyPr anchorCtr="0" anchor="t" bIns="91425" lIns="91425" rIns="91425" tIns="91425"/>
          <a:lstStyle>
            <a:lvl1pPr indent="0" marL="0" marR="0" rtl="0" algn="l">
              <a:spcBef>
                <a:spcPts val="0"/>
              </a:spcBef>
              <a:defRPr b="0" baseline="0" i="0" sz="1400" u="none" cap="none" strike="noStrike">
                <a:solidFill>
                  <a:schemeClr val="dk1"/>
                </a:solidFill>
                <a:latin typeface="PT Sans"/>
                <a:ea typeface="PT Sans"/>
                <a:cs typeface="PT Sans"/>
                <a:sym typeface="PT Sans"/>
              </a:defRPr>
            </a:lvl1pPr>
            <a:lvl2pPr indent="0" marL="457200" marR="0" rtl="0" algn="l">
              <a:spcBef>
                <a:spcPts val="0"/>
              </a:spcBef>
              <a:defRPr b="0" baseline="0" i="0" sz="1800" u="none" cap="none" strike="noStrike">
                <a:solidFill>
                  <a:schemeClr val="dk1"/>
                </a:solidFill>
                <a:latin typeface="PT Sans"/>
                <a:ea typeface="PT Sans"/>
                <a:cs typeface="PT Sans"/>
                <a:sym typeface="PT Sans"/>
              </a:defRPr>
            </a:lvl2pPr>
            <a:lvl3pPr indent="0" marL="914400" marR="0" rtl="0" algn="l">
              <a:spcBef>
                <a:spcPts val="0"/>
              </a:spcBef>
              <a:defRPr b="0" baseline="0" i="0" sz="1800" u="none" cap="none" strike="noStrike">
                <a:solidFill>
                  <a:schemeClr val="dk1"/>
                </a:solidFill>
                <a:latin typeface="PT Sans"/>
                <a:ea typeface="PT Sans"/>
                <a:cs typeface="PT Sans"/>
                <a:sym typeface="PT Sans"/>
              </a:defRPr>
            </a:lvl3pPr>
            <a:lvl4pPr indent="0" marL="1371600" marR="0" rtl="0" algn="l">
              <a:spcBef>
                <a:spcPts val="0"/>
              </a:spcBef>
              <a:defRPr b="0" baseline="0" i="0" sz="1800" u="none" cap="none" strike="noStrike">
                <a:solidFill>
                  <a:schemeClr val="dk1"/>
                </a:solidFill>
                <a:latin typeface="PT Sans"/>
                <a:ea typeface="PT Sans"/>
                <a:cs typeface="PT Sans"/>
                <a:sym typeface="PT Sans"/>
              </a:defRPr>
            </a:lvl4pPr>
            <a:lvl5pPr indent="0" marL="1828800" marR="0" rtl="0" algn="l">
              <a:spcBef>
                <a:spcPts val="0"/>
              </a:spcBef>
              <a:defRPr b="0" baseline="0" i="0" sz="1800" u="none" cap="none" strike="noStrike">
                <a:solidFill>
                  <a:schemeClr val="dk1"/>
                </a:solidFill>
                <a:latin typeface="PT Sans"/>
                <a:ea typeface="PT Sans"/>
                <a:cs typeface="PT Sans"/>
                <a:sym typeface="PT Sans"/>
              </a:defRPr>
            </a:lvl5pPr>
            <a:lvl6pPr indent="0" marL="2286000" marR="0" rtl="0" algn="l">
              <a:spcBef>
                <a:spcPts val="0"/>
              </a:spcBef>
              <a:defRPr b="0" baseline="0" i="0" sz="1800" u="none" cap="none" strike="noStrike">
                <a:solidFill>
                  <a:schemeClr val="dk1"/>
                </a:solidFill>
                <a:latin typeface="PT Sans"/>
                <a:ea typeface="PT Sans"/>
                <a:cs typeface="PT Sans"/>
                <a:sym typeface="PT Sans"/>
              </a:defRPr>
            </a:lvl6pPr>
            <a:lvl7pPr indent="0" marL="2743200" marR="0" rtl="0" algn="l">
              <a:spcBef>
                <a:spcPts val="0"/>
              </a:spcBef>
              <a:defRPr b="0" baseline="0" i="0" sz="1800" u="none" cap="none" strike="noStrike">
                <a:solidFill>
                  <a:schemeClr val="dk1"/>
                </a:solidFill>
                <a:latin typeface="PT Sans"/>
                <a:ea typeface="PT Sans"/>
                <a:cs typeface="PT Sans"/>
                <a:sym typeface="PT Sans"/>
              </a:defRPr>
            </a:lvl7pPr>
            <a:lvl8pPr indent="0" marL="3200400" marR="0" rtl="0" algn="l">
              <a:spcBef>
                <a:spcPts val="0"/>
              </a:spcBef>
              <a:defRPr b="0" baseline="0" i="0" sz="1800" u="none" cap="none" strike="noStrike">
                <a:solidFill>
                  <a:schemeClr val="dk1"/>
                </a:solidFill>
                <a:latin typeface="PT Sans"/>
                <a:ea typeface="PT Sans"/>
                <a:cs typeface="PT Sans"/>
                <a:sym typeface="PT Sans"/>
              </a:defRPr>
            </a:lvl8pPr>
            <a:lvl9pPr indent="0" marL="3657600" marR="0" rtl="0" algn="l">
              <a:spcBef>
                <a:spcPts val="0"/>
              </a:spcBef>
              <a:defRPr b="0" baseline="0" i="0" sz="1800" u="none" cap="none" strike="noStrike">
                <a:solidFill>
                  <a:schemeClr val="dk1"/>
                </a:solidFill>
                <a:latin typeface="PT Sans"/>
                <a:ea typeface="PT Sans"/>
                <a:cs typeface="PT Sans"/>
                <a:sym typeface="PT Sans"/>
              </a:defRPr>
            </a:lvl9pPr>
          </a:lstStyle>
          <a:p/>
        </p:txBody>
      </p:sp>
      <p:sp>
        <p:nvSpPr>
          <p:cNvPr id="804" name="Shape 804"/>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spcBef>
                <a:spcPts val="0"/>
              </a:spcBef>
              <a:defRPr b="0" baseline="0" i="0" sz="1400" u="none" cap="none" strike="noStrike">
                <a:solidFill>
                  <a:schemeClr val="dk1"/>
                </a:solidFill>
                <a:latin typeface="PT Sans"/>
                <a:ea typeface="PT Sans"/>
                <a:cs typeface="PT Sans"/>
                <a:sym typeface="PT Sans"/>
              </a:defRPr>
            </a:lvl1pPr>
            <a:lvl2pPr indent="0" marL="457200" marR="0" rtl="0" algn="l">
              <a:spcBef>
                <a:spcPts val="0"/>
              </a:spcBef>
              <a:defRPr b="0" baseline="0" i="0" sz="1800" u="none" cap="none" strike="noStrike">
                <a:solidFill>
                  <a:schemeClr val="dk1"/>
                </a:solidFill>
                <a:latin typeface="PT Sans"/>
                <a:ea typeface="PT Sans"/>
                <a:cs typeface="PT Sans"/>
                <a:sym typeface="PT Sans"/>
              </a:defRPr>
            </a:lvl2pPr>
            <a:lvl3pPr indent="0" marL="914400" marR="0" rtl="0" algn="l">
              <a:spcBef>
                <a:spcPts val="0"/>
              </a:spcBef>
              <a:defRPr b="0" baseline="0" i="0" sz="1800" u="none" cap="none" strike="noStrike">
                <a:solidFill>
                  <a:schemeClr val="dk1"/>
                </a:solidFill>
                <a:latin typeface="PT Sans"/>
                <a:ea typeface="PT Sans"/>
                <a:cs typeface="PT Sans"/>
                <a:sym typeface="PT Sans"/>
              </a:defRPr>
            </a:lvl3pPr>
            <a:lvl4pPr indent="0" marL="1371600" marR="0" rtl="0" algn="l">
              <a:spcBef>
                <a:spcPts val="0"/>
              </a:spcBef>
              <a:defRPr b="0" baseline="0" i="0" sz="1800" u="none" cap="none" strike="noStrike">
                <a:solidFill>
                  <a:schemeClr val="dk1"/>
                </a:solidFill>
                <a:latin typeface="PT Sans"/>
                <a:ea typeface="PT Sans"/>
                <a:cs typeface="PT Sans"/>
                <a:sym typeface="PT Sans"/>
              </a:defRPr>
            </a:lvl4pPr>
            <a:lvl5pPr indent="0" marL="1828800" marR="0" rtl="0" algn="l">
              <a:spcBef>
                <a:spcPts val="0"/>
              </a:spcBef>
              <a:defRPr b="0" baseline="0" i="0" sz="1800" u="none" cap="none" strike="noStrike">
                <a:solidFill>
                  <a:schemeClr val="dk1"/>
                </a:solidFill>
                <a:latin typeface="PT Sans"/>
                <a:ea typeface="PT Sans"/>
                <a:cs typeface="PT Sans"/>
                <a:sym typeface="PT Sans"/>
              </a:defRPr>
            </a:lvl5pPr>
            <a:lvl6pPr indent="0" marL="2286000" marR="0" rtl="0" algn="l">
              <a:spcBef>
                <a:spcPts val="0"/>
              </a:spcBef>
              <a:defRPr b="0" baseline="0" i="0" sz="1800" u="none" cap="none" strike="noStrike">
                <a:solidFill>
                  <a:schemeClr val="dk1"/>
                </a:solidFill>
                <a:latin typeface="PT Sans"/>
                <a:ea typeface="PT Sans"/>
                <a:cs typeface="PT Sans"/>
                <a:sym typeface="PT Sans"/>
              </a:defRPr>
            </a:lvl6pPr>
            <a:lvl7pPr indent="0" marL="2743200" marR="0" rtl="0" algn="l">
              <a:spcBef>
                <a:spcPts val="0"/>
              </a:spcBef>
              <a:defRPr b="0" baseline="0" i="0" sz="1800" u="none" cap="none" strike="noStrike">
                <a:solidFill>
                  <a:schemeClr val="dk1"/>
                </a:solidFill>
                <a:latin typeface="PT Sans"/>
                <a:ea typeface="PT Sans"/>
                <a:cs typeface="PT Sans"/>
                <a:sym typeface="PT Sans"/>
              </a:defRPr>
            </a:lvl7pPr>
            <a:lvl8pPr indent="0" marL="3200400" marR="0" rtl="0" algn="l">
              <a:spcBef>
                <a:spcPts val="0"/>
              </a:spcBef>
              <a:defRPr b="0" baseline="0" i="0" sz="1800" u="none" cap="none" strike="noStrike">
                <a:solidFill>
                  <a:schemeClr val="dk1"/>
                </a:solidFill>
                <a:latin typeface="PT Sans"/>
                <a:ea typeface="PT Sans"/>
                <a:cs typeface="PT Sans"/>
                <a:sym typeface="PT Sans"/>
              </a:defRPr>
            </a:lvl8pPr>
            <a:lvl9pPr indent="0" marL="3657600" marR="0" rtl="0" algn="l">
              <a:spcBef>
                <a:spcPts val="0"/>
              </a:spcBef>
              <a:defRPr b="0" baseline="0" i="0" sz="1800" u="none" cap="none" strike="noStrike">
                <a:solidFill>
                  <a:schemeClr val="dk1"/>
                </a:solidFill>
                <a:latin typeface="PT Sans"/>
                <a:ea typeface="PT Sans"/>
                <a:cs typeface="PT Sans"/>
                <a:sym typeface="PT Sans"/>
              </a:defRPr>
            </a:lvl9pPr>
          </a:lstStyle>
          <a:p/>
        </p:txBody>
      </p:sp>
      <p:sp>
        <p:nvSpPr>
          <p:cNvPr id="805" name="Shape 805"/>
          <p:cNvSpPr txBox="1"/>
          <p:nvPr>
            <p:ph idx="12" type="sldNum"/>
          </p:nvPr>
        </p:nvSpPr>
        <p:spPr>
          <a:xfrm>
            <a:off x="7239000" y="6245225"/>
            <a:ext cx="1447799"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06" name="Shape 806"/>
        <p:cNvGrpSpPr/>
        <p:nvPr/>
      </p:nvGrpSpPr>
      <p:grpSpPr>
        <a:xfrm>
          <a:off x="0" y="0"/>
          <a:ext cx="0" cy="0"/>
          <a:chOff x="0" y="0"/>
          <a:chExt cx="0" cy="0"/>
        </a:xfrm>
      </p:grpSpPr>
      <p:sp>
        <p:nvSpPr>
          <p:cNvPr id="807" name="Shape 807"/>
          <p:cNvSpPr txBox="1"/>
          <p:nvPr>
            <p:ph type="ctrTitle"/>
          </p:nvPr>
        </p:nvSpPr>
        <p:spPr>
          <a:xfrm>
            <a:off x="914400" y="2362200"/>
            <a:ext cx="7619999" cy="990601"/>
          </a:xfrm>
          <a:prstGeom prst="rect">
            <a:avLst/>
          </a:prstGeom>
          <a:noFill/>
          <a:ln>
            <a:noFill/>
          </a:ln>
        </p:spPr>
        <p:txBody>
          <a:bodyPr anchorCtr="0" anchor="ctr" bIns="91425" lIns="91425" rIns="91425" tIns="91425"/>
          <a:lstStyle>
            <a:lvl1pPr indent="0" marL="0" marR="0" rtl="0" algn="ctr">
              <a:spcBef>
                <a:spcPts val="0"/>
              </a:spcBef>
              <a:spcAft>
                <a:spcPts val="0"/>
              </a:spcAft>
              <a:defRPr b="0" baseline="0" i="0" sz="4400" u="none" cap="none" strike="noStrike">
                <a:solidFill>
                  <a:schemeClr val="dk2"/>
                </a:solidFill>
                <a:latin typeface="PT Sans"/>
                <a:ea typeface="PT Sans"/>
                <a:cs typeface="PT Sans"/>
                <a:sym typeface="PT Sans"/>
              </a:defRPr>
            </a:lvl1pPr>
            <a:lvl2pPr indent="0" marL="0" marR="0" rtl="0" algn="ctr">
              <a:spcBef>
                <a:spcPts val="0"/>
              </a:spcBef>
              <a:spcAft>
                <a:spcPts val="0"/>
              </a:spcAft>
              <a:defRPr b="0" baseline="0" i="0" sz="4400" u="none" cap="none" strike="noStrike">
                <a:solidFill>
                  <a:schemeClr val="dk2"/>
                </a:solidFill>
                <a:latin typeface="PT Sans"/>
                <a:ea typeface="PT Sans"/>
                <a:cs typeface="PT Sans"/>
                <a:sym typeface="PT Sans"/>
              </a:defRPr>
            </a:lvl2pPr>
            <a:lvl3pPr indent="0" marL="0" marR="0" rtl="0" algn="ctr">
              <a:spcBef>
                <a:spcPts val="0"/>
              </a:spcBef>
              <a:spcAft>
                <a:spcPts val="0"/>
              </a:spcAft>
              <a:defRPr b="0" baseline="0" i="0" sz="4400" u="none" cap="none" strike="noStrike">
                <a:solidFill>
                  <a:schemeClr val="dk2"/>
                </a:solidFill>
                <a:latin typeface="PT Sans"/>
                <a:ea typeface="PT Sans"/>
                <a:cs typeface="PT Sans"/>
                <a:sym typeface="PT Sans"/>
              </a:defRPr>
            </a:lvl3pPr>
            <a:lvl4pPr indent="0" marL="0" marR="0" rtl="0" algn="ctr">
              <a:spcBef>
                <a:spcPts val="0"/>
              </a:spcBef>
              <a:spcAft>
                <a:spcPts val="0"/>
              </a:spcAft>
              <a:defRPr b="0" baseline="0" i="0" sz="4400" u="none" cap="none" strike="noStrike">
                <a:solidFill>
                  <a:schemeClr val="dk2"/>
                </a:solidFill>
                <a:latin typeface="PT Sans"/>
                <a:ea typeface="PT Sans"/>
                <a:cs typeface="PT Sans"/>
                <a:sym typeface="PT Sans"/>
              </a:defRPr>
            </a:lvl4pPr>
            <a:lvl5pPr indent="0" marL="0" marR="0" rtl="0" algn="ctr">
              <a:spcBef>
                <a:spcPts val="0"/>
              </a:spcBef>
              <a:spcAft>
                <a:spcPts val="0"/>
              </a:spcAft>
              <a:defRPr b="0" baseline="0" i="0" sz="4400" u="none" cap="none" strike="noStrike">
                <a:solidFill>
                  <a:schemeClr val="dk2"/>
                </a:solidFill>
                <a:latin typeface="PT Sans"/>
                <a:ea typeface="PT Sans"/>
                <a:cs typeface="PT Sans"/>
                <a:sym typeface="PT Sans"/>
              </a:defRPr>
            </a:lvl5pPr>
            <a:lvl6pPr indent="-12673" marL="457173" marR="0" rtl="0" algn="ctr">
              <a:spcBef>
                <a:spcPts val="0"/>
              </a:spcBef>
              <a:spcAft>
                <a:spcPts val="0"/>
              </a:spcAft>
              <a:defRPr b="0" baseline="0" i="0" sz="4400" u="none" cap="none" strike="noStrike">
                <a:solidFill>
                  <a:schemeClr val="dk2"/>
                </a:solidFill>
                <a:latin typeface="Arial"/>
                <a:ea typeface="Arial"/>
                <a:cs typeface="Arial"/>
                <a:sym typeface="Arial"/>
              </a:defRPr>
            </a:lvl6pPr>
            <a:lvl7pPr indent="-12644" marL="914344" marR="0" rtl="0" algn="ctr">
              <a:spcBef>
                <a:spcPts val="0"/>
              </a:spcBef>
              <a:spcAft>
                <a:spcPts val="0"/>
              </a:spcAft>
              <a:defRPr b="0" baseline="0" i="0" sz="4400" u="none" cap="none" strike="noStrike">
                <a:solidFill>
                  <a:schemeClr val="dk2"/>
                </a:solidFill>
                <a:latin typeface="Arial"/>
                <a:ea typeface="Arial"/>
                <a:cs typeface="Arial"/>
                <a:sym typeface="Arial"/>
              </a:defRPr>
            </a:lvl7pPr>
            <a:lvl8pPr indent="-12618" marL="1371518" marR="0" rtl="0" algn="ctr">
              <a:spcBef>
                <a:spcPts val="0"/>
              </a:spcBef>
              <a:spcAft>
                <a:spcPts val="0"/>
              </a:spcAft>
              <a:defRPr b="0" baseline="0" i="0" sz="4400" u="none" cap="none" strike="noStrike">
                <a:solidFill>
                  <a:schemeClr val="dk2"/>
                </a:solidFill>
                <a:latin typeface="Arial"/>
                <a:ea typeface="Arial"/>
                <a:cs typeface="Arial"/>
                <a:sym typeface="Arial"/>
              </a:defRPr>
            </a:lvl8pPr>
            <a:lvl9pPr indent="-12591" marL="1828691" marR="0" rtl="0" algn="ctr">
              <a:spcBef>
                <a:spcPts val="0"/>
              </a:spcBef>
              <a:spcAft>
                <a:spcPts val="0"/>
              </a:spcAft>
              <a:defRPr b="0" baseline="0" i="0" sz="4400" u="none" cap="none" strike="noStrike">
                <a:solidFill>
                  <a:schemeClr val="dk2"/>
                </a:solidFill>
                <a:latin typeface="Arial"/>
                <a:ea typeface="Arial"/>
                <a:cs typeface="Arial"/>
                <a:sym typeface="Arial"/>
              </a:defRPr>
            </a:lvl9pPr>
          </a:lstStyle>
          <a:p/>
        </p:txBody>
      </p:sp>
      <p:sp>
        <p:nvSpPr>
          <p:cNvPr id="808" name="Shape 808"/>
          <p:cNvSpPr txBox="1"/>
          <p:nvPr>
            <p:ph idx="1" type="subTitle"/>
          </p:nvPr>
        </p:nvSpPr>
        <p:spPr>
          <a:xfrm>
            <a:off x="1447800" y="3886200"/>
            <a:ext cx="6400799" cy="1752600"/>
          </a:xfrm>
          <a:prstGeom prst="rect">
            <a:avLst/>
          </a:prstGeom>
          <a:noFill/>
          <a:ln>
            <a:noFill/>
          </a:ln>
        </p:spPr>
        <p:txBody>
          <a:bodyPr anchorCtr="0" anchor="t" bIns="91425" lIns="91425" rIns="91425" tIns="91425"/>
          <a:lstStyle>
            <a:lvl1pPr indent="0" marL="0" marR="0" rtl="0" algn="ctr">
              <a:spcBef>
                <a:spcPts val="640"/>
              </a:spcBef>
              <a:spcAft>
                <a:spcPts val="0"/>
              </a:spcAft>
              <a:buClr>
                <a:schemeClr val="dk1"/>
              </a:buClr>
              <a:buFont typeface="PT Sans"/>
              <a:buNone/>
              <a:defRPr b="0" baseline="0" i="0" sz="3200" u="none" cap="none" strike="noStrike">
                <a:solidFill>
                  <a:schemeClr val="dk1"/>
                </a:solidFill>
                <a:latin typeface="PT Sans"/>
                <a:ea typeface="PT Sans"/>
                <a:cs typeface="PT Sans"/>
                <a:sym typeface="PT Sans"/>
              </a:defRPr>
            </a:lvl1pPr>
            <a:lvl2pPr indent="-12673" marL="457173" marR="0" rtl="0" algn="ctr">
              <a:spcBef>
                <a:spcPts val="560"/>
              </a:spcBef>
              <a:spcAft>
                <a:spcPts val="0"/>
              </a:spcAft>
              <a:buClr>
                <a:schemeClr val="dk1"/>
              </a:buClr>
              <a:buFont typeface="PT Sans"/>
              <a:buNone/>
              <a:defRPr b="0" baseline="0" i="0" sz="2800" u="none" cap="none" strike="noStrike">
                <a:solidFill>
                  <a:schemeClr val="dk1"/>
                </a:solidFill>
                <a:latin typeface="PT Sans"/>
                <a:ea typeface="PT Sans"/>
                <a:cs typeface="PT Sans"/>
                <a:sym typeface="PT Sans"/>
              </a:defRPr>
            </a:lvl2pPr>
            <a:lvl3pPr indent="-12644" marL="914344" marR="0" rtl="0" algn="ctr">
              <a:spcBef>
                <a:spcPts val="480"/>
              </a:spcBef>
              <a:spcAft>
                <a:spcPts val="0"/>
              </a:spcAft>
              <a:buClr>
                <a:schemeClr val="dk1"/>
              </a:buClr>
              <a:buFont typeface="PT Sans"/>
              <a:buNone/>
              <a:defRPr b="0" baseline="0" i="0" sz="2400" u="none" cap="none" strike="noStrike">
                <a:solidFill>
                  <a:schemeClr val="dk1"/>
                </a:solidFill>
                <a:latin typeface="PT Sans"/>
                <a:ea typeface="PT Sans"/>
                <a:cs typeface="PT Sans"/>
                <a:sym typeface="PT Sans"/>
              </a:defRPr>
            </a:lvl3pPr>
            <a:lvl4pPr indent="-12618" marL="1371518" marR="0" rtl="0" algn="ctr">
              <a:spcBef>
                <a:spcPts val="400"/>
              </a:spcBef>
              <a:spcAft>
                <a:spcPts val="0"/>
              </a:spcAft>
              <a:buClr>
                <a:schemeClr val="dk1"/>
              </a:buClr>
              <a:buFont typeface="PT Sans"/>
              <a:buNone/>
              <a:defRPr b="0" baseline="0" i="0" sz="2000" u="none" cap="none" strike="noStrike">
                <a:solidFill>
                  <a:schemeClr val="dk1"/>
                </a:solidFill>
                <a:latin typeface="PT Sans"/>
                <a:ea typeface="PT Sans"/>
                <a:cs typeface="PT Sans"/>
                <a:sym typeface="PT Sans"/>
              </a:defRPr>
            </a:lvl4pPr>
            <a:lvl5pPr indent="-12591" marL="1828691" marR="0" rtl="0" algn="ctr">
              <a:spcBef>
                <a:spcPts val="400"/>
              </a:spcBef>
              <a:spcAft>
                <a:spcPts val="0"/>
              </a:spcAft>
              <a:buClr>
                <a:schemeClr val="dk1"/>
              </a:buClr>
              <a:buFont typeface="PT Sans"/>
              <a:buNone/>
              <a:defRPr b="0" baseline="0" i="0" sz="2000" u="none" cap="none" strike="noStrike">
                <a:solidFill>
                  <a:schemeClr val="dk1"/>
                </a:solidFill>
                <a:latin typeface="PT Sans"/>
                <a:ea typeface="PT Sans"/>
                <a:cs typeface="PT Sans"/>
                <a:sym typeface="PT Sans"/>
              </a:defRPr>
            </a:lvl5pPr>
            <a:lvl6pPr indent="-12562" marL="2285863" marR="0" rtl="0" algn="ctr">
              <a:spcBef>
                <a:spcPts val="400"/>
              </a:spcBef>
              <a:spcAft>
                <a:spcPts val="0"/>
              </a:spcAft>
              <a:buClr>
                <a:schemeClr val="dk1"/>
              </a:buClr>
              <a:buFont typeface="PT Sans"/>
              <a:buNone/>
              <a:defRPr b="0" baseline="0" i="0" sz="2000" u="none" cap="none" strike="noStrike">
                <a:solidFill>
                  <a:schemeClr val="dk1"/>
                </a:solidFill>
                <a:latin typeface="PT Sans"/>
                <a:ea typeface="PT Sans"/>
                <a:cs typeface="PT Sans"/>
                <a:sym typeface="PT Sans"/>
              </a:defRPr>
            </a:lvl6pPr>
            <a:lvl7pPr indent="-12536" marL="2743036" marR="0" rtl="0" algn="ctr">
              <a:spcBef>
                <a:spcPts val="400"/>
              </a:spcBef>
              <a:spcAft>
                <a:spcPts val="0"/>
              </a:spcAft>
              <a:buClr>
                <a:schemeClr val="dk1"/>
              </a:buClr>
              <a:buFont typeface="PT Sans"/>
              <a:buNone/>
              <a:defRPr b="0" baseline="0" i="0" sz="2000" u="none" cap="none" strike="noStrike">
                <a:solidFill>
                  <a:schemeClr val="dk1"/>
                </a:solidFill>
                <a:latin typeface="PT Sans"/>
                <a:ea typeface="PT Sans"/>
                <a:cs typeface="PT Sans"/>
                <a:sym typeface="PT Sans"/>
              </a:defRPr>
            </a:lvl7pPr>
            <a:lvl8pPr indent="-12508" marL="3200209" marR="0" rtl="0" algn="ctr">
              <a:spcBef>
                <a:spcPts val="400"/>
              </a:spcBef>
              <a:spcAft>
                <a:spcPts val="0"/>
              </a:spcAft>
              <a:buClr>
                <a:schemeClr val="dk1"/>
              </a:buClr>
              <a:buFont typeface="PT Sans"/>
              <a:buNone/>
              <a:defRPr b="0" baseline="0" i="0" sz="2000" u="none" cap="none" strike="noStrike">
                <a:solidFill>
                  <a:schemeClr val="dk1"/>
                </a:solidFill>
                <a:latin typeface="PT Sans"/>
                <a:ea typeface="PT Sans"/>
                <a:cs typeface="PT Sans"/>
                <a:sym typeface="PT Sans"/>
              </a:defRPr>
            </a:lvl8pPr>
            <a:lvl9pPr indent="-12481" marL="3657381" marR="0" rtl="0" algn="ctr">
              <a:spcBef>
                <a:spcPts val="400"/>
              </a:spcBef>
              <a:spcAft>
                <a:spcPts val="0"/>
              </a:spcAft>
              <a:buClr>
                <a:schemeClr val="dk1"/>
              </a:buClr>
              <a:buFont typeface="PT Sans"/>
              <a:buNone/>
              <a:defRPr b="0" baseline="0" i="0" sz="2000" u="none" cap="none" strike="noStrike">
                <a:solidFill>
                  <a:schemeClr val="dk1"/>
                </a:solidFill>
                <a:latin typeface="PT Sans"/>
                <a:ea typeface="PT Sans"/>
                <a:cs typeface="PT Sans"/>
                <a:sym typeface="PT Sans"/>
              </a:defRPr>
            </a:lvl9pPr>
          </a:lstStyle>
          <a:p/>
        </p:txBody>
      </p:sp>
      <p:sp>
        <p:nvSpPr>
          <p:cNvPr id="809" name="Shape 809"/>
          <p:cNvSpPr txBox="1"/>
          <p:nvPr>
            <p:ph idx="10" type="dt"/>
          </p:nvPr>
        </p:nvSpPr>
        <p:spPr>
          <a:xfrm>
            <a:off x="2819400" y="6245225"/>
            <a:ext cx="1447799" cy="476249"/>
          </a:xfrm>
          <a:prstGeom prst="rect">
            <a:avLst/>
          </a:prstGeom>
          <a:noFill/>
          <a:ln>
            <a:noFill/>
          </a:ln>
        </p:spPr>
        <p:txBody>
          <a:bodyPr anchorCtr="0" anchor="t" bIns="91425" lIns="91425" rIns="91425" tIns="91425"/>
          <a:lstStyle>
            <a:lvl1pPr indent="0" marL="0" marR="0" rtl="0" algn="l">
              <a:spcBef>
                <a:spcPts val="0"/>
              </a:spcBef>
              <a:defRPr b="0" baseline="0" i="0" sz="1400" u="none" cap="none" strike="noStrike">
                <a:solidFill>
                  <a:schemeClr val="dk1"/>
                </a:solidFill>
                <a:latin typeface="PT Sans"/>
                <a:ea typeface="PT Sans"/>
                <a:cs typeface="PT Sans"/>
                <a:sym typeface="PT Sans"/>
              </a:defRPr>
            </a:lvl1pPr>
            <a:lvl2pPr indent="0" marL="457200" marR="0" rtl="0" algn="l">
              <a:spcBef>
                <a:spcPts val="0"/>
              </a:spcBef>
              <a:defRPr b="0" baseline="0" i="0" sz="1800" u="none" cap="none" strike="noStrike">
                <a:solidFill>
                  <a:schemeClr val="dk1"/>
                </a:solidFill>
                <a:latin typeface="PT Sans"/>
                <a:ea typeface="PT Sans"/>
                <a:cs typeface="PT Sans"/>
                <a:sym typeface="PT Sans"/>
              </a:defRPr>
            </a:lvl2pPr>
            <a:lvl3pPr indent="0" marL="914400" marR="0" rtl="0" algn="l">
              <a:spcBef>
                <a:spcPts val="0"/>
              </a:spcBef>
              <a:defRPr b="0" baseline="0" i="0" sz="1800" u="none" cap="none" strike="noStrike">
                <a:solidFill>
                  <a:schemeClr val="dk1"/>
                </a:solidFill>
                <a:latin typeface="PT Sans"/>
                <a:ea typeface="PT Sans"/>
                <a:cs typeface="PT Sans"/>
                <a:sym typeface="PT Sans"/>
              </a:defRPr>
            </a:lvl3pPr>
            <a:lvl4pPr indent="0" marL="1371600" marR="0" rtl="0" algn="l">
              <a:spcBef>
                <a:spcPts val="0"/>
              </a:spcBef>
              <a:defRPr b="0" baseline="0" i="0" sz="1800" u="none" cap="none" strike="noStrike">
                <a:solidFill>
                  <a:schemeClr val="dk1"/>
                </a:solidFill>
                <a:latin typeface="PT Sans"/>
                <a:ea typeface="PT Sans"/>
                <a:cs typeface="PT Sans"/>
                <a:sym typeface="PT Sans"/>
              </a:defRPr>
            </a:lvl4pPr>
            <a:lvl5pPr indent="0" marL="1828800" marR="0" rtl="0" algn="l">
              <a:spcBef>
                <a:spcPts val="0"/>
              </a:spcBef>
              <a:defRPr b="0" baseline="0" i="0" sz="1800" u="none" cap="none" strike="noStrike">
                <a:solidFill>
                  <a:schemeClr val="dk1"/>
                </a:solidFill>
                <a:latin typeface="PT Sans"/>
                <a:ea typeface="PT Sans"/>
                <a:cs typeface="PT Sans"/>
                <a:sym typeface="PT Sans"/>
              </a:defRPr>
            </a:lvl5pPr>
            <a:lvl6pPr indent="0" marL="2286000" marR="0" rtl="0" algn="l">
              <a:spcBef>
                <a:spcPts val="0"/>
              </a:spcBef>
              <a:defRPr b="0" baseline="0" i="0" sz="1800" u="none" cap="none" strike="noStrike">
                <a:solidFill>
                  <a:schemeClr val="dk1"/>
                </a:solidFill>
                <a:latin typeface="PT Sans"/>
                <a:ea typeface="PT Sans"/>
                <a:cs typeface="PT Sans"/>
                <a:sym typeface="PT Sans"/>
              </a:defRPr>
            </a:lvl6pPr>
            <a:lvl7pPr indent="0" marL="2743200" marR="0" rtl="0" algn="l">
              <a:spcBef>
                <a:spcPts val="0"/>
              </a:spcBef>
              <a:defRPr b="0" baseline="0" i="0" sz="1800" u="none" cap="none" strike="noStrike">
                <a:solidFill>
                  <a:schemeClr val="dk1"/>
                </a:solidFill>
                <a:latin typeface="PT Sans"/>
                <a:ea typeface="PT Sans"/>
                <a:cs typeface="PT Sans"/>
                <a:sym typeface="PT Sans"/>
              </a:defRPr>
            </a:lvl7pPr>
            <a:lvl8pPr indent="0" marL="3200400" marR="0" rtl="0" algn="l">
              <a:spcBef>
                <a:spcPts val="0"/>
              </a:spcBef>
              <a:defRPr b="0" baseline="0" i="0" sz="1800" u="none" cap="none" strike="noStrike">
                <a:solidFill>
                  <a:schemeClr val="dk1"/>
                </a:solidFill>
                <a:latin typeface="PT Sans"/>
                <a:ea typeface="PT Sans"/>
                <a:cs typeface="PT Sans"/>
                <a:sym typeface="PT Sans"/>
              </a:defRPr>
            </a:lvl8pPr>
            <a:lvl9pPr indent="0" marL="3657600" marR="0" rtl="0" algn="l">
              <a:spcBef>
                <a:spcPts val="0"/>
              </a:spcBef>
              <a:defRPr b="0" baseline="0" i="0" sz="1800" u="none" cap="none" strike="noStrike">
                <a:solidFill>
                  <a:schemeClr val="dk1"/>
                </a:solidFill>
                <a:latin typeface="PT Sans"/>
                <a:ea typeface="PT Sans"/>
                <a:cs typeface="PT Sans"/>
                <a:sym typeface="PT Sans"/>
              </a:defRPr>
            </a:lvl9pPr>
          </a:lstStyle>
          <a:p/>
        </p:txBody>
      </p:sp>
      <p:sp>
        <p:nvSpPr>
          <p:cNvPr id="810" name="Shape 810"/>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spcBef>
                <a:spcPts val="0"/>
              </a:spcBef>
              <a:defRPr b="0" baseline="0" i="0" sz="1400" u="none" cap="none" strike="noStrike">
                <a:solidFill>
                  <a:schemeClr val="dk1"/>
                </a:solidFill>
                <a:latin typeface="PT Sans"/>
                <a:ea typeface="PT Sans"/>
                <a:cs typeface="PT Sans"/>
                <a:sym typeface="PT Sans"/>
              </a:defRPr>
            </a:lvl1pPr>
            <a:lvl2pPr indent="0" marL="457200" marR="0" rtl="0" algn="l">
              <a:spcBef>
                <a:spcPts val="0"/>
              </a:spcBef>
              <a:defRPr b="0" baseline="0" i="0" sz="1800" u="none" cap="none" strike="noStrike">
                <a:solidFill>
                  <a:schemeClr val="dk1"/>
                </a:solidFill>
                <a:latin typeface="PT Sans"/>
                <a:ea typeface="PT Sans"/>
                <a:cs typeface="PT Sans"/>
                <a:sym typeface="PT Sans"/>
              </a:defRPr>
            </a:lvl2pPr>
            <a:lvl3pPr indent="0" marL="914400" marR="0" rtl="0" algn="l">
              <a:spcBef>
                <a:spcPts val="0"/>
              </a:spcBef>
              <a:defRPr b="0" baseline="0" i="0" sz="1800" u="none" cap="none" strike="noStrike">
                <a:solidFill>
                  <a:schemeClr val="dk1"/>
                </a:solidFill>
                <a:latin typeface="PT Sans"/>
                <a:ea typeface="PT Sans"/>
                <a:cs typeface="PT Sans"/>
                <a:sym typeface="PT Sans"/>
              </a:defRPr>
            </a:lvl3pPr>
            <a:lvl4pPr indent="0" marL="1371600" marR="0" rtl="0" algn="l">
              <a:spcBef>
                <a:spcPts val="0"/>
              </a:spcBef>
              <a:defRPr b="0" baseline="0" i="0" sz="1800" u="none" cap="none" strike="noStrike">
                <a:solidFill>
                  <a:schemeClr val="dk1"/>
                </a:solidFill>
                <a:latin typeface="PT Sans"/>
                <a:ea typeface="PT Sans"/>
                <a:cs typeface="PT Sans"/>
                <a:sym typeface="PT Sans"/>
              </a:defRPr>
            </a:lvl4pPr>
            <a:lvl5pPr indent="0" marL="1828800" marR="0" rtl="0" algn="l">
              <a:spcBef>
                <a:spcPts val="0"/>
              </a:spcBef>
              <a:defRPr b="0" baseline="0" i="0" sz="1800" u="none" cap="none" strike="noStrike">
                <a:solidFill>
                  <a:schemeClr val="dk1"/>
                </a:solidFill>
                <a:latin typeface="PT Sans"/>
                <a:ea typeface="PT Sans"/>
                <a:cs typeface="PT Sans"/>
                <a:sym typeface="PT Sans"/>
              </a:defRPr>
            </a:lvl5pPr>
            <a:lvl6pPr indent="0" marL="2286000" marR="0" rtl="0" algn="l">
              <a:spcBef>
                <a:spcPts val="0"/>
              </a:spcBef>
              <a:defRPr b="0" baseline="0" i="0" sz="1800" u="none" cap="none" strike="noStrike">
                <a:solidFill>
                  <a:schemeClr val="dk1"/>
                </a:solidFill>
                <a:latin typeface="PT Sans"/>
                <a:ea typeface="PT Sans"/>
                <a:cs typeface="PT Sans"/>
                <a:sym typeface="PT Sans"/>
              </a:defRPr>
            </a:lvl6pPr>
            <a:lvl7pPr indent="0" marL="2743200" marR="0" rtl="0" algn="l">
              <a:spcBef>
                <a:spcPts val="0"/>
              </a:spcBef>
              <a:defRPr b="0" baseline="0" i="0" sz="1800" u="none" cap="none" strike="noStrike">
                <a:solidFill>
                  <a:schemeClr val="dk1"/>
                </a:solidFill>
                <a:latin typeface="PT Sans"/>
                <a:ea typeface="PT Sans"/>
                <a:cs typeface="PT Sans"/>
                <a:sym typeface="PT Sans"/>
              </a:defRPr>
            </a:lvl7pPr>
            <a:lvl8pPr indent="0" marL="3200400" marR="0" rtl="0" algn="l">
              <a:spcBef>
                <a:spcPts val="0"/>
              </a:spcBef>
              <a:defRPr b="0" baseline="0" i="0" sz="1800" u="none" cap="none" strike="noStrike">
                <a:solidFill>
                  <a:schemeClr val="dk1"/>
                </a:solidFill>
                <a:latin typeface="PT Sans"/>
                <a:ea typeface="PT Sans"/>
                <a:cs typeface="PT Sans"/>
                <a:sym typeface="PT Sans"/>
              </a:defRPr>
            </a:lvl8pPr>
            <a:lvl9pPr indent="0" marL="3657600" marR="0" rtl="0" algn="l">
              <a:spcBef>
                <a:spcPts val="0"/>
              </a:spcBef>
              <a:defRPr b="0" baseline="0" i="0" sz="1800" u="none" cap="none" strike="noStrike">
                <a:solidFill>
                  <a:schemeClr val="dk1"/>
                </a:solidFill>
                <a:latin typeface="PT Sans"/>
                <a:ea typeface="PT Sans"/>
                <a:cs typeface="PT Sans"/>
                <a:sym typeface="PT Sans"/>
              </a:defRPr>
            </a:lvl9pPr>
          </a:lstStyle>
          <a:p/>
        </p:txBody>
      </p:sp>
      <p:sp>
        <p:nvSpPr>
          <p:cNvPr id="811" name="Shape 811"/>
          <p:cNvSpPr txBox="1"/>
          <p:nvPr>
            <p:ph idx="12" type="sldNum"/>
          </p:nvPr>
        </p:nvSpPr>
        <p:spPr>
          <a:xfrm>
            <a:off x="7315200" y="6248400"/>
            <a:ext cx="1447799"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812" name="Shape 812"/>
        <p:cNvGrpSpPr/>
        <p:nvPr/>
      </p:nvGrpSpPr>
      <p:grpSpPr>
        <a:xfrm>
          <a:off x="0" y="0"/>
          <a:ext cx="0" cy="0"/>
          <a:chOff x="0" y="0"/>
          <a:chExt cx="0" cy="0"/>
        </a:xfrm>
      </p:grpSpPr>
      <p:sp>
        <p:nvSpPr>
          <p:cNvPr id="813" name="Shape 813"/>
          <p:cNvSpPr txBox="1"/>
          <p:nvPr>
            <p:ph type="title"/>
          </p:nvPr>
        </p:nvSpPr>
        <p:spPr>
          <a:xfrm>
            <a:off x="722312" y="4406901"/>
            <a:ext cx="7772400" cy="1362075"/>
          </a:xfrm>
          <a:prstGeom prst="rect">
            <a:avLst/>
          </a:prstGeom>
          <a:noFill/>
          <a:ln>
            <a:noFill/>
          </a:ln>
        </p:spPr>
        <p:txBody>
          <a:bodyPr anchorCtr="0" anchor="t" bIns="91425" lIns="91425" rIns="91425" tIns="91425"/>
          <a:lstStyle>
            <a:lvl1pPr rtl="0" algn="l">
              <a:spcBef>
                <a:spcPts val="0"/>
              </a:spcBef>
              <a:defRPr b="1" sz="4000" cap="none"/>
            </a:lvl1pPr>
            <a:lvl2pPr rtl="0">
              <a:spcBef>
                <a:spcPts val="0"/>
              </a:spcBef>
              <a:defRPr sz="4400">
                <a:solidFill>
                  <a:schemeClr val="dk2"/>
                </a:solidFill>
                <a:latin typeface="PT Sans"/>
                <a:ea typeface="PT Sans"/>
                <a:cs typeface="PT Sans"/>
                <a:sym typeface="PT Sans"/>
              </a:defRPr>
            </a:lvl2pPr>
            <a:lvl3pPr rtl="0">
              <a:spcBef>
                <a:spcPts val="0"/>
              </a:spcBef>
              <a:defRPr sz="4400">
                <a:solidFill>
                  <a:schemeClr val="dk2"/>
                </a:solidFill>
                <a:latin typeface="PT Sans"/>
                <a:ea typeface="PT Sans"/>
                <a:cs typeface="PT Sans"/>
                <a:sym typeface="PT Sans"/>
              </a:defRPr>
            </a:lvl3pPr>
            <a:lvl4pPr rtl="0">
              <a:spcBef>
                <a:spcPts val="0"/>
              </a:spcBef>
              <a:defRPr sz="4400">
                <a:solidFill>
                  <a:schemeClr val="dk2"/>
                </a:solidFill>
                <a:latin typeface="PT Sans"/>
                <a:ea typeface="PT Sans"/>
                <a:cs typeface="PT Sans"/>
                <a:sym typeface="PT Sans"/>
              </a:defRPr>
            </a:lvl4pPr>
            <a:lvl5pPr rtl="0">
              <a:spcBef>
                <a:spcPts val="0"/>
              </a:spcBef>
              <a:defRPr sz="4400">
                <a:solidFill>
                  <a:schemeClr val="dk2"/>
                </a:solidFill>
                <a:latin typeface="PT Sans"/>
                <a:ea typeface="PT Sans"/>
                <a:cs typeface="PT Sans"/>
                <a:sym typeface="PT Sans"/>
              </a:defRPr>
            </a:lvl5pPr>
            <a:lvl6pPr rtl="0">
              <a:spcBef>
                <a:spcPts val="0"/>
              </a:spcBef>
              <a:defRPr sz="4400">
                <a:solidFill>
                  <a:schemeClr val="dk2"/>
                </a:solidFill>
                <a:latin typeface="Arial"/>
                <a:ea typeface="Arial"/>
                <a:cs typeface="Arial"/>
                <a:sym typeface="Arial"/>
              </a:defRPr>
            </a:lvl6pPr>
            <a:lvl7pPr rtl="0">
              <a:spcBef>
                <a:spcPts val="0"/>
              </a:spcBef>
              <a:defRPr sz="4400">
                <a:solidFill>
                  <a:schemeClr val="dk2"/>
                </a:solidFill>
                <a:latin typeface="Arial"/>
                <a:ea typeface="Arial"/>
                <a:cs typeface="Arial"/>
                <a:sym typeface="Arial"/>
              </a:defRPr>
            </a:lvl7pPr>
            <a:lvl8pPr rtl="0">
              <a:spcBef>
                <a:spcPts val="0"/>
              </a:spcBef>
              <a:defRPr sz="4400">
                <a:solidFill>
                  <a:schemeClr val="dk2"/>
                </a:solidFill>
                <a:latin typeface="Arial"/>
                <a:ea typeface="Arial"/>
                <a:cs typeface="Arial"/>
                <a:sym typeface="Arial"/>
              </a:defRPr>
            </a:lvl8pPr>
            <a:lvl9pPr rtl="0">
              <a:spcBef>
                <a:spcPts val="0"/>
              </a:spcBef>
              <a:defRPr sz="4400">
                <a:solidFill>
                  <a:schemeClr val="dk2"/>
                </a:solidFill>
                <a:latin typeface="Arial"/>
                <a:ea typeface="Arial"/>
                <a:cs typeface="Arial"/>
                <a:sym typeface="Arial"/>
              </a:defRPr>
            </a:lvl9pPr>
          </a:lstStyle>
          <a:p/>
        </p:txBody>
      </p:sp>
      <p:sp>
        <p:nvSpPr>
          <p:cNvPr id="814" name="Shape 814"/>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marL="0" rtl="0">
              <a:spcBef>
                <a:spcPts val="0"/>
              </a:spcBef>
              <a:buFont typeface="PT Sans"/>
              <a:buNone/>
              <a:defRPr sz="2000"/>
            </a:lvl1pPr>
            <a:lvl2pPr indent="-12673" marL="457173" rtl="0">
              <a:spcBef>
                <a:spcPts val="0"/>
              </a:spcBef>
              <a:buFont typeface="PT Sans"/>
              <a:buNone/>
              <a:defRPr sz="1800"/>
            </a:lvl2pPr>
            <a:lvl3pPr indent="-12644" marL="914344" rtl="0">
              <a:spcBef>
                <a:spcPts val="0"/>
              </a:spcBef>
              <a:buFont typeface="PT Sans"/>
              <a:buNone/>
              <a:defRPr sz="1600"/>
            </a:lvl3pPr>
            <a:lvl4pPr indent="-12618" marL="1371518" rtl="0">
              <a:spcBef>
                <a:spcPts val="0"/>
              </a:spcBef>
              <a:buFont typeface="PT Sans"/>
              <a:buNone/>
              <a:defRPr sz="1400"/>
            </a:lvl4pPr>
            <a:lvl5pPr indent="-12591" marL="1828691" rtl="0">
              <a:spcBef>
                <a:spcPts val="0"/>
              </a:spcBef>
              <a:buFont typeface="PT Sans"/>
              <a:buNone/>
              <a:defRPr sz="1400"/>
            </a:lvl5pPr>
            <a:lvl6pPr indent="-12562" marL="2285863" rtl="0">
              <a:spcBef>
                <a:spcPts val="0"/>
              </a:spcBef>
              <a:buFont typeface="PT Sans"/>
              <a:buNone/>
              <a:defRPr sz="1400"/>
            </a:lvl6pPr>
            <a:lvl7pPr indent="-12536" marL="2743036" rtl="0">
              <a:spcBef>
                <a:spcPts val="0"/>
              </a:spcBef>
              <a:buFont typeface="PT Sans"/>
              <a:buNone/>
              <a:defRPr sz="1400"/>
            </a:lvl7pPr>
            <a:lvl8pPr indent="-12508" marL="3200209" rtl="0">
              <a:spcBef>
                <a:spcPts val="0"/>
              </a:spcBef>
              <a:buFont typeface="PT Sans"/>
              <a:buNone/>
              <a:defRPr sz="1400"/>
            </a:lvl8pPr>
            <a:lvl9pPr indent="-12481" marL="3657381" rtl="0">
              <a:spcBef>
                <a:spcPts val="0"/>
              </a:spcBef>
              <a:buFont typeface="PT Sans"/>
              <a:buNone/>
              <a:defRPr sz="1400"/>
            </a:lvl9pPr>
          </a:lstStyle>
          <a:p/>
        </p:txBody>
      </p:sp>
      <p:sp>
        <p:nvSpPr>
          <p:cNvPr id="815" name="Shape 815"/>
          <p:cNvSpPr txBox="1"/>
          <p:nvPr>
            <p:ph idx="10" type="dt"/>
          </p:nvPr>
        </p:nvSpPr>
        <p:spPr>
          <a:xfrm>
            <a:off x="2819400" y="6245225"/>
            <a:ext cx="1447799" cy="476249"/>
          </a:xfrm>
          <a:prstGeom prst="rect">
            <a:avLst/>
          </a:prstGeom>
          <a:noFill/>
          <a:ln>
            <a:noFill/>
          </a:ln>
        </p:spPr>
        <p:txBody>
          <a:bodyPr anchorCtr="0" anchor="t" bIns="91425" lIns="91425" rIns="91425" tIns="91425"/>
          <a:lstStyle>
            <a:lvl1pPr indent="0" marL="0" marR="0" rtl="0" algn="l">
              <a:spcBef>
                <a:spcPts val="0"/>
              </a:spcBef>
              <a:defRPr b="0" baseline="0" i="0" sz="1400" u="none" cap="none" strike="noStrike">
                <a:solidFill>
                  <a:schemeClr val="dk1"/>
                </a:solidFill>
                <a:latin typeface="PT Sans"/>
                <a:ea typeface="PT Sans"/>
                <a:cs typeface="PT Sans"/>
                <a:sym typeface="PT Sans"/>
              </a:defRPr>
            </a:lvl1pPr>
            <a:lvl2pPr indent="0" marL="457200" marR="0" rtl="0" algn="l">
              <a:spcBef>
                <a:spcPts val="0"/>
              </a:spcBef>
              <a:defRPr b="0" baseline="0" i="0" sz="1800" u="none" cap="none" strike="noStrike">
                <a:solidFill>
                  <a:schemeClr val="dk1"/>
                </a:solidFill>
                <a:latin typeface="PT Sans"/>
                <a:ea typeface="PT Sans"/>
                <a:cs typeface="PT Sans"/>
                <a:sym typeface="PT Sans"/>
              </a:defRPr>
            </a:lvl2pPr>
            <a:lvl3pPr indent="0" marL="914400" marR="0" rtl="0" algn="l">
              <a:spcBef>
                <a:spcPts val="0"/>
              </a:spcBef>
              <a:defRPr b="0" baseline="0" i="0" sz="1800" u="none" cap="none" strike="noStrike">
                <a:solidFill>
                  <a:schemeClr val="dk1"/>
                </a:solidFill>
                <a:latin typeface="PT Sans"/>
                <a:ea typeface="PT Sans"/>
                <a:cs typeface="PT Sans"/>
                <a:sym typeface="PT Sans"/>
              </a:defRPr>
            </a:lvl3pPr>
            <a:lvl4pPr indent="0" marL="1371600" marR="0" rtl="0" algn="l">
              <a:spcBef>
                <a:spcPts val="0"/>
              </a:spcBef>
              <a:defRPr b="0" baseline="0" i="0" sz="1800" u="none" cap="none" strike="noStrike">
                <a:solidFill>
                  <a:schemeClr val="dk1"/>
                </a:solidFill>
                <a:latin typeface="PT Sans"/>
                <a:ea typeface="PT Sans"/>
                <a:cs typeface="PT Sans"/>
                <a:sym typeface="PT Sans"/>
              </a:defRPr>
            </a:lvl4pPr>
            <a:lvl5pPr indent="0" marL="1828800" marR="0" rtl="0" algn="l">
              <a:spcBef>
                <a:spcPts val="0"/>
              </a:spcBef>
              <a:defRPr b="0" baseline="0" i="0" sz="1800" u="none" cap="none" strike="noStrike">
                <a:solidFill>
                  <a:schemeClr val="dk1"/>
                </a:solidFill>
                <a:latin typeface="PT Sans"/>
                <a:ea typeface="PT Sans"/>
                <a:cs typeface="PT Sans"/>
                <a:sym typeface="PT Sans"/>
              </a:defRPr>
            </a:lvl5pPr>
            <a:lvl6pPr indent="0" marL="2286000" marR="0" rtl="0" algn="l">
              <a:spcBef>
                <a:spcPts val="0"/>
              </a:spcBef>
              <a:defRPr b="0" baseline="0" i="0" sz="1800" u="none" cap="none" strike="noStrike">
                <a:solidFill>
                  <a:schemeClr val="dk1"/>
                </a:solidFill>
                <a:latin typeface="PT Sans"/>
                <a:ea typeface="PT Sans"/>
                <a:cs typeface="PT Sans"/>
                <a:sym typeface="PT Sans"/>
              </a:defRPr>
            </a:lvl6pPr>
            <a:lvl7pPr indent="0" marL="2743200" marR="0" rtl="0" algn="l">
              <a:spcBef>
                <a:spcPts val="0"/>
              </a:spcBef>
              <a:defRPr b="0" baseline="0" i="0" sz="1800" u="none" cap="none" strike="noStrike">
                <a:solidFill>
                  <a:schemeClr val="dk1"/>
                </a:solidFill>
                <a:latin typeface="PT Sans"/>
                <a:ea typeface="PT Sans"/>
                <a:cs typeface="PT Sans"/>
                <a:sym typeface="PT Sans"/>
              </a:defRPr>
            </a:lvl7pPr>
            <a:lvl8pPr indent="0" marL="3200400" marR="0" rtl="0" algn="l">
              <a:spcBef>
                <a:spcPts val="0"/>
              </a:spcBef>
              <a:defRPr b="0" baseline="0" i="0" sz="1800" u="none" cap="none" strike="noStrike">
                <a:solidFill>
                  <a:schemeClr val="dk1"/>
                </a:solidFill>
                <a:latin typeface="PT Sans"/>
                <a:ea typeface="PT Sans"/>
                <a:cs typeface="PT Sans"/>
                <a:sym typeface="PT Sans"/>
              </a:defRPr>
            </a:lvl8pPr>
            <a:lvl9pPr indent="0" marL="3657600" marR="0" rtl="0" algn="l">
              <a:spcBef>
                <a:spcPts val="0"/>
              </a:spcBef>
              <a:defRPr b="0" baseline="0" i="0" sz="1800" u="none" cap="none" strike="noStrike">
                <a:solidFill>
                  <a:schemeClr val="dk1"/>
                </a:solidFill>
                <a:latin typeface="PT Sans"/>
                <a:ea typeface="PT Sans"/>
                <a:cs typeface="PT Sans"/>
                <a:sym typeface="PT Sans"/>
              </a:defRPr>
            </a:lvl9pPr>
          </a:lstStyle>
          <a:p/>
        </p:txBody>
      </p:sp>
      <p:sp>
        <p:nvSpPr>
          <p:cNvPr id="816" name="Shape 816"/>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spcBef>
                <a:spcPts val="0"/>
              </a:spcBef>
              <a:defRPr b="0" baseline="0" i="0" sz="1400" u="none" cap="none" strike="noStrike">
                <a:solidFill>
                  <a:schemeClr val="dk1"/>
                </a:solidFill>
                <a:latin typeface="PT Sans"/>
                <a:ea typeface="PT Sans"/>
                <a:cs typeface="PT Sans"/>
                <a:sym typeface="PT Sans"/>
              </a:defRPr>
            </a:lvl1pPr>
            <a:lvl2pPr indent="0" marL="457200" marR="0" rtl="0" algn="l">
              <a:spcBef>
                <a:spcPts val="0"/>
              </a:spcBef>
              <a:defRPr b="0" baseline="0" i="0" sz="1800" u="none" cap="none" strike="noStrike">
                <a:solidFill>
                  <a:schemeClr val="dk1"/>
                </a:solidFill>
                <a:latin typeface="PT Sans"/>
                <a:ea typeface="PT Sans"/>
                <a:cs typeface="PT Sans"/>
                <a:sym typeface="PT Sans"/>
              </a:defRPr>
            </a:lvl2pPr>
            <a:lvl3pPr indent="0" marL="914400" marR="0" rtl="0" algn="l">
              <a:spcBef>
                <a:spcPts val="0"/>
              </a:spcBef>
              <a:defRPr b="0" baseline="0" i="0" sz="1800" u="none" cap="none" strike="noStrike">
                <a:solidFill>
                  <a:schemeClr val="dk1"/>
                </a:solidFill>
                <a:latin typeface="PT Sans"/>
                <a:ea typeface="PT Sans"/>
                <a:cs typeface="PT Sans"/>
                <a:sym typeface="PT Sans"/>
              </a:defRPr>
            </a:lvl3pPr>
            <a:lvl4pPr indent="0" marL="1371600" marR="0" rtl="0" algn="l">
              <a:spcBef>
                <a:spcPts val="0"/>
              </a:spcBef>
              <a:defRPr b="0" baseline="0" i="0" sz="1800" u="none" cap="none" strike="noStrike">
                <a:solidFill>
                  <a:schemeClr val="dk1"/>
                </a:solidFill>
                <a:latin typeface="PT Sans"/>
                <a:ea typeface="PT Sans"/>
                <a:cs typeface="PT Sans"/>
                <a:sym typeface="PT Sans"/>
              </a:defRPr>
            </a:lvl4pPr>
            <a:lvl5pPr indent="0" marL="1828800" marR="0" rtl="0" algn="l">
              <a:spcBef>
                <a:spcPts val="0"/>
              </a:spcBef>
              <a:defRPr b="0" baseline="0" i="0" sz="1800" u="none" cap="none" strike="noStrike">
                <a:solidFill>
                  <a:schemeClr val="dk1"/>
                </a:solidFill>
                <a:latin typeface="PT Sans"/>
                <a:ea typeface="PT Sans"/>
                <a:cs typeface="PT Sans"/>
                <a:sym typeface="PT Sans"/>
              </a:defRPr>
            </a:lvl5pPr>
            <a:lvl6pPr indent="0" marL="2286000" marR="0" rtl="0" algn="l">
              <a:spcBef>
                <a:spcPts val="0"/>
              </a:spcBef>
              <a:defRPr b="0" baseline="0" i="0" sz="1800" u="none" cap="none" strike="noStrike">
                <a:solidFill>
                  <a:schemeClr val="dk1"/>
                </a:solidFill>
                <a:latin typeface="PT Sans"/>
                <a:ea typeface="PT Sans"/>
                <a:cs typeface="PT Sans"/>
                <a:sym typeface="PT Sans"/>
              </a:defRPr>
            </a:lvl6pPr>
            <a:lvl7pPr indent="0" marL="2743200" marR="0" rtl="0" algn="l">
              <a:spcBef>
                <a:spcPts val="0"/>
              </a:spcBef>
              <a:defRPr b="0" baseline="0" i="0" sz="1800" u="none" cap="none" strike="noStrike">
                <a:solidFill>
                  <a:schemeClr val="dk1"/>
                </a:solidFill>
                <a:latin typeface="PT Sans"/>
                <a:ea typeface="PT Sans"/>
                <a:cs typeface="PT Sans"/>
                <a:sym typeface="PT Sans"/>
              </a:defRPr>
            </a:lvl7pPr>
            <a:lvl8pPr indent="0" marL="3200400" marR="0" rtl="0" algn="l">
              <a:spcBef>
                <a:spcPts val="0"/>
              </a:spcBef>
              <a:defRPr b="0" baseline="0" i="0" sz="1800" u="none" cap="none" strike="noStrike">
                <a:solidFill>
                  <a:schemeClr val="dk1"/>
                </a:solidFill>
                <a:latin typeface="PT Sans"/>
                <a:ea typeface="PT Sans"/>
                <a:cs typeface="PT Sans"/>
                <a:sym typeface="PT Sans"/>
              </a:defRPr>
            </a:lvl8pPr>
            <a:lvl9pPr indent="0" marL="3657600" marR="0" rtl="0" algn="l">
              <a:spcBef>
                <a:spcPts val="0"/>
              </a:spcBef>
              <a:defRPr b="0" baseline="0" i="0" sz="1800" u="none" cap="none" strike="noStrike">
                <a:solidFill>
                  <a:schemeClr val="dk1"/>
                </a:solidFill>
                <a:latin typeface="PT Sans"/>
                <a:ea typeface="PT Sans"/>
                <a:cs typeface="PT Sans"/>
                <a:sym typeface="PT Sans"/>
              </a:defRPr>
            </a:lvl9pPr>
          </a:lstStyle>
          <a:p/>
        </p:txBody>
      </p:sp>
      <p:sp>
        <p:nvSpPr>
          <p:cNvPr id="817" name="Shape 817"/>
          <p:cNvSpPr txBox="1"/>
          <p:nvPr>
            <p:ph idx="12" type="sldNum"/>
          </p:nvPr>
        </p:nvSpPr>
        <p:spPr>
          <a:xfrm>
            <a:off x="7239000" y="6245225"/>
            <a:ext cx="1447799"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818" name="Shape 818"/>
        <p:cNvGrpSpPr/>
        <p:nvPr/>
      </p:nvGrpSpPr>
      <p:grpSpPr>
        <a:xfrm>
          <a:off x="0" y="0"/>
          <a:ext cx="0" cy="0"/>
          <a:chOff x="0" y="0"/>
          <a:chExt cx="0" cy="0"/>
        </a:xfrm>
      </p:grpSpPr>
      <p:sp>
        <p:nvSpPr>
          <p:cNvPr id="819" name="Shape 819"/>
          <p:cNvSpPr txBox="1"/>
          <p:nvPr>
            <p:ph type="title"/>
          </p:nvPr>
        </p:nvSpPr>
        <p:spPr>
          <a:xfrm>
            <a:off x="914400" y="609600"/>
            <a:ext cx="8077199" cy="1143000"/>
          </a:xfrm>
          <a:prstGeom prst="rect">
            <a:avLst/>
          </a:prstGeom>
          <a:noFill/>
          <a:ln>
            <a:noFill/>
          </a:ln>
        </p:spPr>
        <p:txBody>
          <a:bodyPr anchorCtr="0" anchor="ctr" bIns="91425" lIns="91425" rIns="91425" tIns="91425"/>
          <a:lstStyle>
            <a:lvl1pPr rtl="0" algn="ctr">
              <a:spcBef>
                <a:spcPts val="0"/>
              </a:spcBef>
              <a:spcAft>
                <a:spcPts val="0"/>
              </a:spcAft>
              <a:defRPr sz="4400">
                <a:solidFill>
                  <a:schemeClr val="dk2"/>
                </a:solidFill>
                <a:latin typeface="PT Sans"/>
                <a:ea typeface="PT Sans"/>
                <a:cs typeface="PT Sans"/>
                <a:sym typeface="PT Sans"/>
              </a:defRPr>
            </a:lvl1pPr>
            <a:lvl2pPr rtl="0" algn="ctr">
              <a:spcBef>
                <a:spcPts val="0"/>
              </a:spcBef>
              <a:spcAft>
                <a:spcPts val="0"/>
              </a:spcAft>
              <a:defRPr sz="4400">
                <a:solidFill>
                  <a:schemeClr val="dk2"/>
                </a:solidFill>
                <a:latin typeface="PT Sans"/>
                <a:ea typeface="PT Sans"/>
                <a:cs typeface="PT Sans"/>
                <a:sym typeface="PT Sans"/>
              </a:defRPr>
            </a:lvl2pPr>
            <a:lvl3pPr rtl="0" algn="ctr">
              <a:spcBef>
                <a:spcPts val="0"/>
              </a:spcBef>
              <a:spcAft>
                <a:spcPts val="0"/>
              </a:spcAft>
              <a:defRPr sz="4400">
                <a:solidFill>
                  <a:schemeClr val="dk2"/>
                </a:solidFill>
                <a:latin typeface="PT Sans"/>
                <a:ea typeface="PT Sans"/>
                <a:cs typeface="PT Sans"/>
                <a:sym typeface="PT Sans"/>
              </a:defRPr>
            </a:lvl3pPr>
            <a:lvl4pPr rtl="0" algn="ctr">
              <a:spcBef>
                <a:spcPts val="0"/>
              </a:spcBef>
              <a:spcAft>
                <a:spcPts val="0"/>
              </a:spcAft>
              <a:defRPr sz="4400">
                <a:solidFill>
                  <a:schemeClr val="dk2"/>
                </a:solidFill>
                <a:latin typeface="PT Sans"/>
                <a:ea typeface="PT Sans"/>
                <a:cs typeface="PT Sans"/>
                <a:sym typeface="PT Sans"/>
              </a:defRPr>
            </a:lvl4pPr>
            <a:lvl5pPr rtl="0" algn="ctr">
              <a:spcBef>
                <a:spcPts val="0"/>
              </a:spcBef>
              <a:spcAft>
                <a:spcPts val="0"/>
              </a:spcAft>
              <a:defRPr sz="4400">
                <a:solidFill>
                  <a:schemeClr val="dk2"/>
                </a:solidFill>
                <a:latin typeface="PT Sans"/>
                <a:ea typeface="PT Sans"/>
                <a:cs typeface="PT Sans"/>
                <a:sym typeface="PT Sans"/>
              </a:defRPr>
            </a:lvl5pPr>
            <a:lvl6pPr marL="457173" rtl="0" algn="ctr">
              <a:spcBef>
                <a:spcPts val="0"/>
              </a:spcBef>
              <a:spcAft>
                <a:spcPts val="0"/>
              </a:spcAft>
              <a:defRPr sz="4400">
                <a:solidFill>
                  <a:schemeClr val="dk2"/>
                </a:solidFill>
                <a:latin typeface="Arial"/>
                <a:ea typeface="Arial"/>
                <a:cs typeface="Arial"/>
                <a:sym typeface="Arial"/>
              </a:defRPr>
            </a:lvl6pPr>
            <a:lvl7pPr marL="914344" rtl="0" algn="ctr">
              <a:spcBef>
                <a:spcPts val="0"/>
              </a:spcBef>
              <a:spcAft>
                <a:spcPts val="0"/>
              </a:spcAft>
              <a:defRPr sz="4400">
                <a:solidFill>
                  <a:schemeClr val="dk2"/>
                </a:solidFill>
                <a:latin typeface="Arial"/>
                <a:ea typeface="Arial"/>
                <a:cs typeface="Arial"/>
                <a:sym typeface="Arial"/>
              </a:defRPr>
            </a:lvl7pPr>
            <a:lvl8pPr marL="1371518" rtl="0" algn="ctr">
              <a:spcBef>
                <a:spcPts val="0"/>
              </a:spcBef>
              <a:spcAft>
                <a:spcPts val="0"/>
              </a:spcAft>
              <a:defRPr sz="4400">
                <a:solidFill>
                  <a:schemeClr val="dk2"/>
                </a:solidFill>
                <a:latin typeface="Arial"/>
                <a:ea typeface="Arial"/>
                <a:cs typeface="Arial"/>
                <a:sym typeface="Arial"/>
              </a:defRPr>
            </a:lvl8pPr>
            <a:lvl9pPr marL="1828691" rtl="0" algn="ctr">
              <a:spcBef>
                <a:spcPts val="0"/>
              </a:spcBef>
              <a:spcAft>
                <a:spcPts val="0"/>
              </a:spcAft>
              <a:defRPr sz="4400">
                <a:solidFill>
                  <a:schemeClr val="dk2"/>
                </a:solidFill>
                <a:latin typeface="Arial"/>
                <a:ea typeface="Arial"/>
                <a:cs typeface="Arial"/>
                <a:sym typeface="Arial"/>
              </a:defRPr>
            </a:lvl9pPr>
          </a:lstStyle>
          <a:p/>
        </p:txBody>
      </p:sp>
      <p:sp>
        <p:nvSpPr>
          <p:cNvPr id="820" name="Shape 820"/>
          <p:cNvSpPr txBox="1"/>
          <p:nvPr>
            <p:ph idx="1" type="body"/>
          </p:nvPr>
        </p:nvSpPr>
        <p:spPr>
          <a:xfrm>
            <a:off x="914400" y="1935165"/>
            <a:ext cx="3962400" cy="3551236"/>
          </a:xfrm>
          <a:prstGeom prst="rect">
            <a:avLst/>
          </a:prstGeom>
          <a:noFill/>
          <a:ln>
            <a:noFill/>
          </a:ln>
        </p:spPr>
        <p:txBody>
          <a:bodyPr anchorCtr="0" anchor="t" bIns="91425" lIns="91425" rIns="91425" tIns="91425"/>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
        <p:nvSpPr>
          <p:cNvPr id="821" name="Shape 821"/>
          <p:cNvSpPr txBox="1"/>
          <p:nvPr>
            <p:ph idx="2" type="body"/>
          </p:nvPr>
        </p:nvSpPr>
        <p:spPr>
          <a:xfrm>
            <a:off x="5029200" y="1935165"/>
            <a:ext cx="3962400" cy="3551236"/>
          </a:xfrm>
          <a:prstGeom prst="rect">
            <a:avLst/>
          </a:prstGeom>
          <a:noFill/>
          <a:ln>
            <a:noFill/>
          </a:ln>
        </p:spPr>
        <p:txBody>
          <a:bodyPr anchorCtr="0" anchor="t" bIns="91425" lIns="91425" rIns="91425" tIns="91425"/>
          <a:lstStyle>
            <a:lvl1pPr rtl="0">
              <a:spcBef>
                <a:spcPts val="0"/>
              </a:spcBef>
              <a:defRPr sz="2800"/>
            </a:lvl1pPr>
            <a:lvl2pPr rtl="0">
              <a:spcBef>
                <a:spcPts val="0"/>
              </a:spcBef>
              <a:defRPr sz="2400"/>
            </a:lvl2pPr>
            <a:lvl3pPr rtl="0">
              <a:spcBef>
                <a:spcPts val="0"/>
              </a:spcBef>
              <a:defRPr sz="2000"/>
            </a:lvl3pPr>
            <a:lvl4pPr rtl="0">
              <a:spcBef>
                <a:spcPts val="0"/>
              </a:spcBef>
              <a:defRPr sz="1800"/>
            </a:lvl4pPr>
            <a:lvl5pPr rtl="0">
              <a:spcBef>
                <a:spcPts val="0"/>
              </a:spcBef>
              <a:defRPr sz="1800"/>
            </a:lvl5pPr>
            <a:lvl6pPr rtl="0">
              <a:spcBef>
                <a:spcPts val="0"/>
              </a:spcBef>
              <a:defRPr sz="1800"/>
            </a:lvl6pPr>
            <a:lvl7pPr rtl="0">
              <a:spcBef>
                <a:spcPts val="0"/>
              </a:spcBef>
              <a:defRPr sz="1800"/>
            </a:lvl7pPr>
            <a:lvl8pPr rtl="0">
              <a:spcBef>
                <a:spcPts val="0"/>
              </a:spcBef>
              <a:defRPr sz="1800"/>
            </a:lvl8pPr>
            <a:lvl9pPr rtl="0">
              <a:spcBef>
                <a:spcPts val="0"/>
              </a:spcBef>
              <a:defRPr sz="1800"/>
            </a:lvl9pPr>
          </a:lstStyle>
          <a:p/>
        </p:txBody>
      </p:sp>
      <p:sp>
        <p:nvSpPr>
          <p:cNvPr id="822" name="Shape 822"/>
          <p:cNvSpPr txBox="1"/>
          <p:nvPr>
            <p:ph idx="10" type="dt"/>
          </p:nvPr>
        </p:nvSpPr>
        <p:spPr>
          <a:xfrm>
            <a:off x="2819400" y="6245225"/>
            <a:ext cx="1447799" cy="476249"/>
          </a:xfrm>
          <a:prstGeom prst="rect">
            <a:avLst/>
          </a:prstGeom>
          <a:noFill/>
          <a:ln>
            <a:noFill/>
          </a:ln>
        </p:spPr>
        <p:txBody>
          <a:bodyPr anchorCtr="0" anchor="t" bIns="91425" lIns="91425" rIns="91425" tIns="91425"/>
          <a:lstStyle>
            <a:lvl1pPr indent="0" marL="0" marR="0" rtl="0" algn="l">
              <a:spcBef>
                <a:spcPts val="0"/>
              </a:spcBef>
              <a:defRPr b="0" baseline="0" i="0" sz="1400" u="none" cap="none" strike="noStrike">
                <a:solidFill>
                  <a:schemeClr val="dk1"/>
                </a:solidFill>
                <a:latin typeface="PT Sans"/>
                <a:ea typeface="PT Sans"/>
                <a:cs typeface="PT Sans"/>
                <a:sym typeface="PT Sans"/>
              </a:defRPr>
            </a:lvl1pPr>
            <a:lvl2pPr indent="0" marL="457200" marR="0" rtl="0" algn="l">
              <a:spcBef>
                <a:spcPts val="0"/>
              </a:spcBef>
              <a:defRPr b="0" baseline="0" i="0" sz="1800" u="none" cap="none" strike="noStrike">
                <a:solidFill>
                  <a:schemeClr val="dk1"/>
                </a:solidFill>
                <a:latin typeface="PT Sans"/>
                <a:ea typeface="PT Sans"/>
                <a:cs typeface="PT Sans"/>
                <a:sym typeface="PT Sans"/>
              </a:defRPr>
            </a:lvl2pPr>
            <a:lvl3pPr indent="0" marL="914400" marR="0" rtl="0" algn="l">
              <a:spcBef>
                <a:spcPts val="0"/>
              </a:spcBef>
              <a:defRPr b="0" baseline="0" i="0" sz="1800" u="none" cap="none" strike="noStrike">
                <a:solidFill>
                  <a:schemeClr val="dk1"/>
                </a:solidFill>
                <a:latin typeface="PT Sans"/>
                <a:ea typeface="PT Sans"/>
                <a:cs typeface="PT Sans"/>
                <a:sym typeface="PT Sans"/>
              </a:defRPr>
            </a:lvl3pPr>
            <a:lvl4pPr indent="0" marL="1371600" marR="0" rtl="0" algn="l">
              <a:spcBef>
                <a:spcPts val="0"/>
              </a:spcBef>
              <a:defRPr b="0" baseline="0" i="0" sz="1800" u="none" cap="none" strike="noStrike">
                <a:solidFill>
                  <a:schemeClr val="dk1"/>
                </a:solidFill>
                <a:latin typeface="PT Sans"/>
                <a:ea typeface="PT Sans"/>
                <a:cs typeface="PT Sans"/>
                <a:sym typeface="PT Sans"/>
              </a:defRPr>
            </a:lvl4pPr>
            <a:lvl5pPr indent="0" marL="1828800" marR="0" rtl="0" algn="l">
              <a:spcBef>
                <a:spcPts val="0"/>
              </a:spcBef>
              <a:defRPr b="0" baseline="0" i="0" sz="1800" u="none" cap="none" strike="noStrike">
                <a:solidFill>
                  <a:schemeClr val="dk1"/>
                </a:solidFill>
                <a:latin typeface="PT Sans"/>
                <a:ea typeface="PT Sans"/>
                <a:cs typeface="PT Sans"/>
                <a:sym typeface="PT Sans"/>
              </a:defRPr>
            </a:lvl5pPr>
            <a:lvl6pPr indent="0" marL="2286000" marR="0" rtl="0" algn="l">
              <a:spcBef>
                <a:spcPts val="0"/>
              </a:spcBef>
              <a:defRPr b="0" baseline="0" i="0" sz="1800" u="none" cap="none" strike="noStrike">
                <a:solidFill>
                  <a:schemeClr val="dk1"/>
                </a:solidFill>
                <a:latin typeface="PT Sans"/>
                <a:ea typeface="PT Sans"/>
                <a:cs typeface="PT Sans"/>
                <a:sym typeface="PT Sans"/>
              </a:defRPr>
            </a:lvl6pPr>
            <a:lvl7pPr indent="0" marL="2743200" marR="0" rtl="0" algn="l">
              <a:spcBef>
                <a:spcPts val="0"/>
              </a:spcBef>
              <a:defRPr b="0" baseline="0" i="0" sz="1800" u="none" cap="none" strike="noStrike">
                <a:solidFill>
                  <a:schemeClr val="dk1"/>
                </a:solidFill>
                <a:latin typeface="PT Sans"/>
                <a:ea typeface="PT Sans"/>
                <a:cs typeface="PT Sans"/>
                <a:sym typeface="PT Sans"/>
              </a:defRPr>
            </a:lvl7pPr>
            <a:lvl8pPr indent="0" marL="3200400" marR="0" rtl="0" algn="l">
              <a:spcBef>
                <a:spcPts val="0"/>
              </a:spcBef>
              <a:defRPr b="0" baseline="0" i="0" sz="1800" u="none" cap="none" strike="noStrike">
                <a:solidFill>
                  <a:schemeClr val="dk1"/>
                </a:solidFill>
                <a:latin typeface="PT Sans"/>
                <a:ea typeface="PT Sans"/>
                <a:cs typeface="PT Sans"/>
                <a:sym typeface="PT Sans"/>
              </a:defRPr>
            </a:lvl8pPr>
            <a:lvl9pPr indent="0" marL="3657600" marR="0" rtl="0" algn="l">
              <a:spcBef>
                <a:spcPts val="0"/>
              </a:spcBef>
              <a:defRPr b="0" baseline="0" i="0" sz="1800" u="none" cap="none" strike="noStrike">
                <a:solidFill>
                  <a:schemeClr val="dk1"/>
                </a:solidFill>
                <a:latin typeface="PT Sans"/>
                <a:ea typeface="PT Sans"/>
                <a:cs typeface="PT Sans"/>
                <a:sym typeface="PT Sans"/>
              </a:defRPr>
            </a:lvl9pPr>
          </a:lstStyle>
          <a:p/>
        </p:txBody>
      </p:sp>
      <p:sp>
        <p:nvSpPr>
          <p:cNvPr id="823" name="Shape 823"/>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spcBef>
                <a:spcPts val="0"/>
              </a:spcBef>
              <a:defRPr b="0" baseline="0" i="0" sz="1400" u="none" cap="none" strike="noStrike">
                <a:solidFill>
                  <a:schemeClr val="dk1"/>
                </a:solidFill>
                <a:latin typeface="PT Sans"/>
                <a:ea typeface="PT Sans"/>
                <a:cs typeface="PT Sans"/>
                <a:sym typeface="PT Sans"/>
              </a:defRPr>
            </a:lvl1pPr>
            <a:lvl2pPr indent="0" marL="457200" marR="0" rtl="0" algn="l">
              <a:spcBef>
                <a:spcPts val="0"/>
              </a:spcBef>
              <a:defRPr b="0" baseline="0" i="0" sz="1800" u="none" cap="none" strike="noStrike">
                <a:solidFill>
                  <a:schemeClr val="dk1"/>
                </a:solidFill>
                <a:latin typeface="PT Sans"/>
                <a:ea typeface="PT Sans"/>
                <a:cs typeface="PT Sans"/>
                <a:sym typeface="PT Sans"/>
              </a:defRPr>
            </a:lvl2pPr>
            <a:lvl3pPr indent="0" marL="914400" marR="0" rtl="0" algn="l">
              <a:spcBef>
                <a:spcPts val="0"/>
              </a:spcBef>
              <a:defRPr b="0" baseline="0" i="0" sz="1800" u="none" cap="none" strike="noStrike">
                <a:solidFill>
                  <a:schemeClr val="dk1"/>
                </a:solidFill>
                <a:latin typeface="PT Sans"/>
                <a:ea typeface="PT Sans"/>
                <a:cs typeface="PT Sans"/>
                <a:sym typeface="PT Sans"/>
              </a:defRPr>
            </a:lvl3pPr>
            <a:lvl4pPr indent="0" marL="1371600" marR="0" rtl="0" algn="l">
              <a:spcBef>
                <a:spcPts val="0"/>
              </a:spcBef>
              <a:defRPr b="0" baseline="0" i="0" sz="1800" u="none" cap="none" strike="noStrike">
                <a:solidFill>
                  <a:schemeClr val="dk1"/>
                </a:solidFill>
                <a:latin typeface="PT Sans"/>
                <a:ea typeface="PT Sans"/>
                <a:cs typeface="PT Sans"/>
                <a:sym typeface="PT Sans"/>
              </a:defRPr>
            </a:lvl4pPr>
            <a:lvl5pPr indent="0" marL="1828800" marR="0" rtl="0" algn="l">
              <a:spcBef>
                <a:spcPts val="0"/>
              </a:spcBef>
              <a:defRPr b="0" baseline="0" i="0" sz="1800" u="none" cap="none" strike="noStrike">
                <a:solidFill>
                  <a:schemeClr val="dk1"/>
                </a:solidFill>
                <a:latin typeface="PT Sans"/>
                <a:ea typeface="PT Sans"/>
                <a:cs typeface="PT Sans"/>
                <a:sym typeface="PT Sans"/>
              </a:defRPr>
            </a:lvl5pPr>
            <a:lvl6pPr indent="0" marL="2286000" marR="0" rtl="0" algn="l">
              <a:spcBef>
                <a:spcPts val="0"/>
              </a:spcBef>
              <a:defRPr b="0" baseline="0" i="0" sz="1800" u="none" cap="none" strike="noStrike">
                <a:solidFill>
                  <a:schemeClr val="dk1"/>
                </a:solidFill>
                <a:latin typeface="PT Sans"/>
                <a:ea typeface="PT Sans"/>
                <a:cs typeface="PT Sans"/>
                <a:sym typeface="PT Sans"/>
              </a:defRPr>
            </a:lvl6pPr>
            <a:lvl7pPr indent="0" marL="2743200" marR="0" rtl="0" algn="l">
              <a:spcBef>
                <a:spcPts val="0"/>
              </a:spcBef>
              <a:defRPr b="0" baseline="0" i="0" sz="1800" u="none" cap="none" strike="noStrike">
                <a:solidFill>
                  <a:schemeClr val="dk1"/>
                </a:solidFill>
                <a:latin typeface="PT Sans"/>
                <a:ea typeface="PT Sans"/>
                <a:cs typeface="PT Sans"/>
                <a:sym typeface="PT Sans"/>
              </a:defRPr>
            </a:lvl7pPr>
            <a:lvl8pPr indent="0" marL="3200400" marR="0" rtl="0" algn="l">
              <a:spcBef>
                <a:spcPts val="0"/>
              </a:spcBef>
              <a:defRPr b="0" baseline="0" i="0" sz="1800" u="none" cap="none" strike="noStrike">
                <a:solidFill>
                  <a:schemeClr val="dk1"/>
                </a:solidFill>
                <a:latin typeface="PT Sans"/>
                <a:ea typeface="PT Sans"/>
                <a:cs typeface="PT Sans"/>
                <a:sym typeface="PT Sans"/>
              </a:defRPr>
            </a:lvl8pPr>
            <a:lvl9pPr indent="0" marL="3657600" marR="0" rtl="0" algn="l">
              <a:spcBef>
                <a:spcPts val="0"/>
              </a:spcBef>
              <a:defRPr b="0" baseline="0" i="0" sz="1800" u="none" cap="none" strike="noStrike">
                <a:solidFill>
                  <a:schemeClr val="dk1"/>
                </a:solidFill>
                <a:latin typeface="PT Sans"/>
                <a:ea typeface="PT Sans"/>
                <a:cs typeface="PT Sans"/>
                <a:sym typeface="PT Sans"/>
              </a:defRPr>
            </a:lvl9pPr>
          </a:lstStyle>
          <a:p/>
        </p:txBody>
      </p:sp>
      <p:sp>
        <p:nvSpPr>
          <p:cNvPr id="824" name="Shape 824"/>
          <p:cNvSpPr txBox="1"/>
          <p:nvPr>
            <p:ph idx="12" type="sldNum"/>
          </p:nvPr>
        </p:nvSpPr>
        <p:spPr>
          <a:xfrm>
            <a:off x="7239000" y="6245225"/>
            <a:ext cx="1447799"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825" name="Shape 825"/>
        <p:cNvGrpSpPr/>
        <p:nvPr/>
      </p:nvGrpSpPr>
      <p:grpSpPr>
        <a:xfrm>
          <a:off x="0" y="0"/>
          <a:ext cx="0" cy="0"/>
          <a:chOff x="0" y="0"/>
          <a:chExt cx="0" cy="0"/>
        </a:xfrm>
      </p:grpSpPr>
      <p:sp>
        <p:nvSpPr>
          <p:cNvPr id="826" name="Shape 826"/>
          <p:cNvSpPr txBox="1"/>
          <p:nvPr>
            <p:ph type="title"/>
          </p:nvPr>
        </p:nvSpPr>
        <p:spPr>
          <a:xfrm>
            <a:off x="457200" y="274637"/>
            <a:ext cx="8229599" cy="1143000"/>
          </a:xfrm>
          <a:prstGeom prst="rect">
            <a:avLst/>
          </a:prstGeom>
          <a:noFill/>
          <a:ln>
            <a:noFill/>
          </a:ln>
        </p:spPr>
        <p:txBody>
          <a:bodyPr anchorCtr="0" anchor="ctr" bIns="91425" lIns="91425" rIns="91425" tIns="91425"/>
          <a:lstStyle>
            <a:lvl1pPr rtl="0">
              <a:spcBef>
                <a:spcPts val="0"/>
              </a:spcBef>
              <a:defRPr/>
            </a:lvl1pPr>
            <a:lvl2pPr rtl="0">
              <a:spcBef>
                <a:spcPts val="0"/>
              </a:spcBef>
              <a:defRPr sz="4400">
                <a:solidFill>
                  <a:schemeClr val="dk2"/>
                </a:solidFill>
                <a:latin typeface="PT Sans"/>
                <a:ea typeface="PT Sans"/>
                <a:cs typeface="PT Sans"/>
                <a:sym typeface="PT Sans"/>
              </a:defRPr>
            </a:lvl2pPr>
            <a:lvl3pPr rtl="0">
              <a:spcBef>
                <a:spcPts val="0"/>
              </a:spcBef>
              <a:defRPr sz="4400">
                <a:solidFill>
                  <a:schemeClr val="dk2"/>
                </a:solidFill>
                <a:latin typeface="PT Sans"/>
                <a:ea typeface="PT Sans"/>
                <a:cs typeface="PT Sans"/>
                <a:sym typeface="PT Sans"/>
              </a:defRPr>
            </a:lvl3pPr>
            <a:lvl4pPr rtl="0">
              <a:spcBef>
                <a:spcPts val="0"/>
              </a:spcBef>
              <a:defRPr sz="4400">
                <a:solidFill>
                  <a:schemeClr val="dk2"/>
                </a:solidFill>
                <a:latin typeface="PT Sans"/>
                <a:ea typeface="PT Sans"/>
                <a:cs typeface="PT Sans"/>
                <a:sym typeface="PT Sans"/>
              </a:defRPr>
            </a:lvl4pPr>
            <a:lvl5pPr rtl="0">
              <a:spcBef>
                <a:spcPts val="0"/>
              </a:spcBef>
              <a:defRPr sz="4400">
                <a:solidFill>
                  <a:schemeClr val="dk2"/>
                </a:solidFill>
                <a:latin typeface="PT Sans"/>
                <a:ea typeface="PT Sans"/>
                <a:cs typeface="PT Sans"/>
                <a:sym typeface="PT Sans"/>
              </a:defRPr>
            </a:lvl5pPr>
            <a:lvl6pPr rtl="0">
              <a:spcBef>
                <a:spcPts val="0"/>
              </a:spcBef>
              <a:defRPr sz="4400">
                <a:solidFill>
                  <a:schemeClr val="dk2"/>
                </a:solidFill>
                <a:latin typeface="Arial"/>
                <a:ea typeface="Arial"/>
                <a:cs typeface="Arial"/>
                <a:sym typeface="Arial"/>
              </a:defRPr>
            </a:lvl6pPr>
            <a:lvl7pPr rtl="0">
              <a:spcBef>
                <a:spcPts val="0"/>
              </a:spcBef>
              <a:defRPr sz="4400">
                <a:solidFill>
                  <a:schemeClr val="dk2"/>
                </a:solidFill>
                <a:latin typeface="Arial"/>
                <a:ea typeface="Arial"/>
                <a:cs typeface="Arial"/>
                <a:sym typeface="Arial"/>
              </a:defRPr>
            </a:lvl7pPr>
            <a:lvl8pPr rtl="0">
              <a:spcBef>
                <a:spcPts val="0"/>
              </a:spcBef>
              <a:defRPr sz="4400">
                <a:solidFill>
                  <a:schemeClr val="dk2"/>
                </a:solidFill>
                <a:latin typeface="Arial"/>
                <a:ea typeface="Arial"/>
                <a:cs typeface="Arial"/>
                <a:sym typeface="Arial"/>
              </a:defRPr>
            </a:lvl8pPr>
            <a:lvl9pPr rtl="0">
              <a:spcBef>
                <a:spcPts val="0"/>
              </a:spcBef>
              <a:defRPr sz="4400">
                <a:solidFill>
                  <a:schemeClr val="dk2"/>
                </a:solidFill>
                <a:latin typeface="Arial"/>
                <a:ea typeface="Arial"/>
                <a:cs typeface="Arial"/>
                <a:sym typeface="Arial"/>
              </a:defRPr>
            </a:lvl9pPr>
          </a:lstStyle>
          <a:p/>
        </p:txBody>
      </p:sp>
      <p:sp>
        <p:nvSpPr>
          <p:cNvPr id="827" name="Shape 827"/>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marL="0" rtl="0">
              <a:spcBef>
                <a:spcPts val="0"/>
              </a:spcBef>
              <a:buFont typeface="PT Sans"/>
              <a:buNone/>
              <a:defRPr b="1" sz="2400"/>
            </a:lvl1pPr>
            <a:lvl2pPr indent="-12673" marL="457173" rtl="0">
              <a:spcBef>
                <a:spcPts val="0"/>
              </a:spcBef>
              <a:buFont typeface="PT Sans"/>
              <a:buNone/>
              <a:defRPr b="1" sz="2000"/>
            </a:lvl2pPr>
            <a:lvl3pPr indent="-12644" marL="914344" rtl="0">
              <a:spcBef>
                <a:spcPts val="0"/>
              </a:spcBef>
              <a:buFont typeface="PT Sans"/>
              <a:buNone/>
              <a:defRPr b="1" sz="1800"/>
            </a:lvl3pPr>
            <a:lvl4pPr indent="-12618" marL="1371518" rtl="0">
              <a:spcBef>
                <a:spcPts val="0"/>
              </a:spcBef>
              <a:buFont typeface="PT Sans"/>
              <a:buNone/>
              <a:defRPr b="1" sz="1600"/>
            </a:lvl4pPr>
            <a:lvl5pPr indent="-12591" marL="1828691" rtl="0">
              <a:spcBef>
                <a:spcPts val="0"/>
              </a:spcBef>
              <a:buFont typeface="PT Sans"/>
              <a:buNone/>
              <a:defRPr b="1" sz="1600"/>
            </a:lvl5pPr>
            <a:lvl6pPr indent="-12562" marL="2285863" rtl="0">
              <a:spcBef>
                <a:spcPts val="0"/>
              </a:spcBef>
              <a:buFont typeface="PT Sans"/>
              <a:buNone/>
              <a:defRPr b="1" sz="1600"/>
            </a:lvl6pPr>
            <a:lvl7pPr indent="-12536" marL="2743036" rtl="0">
              <a:spcBef>
                <a:spcPts val="0"/>
              </a:spcBef>
              <a:buFont typeface="PT Sans"/>
              <a:buNone/>
              <a:defRPr b="1" sz="1600"/>
            </a:lvl7pPr>
            <a:lvl8pPr indent="-12508" marL="3200209" rtl="0">
              <a:spcBef>
                <a:spcPts val="0"/>
              </a:spcBef>
              <a:buFont typeface="PT Sans"/>
              <a:buNone/>
              <a:defRPr b="1" sz="1600"/>
            </a:lvl8pPr>
            <a:lvl9pPr indent="-12481" marL="3657381" rtl="0">
              <a:spcBef>
                <a:spcPts val="0"/>
              </a:spcBef>
              <a:buFont typeface="PT Sans"/>
              <a:buNone/>
              <a:defRPr b="1" sz="1600"/>
            </a:lvl9pPr>
          </a:lstStyle>
          <a:p/>
        </p:txBody>
      </p:sp>
      <p:sp>
        <p:nvSpPr>
          <p:cNvPr id="828" name="Shape 828"/>
          <p:cNvSpPr txBox="1"/>
          <p:nvPr>
            <p:ph idx="2" type="body"/>
          </p:nvPr>
        </p:nvSpPr>
        <p:spPr>
          <a:xfrm>
            <a:off x="457200" y="2174875"/>
            <a:ext cx="4040187" cy="3951287"/>
          </a:xfrm>
          <a:prstGeom prst="rect">
            <a:avLst/>
          </a:prstGeom>
          <a:noFill/>
          <a:ln>
            <a:noFill/>
          </a:ln>
        </p:spPr>
        <p:txBody>
          <a:bodyPr anchorCtr="0" anchor="t" bIns="91425" lIns="91425" rIns="91425" tIns="91425"/>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p:txBody>
      </p:sp>
      <p:sp>
        <p:nvSpPr>
          <p:cNvPr id="829" name="Shape 829"/>
          <p:cNvSpPr txBox="1"/>
          <p:nvPr>
            <p:ph idx="3" type="body"/>
          </p:nvPr>
        </p:nvSpPr>
        <p:spPr>
          <a:xfrm>
            <a:off x="4645026" y="1535112"/>
            <a:ext cx="4041774" cy="639762"/>
          </a:xfrm>
          <a:prstGeom prst="rect">
            <a:avLst/>
          </a:prstGeom>
          <a:noFill/>
          <a:ln>
            <a:noFill/>
          </a:ln>
        </p:spPr>
        <p:txBody>
          <a:bodyPr anchorCtr="0" anchor="b" bIns="91425" lIns="91425" rIns="91425" tIns="91425"/>
          <a:lstStyle>
            <a:lvl1pPr indent="0" marL="0" rtl="0">
              <a:spcBef>
                <a:spcPts val="0"/>
              </a:spcBef>
              <a:buFont typeface="PT Sans"/>
              <a:buNone/>
              <a:defRPr b="1" sz="2400"/>
            </a:lvl1pPr>
            <a:lvl2pPr indent="-12673" marL="457173" rtl="0">
              <a:spcBef>
                <a:spcPts val="0"/>
              </a:spcBef>
              <a:buFont typeface="PT Sans"/>
              <a:buNone/>
              <a:defRPr b="1" sz="2000"/>
            </a:lvl2pPr>
            <a:lvl3pPr indent="-12644" marL="914344" rtl="0">
              <a:spcBef>
                <a:spcPts val="0"/>
              </a:spcBef>
              <a:buFont typeface="PT Sans"/>
              <a:buNone/>
              <a:defRPr b="1" sz="1800"/>
            </a:lvl3pPr>
            <a:lvl4pPr indent="-12618" marL="1371518" rtl="0">
              <a:spcBef>
                <a:spcPts val="0"/>
              </a:spcBef>
              <a:buFont typeface="PT Sans"/>
              <a:buNone/>
              <a:defRPr b="1" sz="1600"/>
            </a:lvl4pPr>
            <a:lvl5pPr indent="-12591" marL="1828691" rtl="0">
              <a:spcBef>
                <a:spcPts val="0"/>
              </a:spcBef>
              <a:buFont typeface="PT Sans"/>
              <a:buNone/>
              <a:defRPr b="1" sz="1600"/>
            </a:lvl5pPr>
            <a:lvl6pPr indent="-12562" marL="2285863" rtl="0">
              <a:spcBef>
                <a:spcPts val="0"/>
              </a:spcBef>
              <a:buFont typeface="PT Sans"/>
              <a:buNone/>
              <a:defRPr b="1" sz="1600"/>
            </a:lvl6pPr>
            <a:lvl7pPr indent="-12536" marL="2743036" rtl="0">
              <a:spcBef>
                <a:spcPts val="0"/>
              </a:spcBef>
              <a:buFont typeface="PT Sans"/>
              <a:buNone/>
              <a:defRPr b="1" sz="1600"/>
            </a:lvl7pPr>
            <a:lvl8pPr indent="-12508" marL="3200209" rtl="0">
              <a:spcBef>
                <a:spcPts val="0"/>
              </a:spcBef>
              <a:buFont typeface="PT Sans"/>
              <a:buNone/>
              <a:defRPr b="1" sz="1600"/>
            </a:lvl8pPr>
            <a:lvl9pPr indent="-12481" marL="3657381" rtl="0">
              <a:spcBef>
                <a:spcPts val="0"/>
              </a:spcBef>
              <a:buFont typeface="PT Sans"/>
              <a:buNone/>
              <a:defRPr b="1" sz="1600"/>
            </a:lvl9pPr>
          </a:lstStyle>
          <a:p/>
        </p:txBody>
      </p:sp>
      <p:sp>
        <p:nvSpPr>
          <p:cNvPr id="830" name="Shape 830"/>
          <p:cNvSpPr txBox="1"/>
          <p:nvPr>
            <p:ph idx="4" type="body"/>
          </p:nvPr>
        </p:nvSpPr>
        <p:spPr>
          <a:xfrm>
            <a:off x="4645026" y="2174875"/>
            <a:ext cx="4041774" cy="3951287"/>
          </a:xfrm>
          <a:prstGeom prst="rect">
            <a:avLst/>
          </a:prstGeom>
          <a:noFill/>
          <a:ln>
            <a:noFill/>
          </a:ln>
        </p:spPr>
        <p:txBody>
          <a:bodyPr anchorCtr="0" anchor="t" bIns="91425" lIns="91425" rIns="91425" tIns="91425"/>
          <a:lstStyle>
            <a:lvl1pPr rtl="0">
              <a:spcBef>
                <a:spcPts val="0"/>
              </a:spcBef>
              <a:defRPr sz="2400"/>
            </a:lvl1pPr>
            <a:lvl2pPr rtl="0">
              <a:spcBef>
                <a:spcPts val="0"/>
              </a:spcBef>
              <a:defRPr sz="2000"/>
            </a:lvl2pPr>
            <a:lvl3pPr rtl="0">
              <a:spcBef>
                <a:spcPts val="0"/>
              </a:spcBef>
              <a:defRPr sz="1800"/>
            </a:lvl3pPr>
            <a:lvl4pPr rtl="0">
              <a:spcBef>
                <a:spcPts val="0"/>
              </a:spcBef>
              <a:defRPr sz="1600"/>
            </a:lvl4pPr>
            <a:lvl5pPr rtl="0">
              <a:spcBef>
                <a:spcPts val="0"/>
              </a:spcBef>
              <a:defRPr sz="1600"/>
            </a:lvl5pPr>
            <a:lvl6pPr rtl="0">
              <a:spcBef>
                <a:spcPts val="0"/>
              </a:spcBef>
              <a:defRPr sz="1600"/>
            </a:lvl6pPr>
            <a:lvl7pPr rtl="0">
              <a:spcBef>
                <a:spcPts val="0"/>
              </a:spcBef>
              <a:defRPr sz="1600"/>
            </a:lvl7pPr>
            <a:lvl8pPr rtl="0">
              <a:spcBef>
                <a:spcPts val="0"/>
              </a:spcBef>
              <a:defRPr sz="1600"/>
            </a:lvl8pPr>
            <a:lvl9pPr rtl="0">
              <a:spcBef>
                <a:spcPts val="0"/>
              </a:spcBef>
              <a:defRPr sz="1600"/>
            </a:lvl9pPr>
          </a:lstStyle>
          <a:p/>
        </p:txBody>
      </p:sp>
      <p:sp>
        <p:nvSpPr>
          <p:cNvPr id="831" name="Shape 831"/>
          <p:cNvSpPr txBox="1"/>
          <p:nvPr>
            <p:ph idx="10" type="dt"/>
          </p:nvPr>
        </p:nvSpPr>
        <p:spPr>
          <a:xfrm>
            <a:off x="2819400" y="6245225"/>
            <a:ext cx="1447799" cy="476249"/>
          </a:xfrm>
          <a:prstGeom prst="rect">
            <a:avLst/>
          </a:prstGeom>
          <a:noFill/>
          <a:ln>
            <a:noFill/>
          </a:ln>
        </p:spPr>
        <p:txBody>
          <a:bodyPr anchorCtr="0" anchor="t" bIns="91425" lIns="91425" rIns="91425" tIns="91425"/>
          <a:lstStyle>
            <a:lvl1pPr indent="0" marL="0" marR="0" rtl="0" algn="l">
              <a:spcBef>
                <a:spcPts val="0"/>
              </a:spcBef>
              <a:defRPr b="0" baseline="0" i="0" sz="1400" u="none" cap="none" strike="noStrike">
                <a:solidFill>
                  <a:schemeClr val="dk1"/>
                </a:solidFill>
                <a:latin typeface="PT Sans"/>
                <a:ea typeface="PT Sans"/>
                <a:cs typeface="PT Sans"/>
                <a:sym typeface="PT Sans"/>
              </a:defRPr>
            </a:lvl1pPr>
            <a:lvl2pPr indent="0" marL="457200" marR="0" rtl="0" algn="l">
              <a:spcBef>
                <a:spcPts val="0"/>
              </a:spcBef>
              <a:defRPr b="0" baseline="0" i="0" sz="1800" u="none" cap="none" strike="noStrike">
                <a:solidFill>
                  <a:schemeClr val="dk1"/>
                </a:solidFill>
                <a:latin typeface="PT Sans"/>
                <a:ea typeface="PT Sans"/>
                <a:cs typeface="PT Sans"/>
                <a:sym typeface="PT Sans"/>
              </a:defRPr>
            </a:lvl2pPr>
            <a:lvl3pPr indent="0" marL="914400" marR="0" rtl="0" algn="l">
              <a:spcBef>
                <a:spcPts val="0"/>
              </a:spcBef>
              <a:defRPr b="0" baseline="0" i="0" sz="1800" u="none" cap="none" strike="noStrike">
                <a:solidFill>
                  <a:schemeClr val="dk1"/>
                </a:solidFill>
                <a:latin typeface="PT Sans"/>
                <a:ea typeface="PT Sans"/>
                <a:cs typeface="PT Sans"/>
                <a:sym typeface="PT Sans"/>
              </a:defRPr>
            </a:lvl3pPr>
            <a:lvl4pPr indent="0" marL="1371600" marR="0" rtl="0" algn="l">
              <a:spcBef>
                <a:spcPts val="0"/>
              </a:spcBef>
              <a:defRPr b="0" baseline="0" i="0" sz="1800" u="none" cap="none" strike="noStrike">
                <a:solidFill>
                  <a:schemeClr val="dk1"/>
                </a:solidFill>
                <a:latin typeface="PT Sans"/>
                <a:ea typeface="PT Sans"/>
                <a:cs typeface="PT Sans"/>
                <a:sym typeface="PT Sans"/>
              </a:defRPr>
            </a:lvl4pPr>
            <a:lvl5pPr indent="0" marL="1828800" marR="0" rtl="0" algn="l">
              <a:spcBef>
                <a:spcPts val="0"/>
              </a:spcBef>
              <a:defRPr b="0" baseline="0" i="0" sz="1800" u="none" cap="none" strike="noStrike">
                <a:solidFill>
                  <a:schemeClr val="dk1"/>
                </a:solidFill>
                <a:latin typeface="PT Sans"/>
                <a:ea typeface="PT Sans"/>
                <a:cs typeface="PT Sans"/>
                <a:sym typeface="PT Sans"/>
              </a:defRPr>
            </a:lvl5pPr>
            <a:lvl6pPr indent="0" marL="2286000" marR="0" rtl="0" algn="l">
              <a:spcBef>
                <a:spcPts val="0"/>
              </a:spcBef>
              <a:defRPr b="0" baseline="0" i="0" sz="1800" u="none" cap="none" strike="noStrike">
                <a:solidFill>
                  <a:schemeClr val="dk1"/>
                </a:solidFill>
                <a:latin typeface="PT Sans"/>
                <a:ea typeface="PT Sans"/>
                <a:cs typeface="PT Sans"/>
                <a:sym typeface="PT Sans"/>
              </a:defRPr>
            </a:lvl6pPr>
            <a:lvl7pPr indent="0" marL="2743200" marR="0" rtl="0" algn="l">
              <a:spcBef>
                <a:spcPts val="0"/>
              </a:spcBef>
              <a:defRPr b="0" baseline="0" i="0" sz="1800" u="none" cap="none" strike="noStrike">
                <a:solidFill>
                  <a:schemeClr val="dk1"/>
                </a:solidFill>
                <a:latin typeface="PT Sans"/>
                <a:ea typeface="PT Sans"/>
                <a:cs typeface="PT Sans"/>
                <a:sym typeface="PT Sans"/>
              </a:defRPr>
            </a:lvl7pPr>
            <a:lvl8pPr indent="0" marL="3200400" marR="0" rtl="0" algn="l">
              <a:spcBef>
                <a:spcPts val="0"/>
              </a:spcBef>
              <a:defRPr b="0" baseline="0" i="0" sz="1800" u="none" cap="none" strike="noStrike">
                <a:solidFill>
                  <a:schemeClr val="dk1"/>
                </a:solidFill>
                <a:latin typeface="PT Sans"/>
                <a:ea typeface="PT Sans"/>
                <a:cs typeface="PT Sans"/>
                <a:sym typeface="PT Sans"/>
              </a:defRPr>
            </a:lvl8pPr>
            <a:lvl9pPr indent="0" marL="3657600" marR="0" rtl="0" algn="l">
              <a:spcBef>
                <a:spcPts val="0"/>
              </a:spcBef>
              <a:defRPr b="0" baseline="0" i="0" sz="1800" u="none" cap="none" strike="noStrike">
                <a:solidFill>
                  <a:schemeClr val="dk1"/>
                </a:solidFill>
                <a:latin typeface="PT Sans"/>
                <a:ea typeface="PT Sans"/>
                <a:cs typeface="PT Sans"/>
                <a:sym typeface="PT Sans"/>
              </a:defRPr>
            </a:lvl9pPr>
          </a:lstStyle>
          <a:p/>
        </p:txBody>
      </p:sp>
      <p:sp>
        <p:nvSpPr>
          <p:cNvPr id="832" name="Shape 832"/>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spcBef>
                <a:spcPts val="0"/>
              </a:spcBef>
              <a:defRPr b="0" baseline="0" i="0" sz="1400" u="none" cap="none" strike="noStrike">
                <a:solidFill>
                  <a:schemeClr val="dk1"/>
                </a:solidFill>
                <a:latin typeface="PT Sans"/>
                <a:ea typeface="PT Sans"/>
                <a:cs typeface="PT Sans"/>
                <a:sym typeface="PT Sans"/>
              </a:defRPr>
            </a:lvl1pPr>
            <a:lvl2pPr indent="0" marL="457200" marR="0" rtl="0" algn="l">
              <a:spcBef>
                <a:spcPts val="0"/>
              </a:spcBef>
              <a:defRPr b="0" baseline="0" i="0" sz="1800" u="none" cap="none" strike="noStrike">
                <a:solidFill>
                  <a:schemeClr val="dk1"/>
                </a:solidFill>
                <a:latin typeface="PT Sans"/>
                <a:ea typeface="PT Sans"/>
                <a:cs typeface="PT Sans"/>
                <a:sym typeface="PT Sans"/>
              </a:defRPr>
            </a:lvl2pPr>
            <a:lvl3pPr indent="0" marL="914400" marR="0" rtl="0" algn="l">
              <a:spcBef>
                <a:spcPts val="0"/>
              </a:spcBef>
              <a:defRPr b="0" baseline="0" i="0" sz="1800" u="none" cap="none" strike="noStrike">
                <a:solidFill>
                  <a:schemeClr val="dk1"/>
                </a:solidFill>
                <a:latin typeface="PT Sans"/>
                <a:ea typeface="PT Sans"/>
                <a:cs typeface="PT Sans"/>
                <a:sym typeface="PT Sans"/>
              </a:defRPr>
            </a:lvl3pPr>
            <a:lvl4pPr indent="0" marL="1371600" marR="0" rtl="0" algn="l">
              <a:spcBef>
                <a:spcPts val="0"/>
              </a:spcBef>
              <a:defRPr b="0" baseline="0" i="0" sz="1800" u="none" cap="none" strike="noStrike">
                <a:solidFill>
                  <a:schemeClr val="dk1"/>
                </a:solidFill>
                <a:latin typeface="PT Sans"/>
                <a:ea typeface="PT Sans"/>
                <a:cs typeface="PT Sans"/>
                <a:sym typeface="PT Sans"/>
              </a:defRPr>
            </a:lvl4pPr>
            <a:lvl5pPr indent="0" marL="1828800" marR="0" rtl="0" algn="l">
              <a:spcBef>
                <a:spcPts val="0"/>
              </a:spcBef>
              <a:defRPr b="0" baseline="0" i="0" sz="1800" u="none" cap="none" strike="noStrike">
                <a:solidFill>
                  <a:schemeClr val="dk1"/>
                </a:solidFill>
                <a:latin typeface="PT Sans"/>
                <a:ea typeface="PT Sans"/>
                <a:cs typeface="PT Sans"/>
                <a:sym typeface="PT Sans"/>
              </a:defRPr>
            </a:lvl5pPr>
            <a:lvl6pPr indent="0" marL="2286000" marR="0" rtl="0" algn="l">
              <a:spcBef>
                <a:spcPts val="0"/>
              </a:spcBef>
              <a:defRPr b="0" baseline="0" i="0" sz="1800" u="none" cap="none" strike="noStrike">
                <a:solidFill>
                  <a:schemeClr val="dk1"/>
                </a:solidFill>
                <a:latin typeface="PT Sans"/>
                <a:ea typeface="PT Sans"/>
                <a:cs typeface="PT Sans"/>
                <a:sym typeface="PT Sans"/>
              </a:defRPr>
            </a:lvl6pPr>
            <a:lvl7pPr indent="0" marL="2743200" marR="0" rtl="0" algn="l">
              <a:spcBef>
                <a:spcPts val="0"/>
              </a:spcBef>
              <a:defRPr b="0" baseline="0" i="0" sz="1800" u="none" cap="none" strike="noStrike">
                <a:solidFill>
                  <a:schemeClr val="dk1"/>
                </a:solidFill>
                <a:latin typeface="PT Sans"/>
                <a:ea typeface="PT Sans"/>
                <a:cs typeface="PT Sans"/>
                <a:sym typeface="PT Sans"/>
              </a:defRPr>
            </a:lvl7pPr>
            <a:lvl8pPr indent="0" marL="3200400" marR="0" rtl="0" algn="l">
              <a:spcBef>
                <a:spcPts val="0"/>
              </a:spcBef>
              <a:defRPr b="0" baseline="0" i="0" sz="1800" u="none" cap="none" strike="noStrike">
                <a:solidFill>
                  <a:schemeClr val="dk1"/>
                </a:solidFill>
                <a:latin typeface="PT Sans"/>
                <a:ea typeface="PT Sans"/>
                <a:cs typeface="PT Sans"/>
                <a:sym typeface="PT Sans"/>
              </a:defRPr>
            </a:lvl8pPr>
            <a:lvl9pPr indent="0" marL="3657600" marR="0" rtl="0" algn="l">
              <a:spcBef>
                <a:spcPts val="0"/>
              </a:spcBef>
              <a:defRPr b="0" baseline="0" i="0" sz="1800" u="none" cap="none" strike="noStrike">
                <a:solidFill>
                  <a:schemeClr val="dk1"/>
                </a:solidFill>
                <a:latin typeface="PT Sans"/>
                <a:ea typeface="PT Sans"/>
                <a:cs typeface="PT Sans"/>
                <a:sym typeface="PT Sans"/>
              </a:defRPr>
            </a:lvl9pPr>
          </a:lstStyle>
          <a:p/>
        </p:txBody>
      </p:sp>
      <p:sp>
        <p:nvSpPr>
          <p:cNvPr id="833" name="Shape 833"/>
          <p:cNvSpPr txBox="1"/>
          <p:nvPr>
            <p:ph idx="12" type="sldNum"/>
          </p:nvPr>
        </p:nvSpPr>
        <p:spPr>
          <a:xfrm>
            <a:off x="7239000" y="6245225"/>
            <a:ext cx="1447799"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834" name="Shape 834"/>
        <p:cNvGrpSpPr/>
        <p:nvPr/>
      </p:nvGrpSpPr>
      <p:grpSpPr>
        <a:xfrm>
          <a:off x="0" y="0"/>
          <a:ext cx="0" cy="0"/>
          <a:chOff x="0" y="0"/>
          <a:chExt cx="0" cy="0"/>
        </a:xfrm>
      </p:grpSpPr>
      <p:sp>
        <p:nvSpPr>
          <p:cNvPr id="835" name="Shape 835"/>
          <p:cNvSpPr txBox="1"/>
          <p:nvPr>
            <p:ph type="title"/>
          </p:nvPr>
        </p:nvSpPr>
        <p:spPr>
          <a:xfrm>
            <a:off x="914400" y="609600"/>
            <a:ext cx="8077199" cy="1143000"/>
          </a:xfrm>
          <a:prstGeom prst="rect">
            <a:avLst/>
          </a:prstGeom>
          <a:noFill/>
          <a:ln>
            <a:noFill/>
          </a:ln>
        </p:spPr>
        <p:txBody>
          <a:bodyPr anchorCtr="0" anchor="ctr" bIns="91425" lIns="91425" rIns="91425" tIns="91425"/>
          <a:lstStyle>
            <a:lvl1pPr rtl="0" algn="ctr">
              <a:spcBef>
                <a:spcPts val="0"/>
              </a:spcBef>
              <a:spcAft>
                <a:spcPts val="0"/>
              </a:spcAft>
              <a:defRPr sz="4400">
                <a:solidFill>
                  <a:schemeClr val="dk2"/>
                </a:solidFill>
                <a:latin typeface="PT Sans"/>
                <a:ea typeface="PT Sans"/>
                <a:cs typeface="PT Sans"/>
                <a:sym typeface="PT Sans"/>
              </a:defRPr>
            </a:lvl1pPr>
            <a:lvl2pPr rtl="0" algn="ctr">
              <a:spcBef>
                <a:spcPts val="0"/>
              </a:spcBef>
              <a:spcAft>
                <a:spcPts val="0"/>
              </a:spcAft>
              <a:defRPr sz="4400">
                <a:solidFill>
                  <a:schemeClr val="dk2"/>
                </a:solidFill>
                <a:latin typeface="PT Sans"/>
                <a:ea typeface="PT Sans"/>
                <a:cs typeface="PT Sans"/>
                <a:sym typeface="PT Sans"/>
              </a:defRPr>
            </a:lvl2pPr>
            <a:lvl3pPr rtl="0" algn="ctr">
              <a:spcBef>
                <a:spcPts val="0"/>
              </a:spcBef>
              <a:spcAft>
                <a:spcPts val="0"/>
              </a:spcAft>
              <a:defRPr sz="4400">
                <a:solidFill>
                  <a:schemeClr val="dk2"/>
                </a:solidFill>
                <a:latin typeface="PT Sans"/>
                <a:ea typeface="PT Sans"/>
                <a:cs typeface="PT Sans"/>
                <a:sym typeface="PT Sans"/>
              </a:defRPr>
            </a:lvl3pPr>
            <a:lvl4pPr rtl="0" algn="ctr">
              <a:spcBef>
                <a:spcPts val="0"/>
              </a:spcBef>
              <a:spcAft>
                <a:spcPts val="0"/>
              </a:spcAft>
              <a:defRPr sz="4400">
                <a:solidFill>
                  <a:schemeClr val="dk2"/>
                </a:solidFill>
                <a:latin typeface="PT Sans"/>
                <a:ea typeface="PT Sans"/>
                <a:cs typeface="PT Sans"/>
                <a:sym typeface="PT Sans"/>
              </a:defRPr>
            </a:lvl4pPr>
            <a:lvl5pPr rtl="0" algn="ctr">
              <a:spcBef>
                <a:spcPts val="0"/>
              </a:spcBef>
              <a:spcAft>
                <a:spcPts val="0"/>
              </a:spcAft>
              <a:defRPr sz="4400">
                <a:solidFill>
                  <a:schemeClr val="dk2"/>
                </a:solidFill>
                <a:latin typeface="PT Sans"/>
                <a:ea typeface="PT Sans"/>
                <a:cs typeface="PT Sans"/>
                <a:sym typeface="PT Sans"/>
              </a:defRPr>
            </a:lvl5pPr>
            <a:lvl6pPr marL="457173" rtl="0" algn="ctr">
              <a:spcBef>
                <a:spcPts val="0"/>
              </a:spcBef>
              <a:spcAft>
                <a:spcPts val="0"/>
              </a:spcAft>
              <a:defRPr sz="4400">
                <a:solidFill>
                  <a:schemeClr val="dk2"/>
                </a:solidFill>
                <a:latin typeface="Arial"/>
                <a:ea typeface="Arial"/>
                <a:cs typeface="Arial"/>
                <a:sym typeface="Arial"/>
              </a:defRPr>
            </a:lvl6pPr>
            <a:lvl7pPr marL="914344" rtl="0" algn="ctr">
              <a:spcBef>
                <a:spcPts val="0"/>
              </a:spcBef>
              <a:spcAft>
                <a:spcPts val="0"/>
              </a:spcAft>
              <a:defRPr sz="4400">
                <a:solidFill>
                  <a:schemeClr val="dk2"/>
                </a:solidFill>
                <a:latin typeface="Arial"/>
                <a:ea typeface="Arial"/>
                <a:cs typeface="Arial"/>
                <a:sym typeface="Arial"/>
              </a:defRPr>
            </a:lvl7pPr>
            <a:lvl8pPr marL="1371518" rtl="0" algn="ctr">
              <a:spcBef>
                <a:spcPts val="0"/>
              </a:spcBef>
              <a:spcAft>
                <a:spcPts val="0"/>
              </a:spcAft>
              <a:defRPr sz="4400">
                <a:solidFill>
                  <a:schemeClr val="dk2"/>
                </a:solidFill>
                <a:latin typeface="Arial"/>
                <a:ea typeface="Arial"/>
                <a:cs typeface="Arial"/>
                <a:sym typeface="Arial"/>
              </a:defRPr>
            </a:lvl8pPr>
            <a:lvl9pPr marL="1828691" rtl="0" algn="ctr">
              <a:spcBef>
                <a:spcPts val="0"/>
              </a:spcBef>
              <a:spcAft>
                <a:spcPts val="0"/>
              </a:spcAft>
              <a:defRPr sz="4400">
                <a:solidFill>
                  <a:schemeClr val="dk2"/>
                </a:solidFill>
                <a:latin typeface="Arial"/>
                <a:ea typeface="Arial"/>
                <a:cs typeface="Arial"/>
                <a:sym typeface="Arial"/>
              </a:defRPr>
            </a:lvl9pPr>
          </a:lstStyle>
          <a:p/>
        </p:txBody>
      </p:sp>
      <p:sp>
        <p:nvSpPr>
          <p:cNvPr id="836" name="Shape 836"/>
          <p:cNvSpPr txBox="1"/>
          <p:nvPr>
            <p:ph idx="10" type="dt"/>
          </p:nvPr>
        </p:nvSpPr>
        <p:spPr>
          <a:xfrm>
            <a:off x="2819400" y="6245225"/>
            <a:ext cx="1447799" cy="476249"/>
          </a:xfrm>
          <a:prstGeom prst="rect">
            <a:avLst/>
          </a:prstGeom>
          <a:noFill/>
          <a:ln>
            <a:noFill/>
          </a:ln>
        </p:spPr>
        <p:txBody>
          <a:bodyPr anchorCtr="0" anchor="t" bIns="91425" lIns="91425" rIns="91425" tIns="91425"/>
          <a:lstStyle>
            <a:lvl1pPr indent="0" marL="0" marR="0" rtl="0" algn="l">
              <a:spcBef>
                <a:spcPts val="0"/>
              </a:spcBef>
              <a:defRPr b="0" baseline="0" i="0" sz="1400" u="none" cap="none" strike="noStrike">
                <a:solidFill>
                  <a:schemeClr val="dk1"/>
                </a:solidFill>
                <a:latin typeface="PT Sans"/>
                <a:ea typeface="PT Sans"/>
                <a:cs typeface="PT Sans"/>
                <a:sym typeface="PT Sans"/>
              </a:defRPr>
            </a:lvl1pPr>
            <a:lvl2pPr indent="0" marL="457200" marR="0" rtl="0" algn="l">
              <a:spcBef>
                <a:spcPts val="0"/>
              </a:spcBef>
              <a:defRPr b="0" baseline="0" i="0" sz="1800" u="none" cap="none" strike="noStrike">
                <a:solidFill>
                  <a:schemeClr val="dk1"/>
                </a:solidFill>
                <a:latin typeface="PT Sans"/>
                <a:ea typeface="PT Sans"/>
                <a:cs typeface="PT Sans"/>
                <a:sym typeface="PT Sans"/>
              </a:defRPr>
            </a:lvl2pPr>
            <a:lvl3pPr indent="0" marL="914400" marR="0" rtl="0" algn="l">
              <a:spcBef>
                <a:spcPts val="0"/>
              </a:spcBef>
              <a:defRPr b="0" baseline="0" i="0" sz="1800" u="none" cap="none" strike="noStrike">
                <a:solidFill>
                  <a:schemeClr val="dk1"/>
                </a:solidFill>
                <a:latin typeface="PT Sans"/>
                <a:ea typeface="PT Sans"/>
                <a:cs typeface="PT Sans"/>
                <a:sym typeface="PT Sans"/>
              </a:defRPr>
            </a:lvl3pPr>
            <a:lvl4pPr indent="0" marL="1371600" marR="0" rtl="0" algn="l">
              <a:spcBef>
                <a:spcPts val="0"/>
              </a:spcBef>
              <a:defRPr b="0" baseline="0" i="0" sz="1800" u="none" cap="none" strike="noStrike">
                <a:solidFill>
                  <a:schemeClr val="dk1"/>
                </a:solidFill>
                <a:latin typeface="PT Sans"/>
                <a:ea typeface="PT Sans"/>
                <a:cs typeface="PT Sans"/>
                <a:sym typeface="PT Sans"/>
              </a:defRPr>
            </a:lvl4pPr>
            <a:lvl5pPr indent="0" marL="1828800" marR="0" rtl="0" algn="l">
              <a:spcBef>
                <a:spcPts val="0"/>
              </a:spcBef>
              <a:defRPr b="0" baseline="0" i="0" sz="1800" u="none" cap="none" strike="noStrike">
                <a:solidFill>
                  <a:schemeClr val="dk1"/>
                </a:solidFill>
                <a:latin typeface="PT Sans"/>
                <a:ea typeface="PT Sans"/>
                <a:cs typeface="PT Sans"/>
                <a:sym typeface="PT Sans"/>
              </a:defRPr>
            </a:lvl5pPr>
            <a:lvl6pPr indent="0" marL="2286000" marR="0" rtl="0" algn="l">
              <a:spcBef>
                <a:spcPts val="0"/>
              </a:spcBef>
              <a:defRPr b="0" baseline="0" i="0" sz="1800" u="none" cap="none" strike="noStrike">
                <a:solidFill>
                  <a:schemeClr val="dk1"/>
                </a:solidFill>
                <a:latin typeface="PT Sans"/>
                <a:ea typeface="PT Sans"/>
                <a:cs typeface="PT Sans"/>
                <a:sym typeface="PT Sans"/>
              </a:defRPr>
            </a:lvl6pPr>
            <a:lvl7pPr indent="0" marL="2743200" marR="0" rtl="0" algn="l">
              <a:spcBef>
                <a:spcPts val="0"/>
              </a:spcBef>
              <a:defRPr b="0" baseline="0" i="0" sz="1800" u="none" cap="none" strike="noStrike">
                <a:solidFill>
                  <a:schemeClr val="dk1"/>
                </a:solidFill>
                <a:latin typeface="PT Sans"/>
                <a:ea typeface="PT Sans"/>
                <a:cs typeface="PT Sans"/>
                <a:sym typeface="PT Sans"/>
              </a:defRPr>
            </a:lvl7pPr>
            <a:lvl8pPr indent="0" marL="3200400" marR="0" rtl="0" algn="l">
              <a:spcBef>
                <a:spcPts val="0"/>
              </a:spcBef>
              <a:defRPr b="0" baseline="0" i="0" sz="1800" u="none" cap="none" strike="noStrike">
                <a:solidFill>
                  <a:schemeClr val="dk1"/>
                </a:solidFill>
                <a:latin typeface="PT Sans"/>
                <a:ea typeface="PT Sans"/>
                <a:cs typeface="PT Sans"/>
                <a:sym typeface="PT Sans"/>
              </a:defRPr>
            </a:lvl8pPr>
            <a:lvl9pPr indent="0" marL="3657600" marR="0" rtl="0" algn="l">
              <a:spcBef>
                <a:spcPts val="0"/>
              </a:spcBef>
              <a:defRPr b="0" baseline="0" i="0" sz="1800" u="none" cap="none" strike="noStrike">
                <a:solidFill>
                  <a:schemeClr val="dk1"/>
                </a:solidFill>
                <a:latin typeface="PT Sans"/>
                <a:ea typeface="PT Sans"/>
                <a:cs typeface="PT Sans"/>
                <a:sym typeface="PT Sans"/>
              </a:defRPr>
            </a:lvl9pPr>
          </a:lstStyle>
          <a:p/>
        </p:txBody>
      </p:sp>
      <p:sp>
        <p:nvSpPr>
          <p:cNvPr id="837" name="Shape 837"/>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spcBef>
                <a:spcPts val="0"/>
              </a:spcBef>
              <a:defRPr b="0" baseline="0" i="0" sz="1400" u="none" cap="none" strike="noStrike">
                <a:solidFill>
                  <a:schemeClr val="dk1"/>
                </a:solidFill>
                <a:latin typeface="PT Sans"/>
                <a:ea typeface="PT Sans"/>
                <a:cs typeface="PT Sans"/>
                <a:sym typeface="PT Sans"/>
              </a:defRPr>
            </a:lvl1pPr>
            <a:lvl2pPr indent="0" marL="457200" marR="0" rtl="0" algn="l">
              <a:spcBef>
                <a:spcPts val="0"/>
              </a:spcBef>
              <a:defRPr b="0" baseline="0" i="0" sz="1800" u="none" cap="none" strike="noStrike">
                <a:solidFill>
                  <a:schemeClr val="dk1"/>
                </a:solidFill>
                <a:latin typeface="PT Sans"/>
                <a:ea typeface="PT Sans"/>
                <a:cs typeface="PT Sans"/>
                <a:sym typeface="PT Sans"/>
              </a:defRPr>
            </a:lvl2pPr>
            <a:lvl3pPr indent="0" marL="914400" marR="0" rtl="0" algn="l">
              <a:spcBef>
                <a:spcPts val="0"/>
              </a:spcBef>
              <a:defRPr b="0" baseline="0" i="0" sz="1800" u="none" cap="none" strike="noStrike">
                <a:solidFill>
                  <a:schemeClr val="dk1"/>
                </a:solidFill>
                <a:latin typeface="PT Sans"/>
                <a:ea typeface="PT Sans"/>
                <a:cs typeface="PT Sans"/>
                <a:sym typeface="PT Sans"/>
              </a:defRPr>
            </a:lvl3pPr>
            <a:lvl4pPr indent="0" marL="1371600" marR="0" rtl="0" algn="l">
              <a:spcBef>
                <a:spcPts val="0"/>
              </a:spcBef>
              <a:defRPr b="0" baseline="0" i="0" sz="1800" u="none" cap="none" strike="noStrike">
                <a:solidFill>
                  <a:schemeClr val="dk1"/>
                </a:solidFill>
                <a:latin typeface="PT Sans"/>
                <a:ea typeface="PT Sans"/>
                <a:cs typeface="PT Sans"/>
                <a:sym typeface="PT Sans"/>
              </a:defRPr>
            </a:lvl4pPr>
            <a:lvl5pPr indent="0" marL="1828800" marR="0" rtl="0" algn="l">
              <a:spcBef>
                <a:spcPts val="0"/>
              </a:spcBef>
              <a:defRPr b="0" baseline="0" i="0" sz="1800" u="none" cap="none" strike="noStrike">
                <a:solidFill>
                  <a:schemeClr val="dk1"/>
                </a:solidFill>
                <a:latin typeface="PT Sans"/>
                <a:ea typeface="PT Sans"/>
                <a:cs typeface="PT Sans"/>
                <a:sym typeface="PT Sans"/>
              </a:defRPr>
            </a:lvl5pPr>
            <a:lvl6pPr indent="0" marL="2286000" marR="0" rtl="0" algn="l">
              <a:spcBef>
                <a:spcPts val="0"/>
              </a:spcBef>
              <a:defRPr b="0" baseline="0" i="0" sz="1800" u="none" cap="none" strike="noStrike">
                <a:solidFill>
                  <a:schemeClr val="dk1"/>
                </a:solidFill>
                <a:latin typeface="PT Sans"/>
                <a:ea typeface="PT Sans"/>
                <a:cs typeface="PT Sans"/>
                <a:sym typeface="PT Sans"/>
              </a:defRPr>
            </a:lvl6pPr>
            <a:lvl7pPr indent="0" marL="2743200" marR="0" rtl="0" algn="l">
              <a:spcBef>
                <a:spcPts val="0"/>
              </a:spcBef>
              <a:defRPr b="0" baseline="0" i="0" sz="1800" u="none" cap="none" strike="noStrike">
                <a:solidFill>
                  <a:schemeClr val="dk1"/>
                </a:solidFill>
                <a:latin typeface="PT Sans"/>
                <a:ea typeface="PT Sans"/>
                <a:cs typeface="PT Sans"/>
                <a:sym typeface="PT Sans"/>
              </a:defRPr>
            </a:lvl7pPr>
            <a:lvl8pPr indent="0" marL="3200400" marR="0" rtl="0" algn="l">
              <a:spcBef>
                <a:spcPts val="0"/>
              </a:spcBef>
              <a:defRPr b="0" baseline="0" i="0" sz="1800" u="none" cap="none" strike="noStrike">
                <a:solidFill>
                  <a:schemeClr val="dk1"/>
                </a:solidFill>
                <a:latin typeface="PT Sans"/>
                <a:ea typeface="PT Sans"/>
                <a:cs typeface="PT Sans"/>
                <a:sym typeface="PT Sans"/>
              </a:defRPr>
            </a:lvl8pPr>
            <a:lvl9pPr indent="0" marL="3657600" marR="0" rtl="0" algn="l">
              <a:spcBef>
                <a:spcPts val="0"/>
              </a:spcBef>
              <a:defRPr b="0" baseline="0" i="0" sz="1800" u="none" cap="none" strike="noStrike">
                <a:solidFill>
                  <a:schemeClr val="dk1"/>
                </a:solidFill>
                <a:latin typeface="PT Sans"/>
                <a:ea typeface="PT Sans"/>
                <a:cs typeface="PT Sans"/>
                <a:sym typeface="PT Sans"/>
              </a:defRPr>
            </a:lvl9pPr>
          </a:lstStyle>
          <a:p/>
        </p:txBody>
      </p:sp>
      <p:sp>
        <p:nvSpPr>
          <p:cNvPr id="838" name="Shape 838"/>
          <p:cNvSpPr txBox="1"/>
          <p:nvPr>
            <p:ph idx="12" type="sldNum"/>
          </p:nvPr>
        </p:nvSpPr>
        <p:spPr>
          <a:xfrm>
            <a:off x="7239000" y="6245225"/>
            <a:ext cx="1447799"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6" name="Shape 56"/>
        <p:cNvGrpSpPr/>
        <p:nvPr/>
      </p:nvGrpSpPr>
      <p:grpSpPr>
        <a:xfrm>
          <a:off x="0" y="0"/>
          <a:ext cx="0" cy="0"/>
          <a:chOff x="0" y="0"/>
          <a:chExt cx="0" cy="0"/>
        </a:xfrm>
      </p:grpSpPr>
      <p:sp>
        <p:nvSpPr>
          <p:cNvPr id="57" name="Shape 57"/>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58" name="Shape 58"/>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59" name="Shape 59"/>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839" name="Shape 839"/>
        <p:cNvGrpSpPr/>
        <p:nvPr/>
      </p:nvGrpSpPr>
      <p:grpSpPr>
        <a:xfrm>
          <a:off x="0" y="0"/>
          <a:ext cx="0" cy="0"/>
          <a:chOff x="0" y="0"/>
          <a:chExt cx="0" cy="0"/>
        </a:xfrm>
      </p:grpSpPr>
      <p:sp>
        <p:nvSpPr>
          <p:cNvPr id="840" name="Shape 840"/>
          <p:cNvSpPr txBox="1"/>
          <p:nvPr>
            <p:ph idx="10" type="dt"/>
          </p:nvPr>
        </p:nvSpPr>
        <p:spPr>
          <a:xfrm>
            <a:off x="2819400" y="6245225"/>
            <a:ext cx="1447799" cy="476249"/>
          </a:xfrm>
          <a:prstGeom prst="rect">
            <a:avLst/>
          </a:prstGeom>
          <a:noFill/>
          <a:ln>
            <a:noFill/>
          </a:ln>
        </p:spPr>
        <p:txBody>
          <a:bodyPr anchorCtr="0" anchor="t" bIns="91425" lIns="91425" rIns="91425" tIns="91425"/>
          <a:lstStyle>
            <a:lvl1pPr indent="0" marL="0" marR="0" rtl="0" algn="l">
              <a:spcBef>
                <a:spcPts val="0"/>
              </a:spcBef>
              <a:defRPr b="0" baseline="0" i="0" sz="1400" u="none" cap="none" strike="noStrike">
                <a:solidFill>
                  <a:schemeClr val="dk1"/>
                </a:solidFill>
                <a:latin typeface="PT Sans"/>
                <a:ea typeface="PT Sans"/>
                <a:cs typeface="PT Sans"/>
                <a:sym typeface="PT Sans"/>
              </a:defRPr>
            </a:lvl1pPr>
            <a:lvl2pPr indent="0" marL="457200" marR="0" rtl="0" algn="l">
              <a:spcBef>
                <a:spcPts val="0"/>
              </a:spcBef>
              <a:defRPr b="0" baseline="0" i="0" sz="1800" u="none" cap="none" strike="noStrike">
                <a:solidFill>
                  <a:schemeClr val="dk1"/>
                </a:solidFill>
                <a:latin typeface="PT Sans"/>
                <a:ea typeface="PT Sans"/>
                <a:cs typeface="PT Sans"/>
                <a:sym typeface="PT Sans"/>
              </a:defRPr>
            </a:lvl2pPr>
            <a:lvl3pPr indent="0" marL="914400" marR="0" rtl="0" algn="l">
              <a:spcBef>
                <a:spcPts val="0"/>
              </a:spcBef>
              <a:defRPr b="0" baseline="0" i="0" sz="1800" u="none" cap="none" strike="noStrike">
                <a:solidFill>
                  <a:schemeClr val="dk1"/>
                </a:solidFill>
                <a:latin typeface="PT Sans"/>
                <a:ea typeface="PT Sans"/>
                <a:cs typeface="PT Sans"/>
                <a:sym typeface="PT Sans"/>
              </a:defRPr>
            </a:lvl3pPr>
            <a:lvl4pPr indent="0" marL="1371600" marR="0" rtl="0" algn="l">
              <a:spcBef>
                <a:spcPts val="0"/>
              </a:spcBef>
              <a:defRPr b="0" baseline="0" i="0" sz="1800" u="none" cap="none" strike="noStrike">
                <a:solidFill>
                  <a:schemeClr val="dk1"/>
                </a:solidFill>
                <a:latin typeface="PT Sans"/>
                <a:ea typeface="PT Sans"/>
                <a:cs typeface="PT Sans"/>
                <a:sym typeface="PT Sans"/>
              </a:defRPr>
            </a:lvl4pPr>
            <a:lvl5pPr indent="0" marL="1828800" marR="0" rtl="0" algn="l">
              <a:spcBef>
                <a:spcPts val="0"/>
              </a:spcBef>
              <a:defRPr b="0" baseline="0" i="0" sz="1800" u="none" cap="none" strike="noStrike">
                <a:solidFill>
                  <a:schemeClr val="dk1"/>
                </a:solidFill>
                <a:latin typeface="PT Sans"/>
                <a:ea typeface="PT Sans"/>
                <a:cs typeface="PT Sans"/>
                <a:sym typeface="PT Sans"/>
              </a:defRPr>
            </a:lvl5pPr>
            <a:lvl6pPr indent="0" marL="2286000" marR="0" rtl="0" algn="l">
              <a:spcBef>
                <a:spcPts val="0"/>
              </a:spcBef>
              <a:defRPr b="0" baseline="0" i="0" sz="1800" u="none" cap="none" strike="noStrike">
                <a:solidFill>
                  <a:schemeClr val="dk1"/>
                </a:solidFill>
                <a:latin typeface="PT Sans"/>
                <a:ea typeface="PT Sans"/>
                <a:cs typeface="PT Sans"/>
                <a:sym typeface="PT Sans"/>
              </a:defRPr>
            </a:lvl6pPr>
            <a:lvl7pPr indent="0" marL="2743200" marR="0" rtl="0" algn="l">
              <a:spcBef>
                <a:spcPts val="0"/>
              </a:spcBef>
              <a:defRPr b="0" baseline="0" i="0" sz="1800" u="none" cap="none" strike="noStrike">
                <a:solidFill>
                  <a:schemeClr val="dk1"/>
                </a:solidFill>
                <a:latin typeface="PT Sans"/>
                <a:ea typeface="PT Sans"/>
                <a:cs typeface="PT Sans"/>
                <a:sym typeface="PT Sans"/>
              </a:defRPr>
            </a:lvl7pPr>
            <a:lvl8pPr indent="0" marL="3200400" marR="0" rtl="0" algn="l">
              <a:spcBef>
                <a:spcPts val="0"/>
              </a:spcBef>
              <a:defRPr b="0" baseline="0" i="0" sz="1800" u="none" cap="none" strike="noStrike">
                <a:solidFill>
                  <a:schemeClr val="dk1"/>
                </a:solidFill>
                <a:latin typeface="PT Sans"/>
                <a:ea typeface="PT Sans"/>
                <a:cs typeface="PT Sans"/>
                <a:sym typeface="PT Sans"/>
              </a:defRPr>
            </a:lvl8pPr>
            <a:lvl9pPr indent="0" marL="3657600" marR="0" rtl="0" algn="l">
              <a:spcBef>
                <a:spcPts val="0"/>
              </a:spcBef>
              <a:defRPr b="0" baseline="0" i="0" sz="1800" u="none" cap="none" strike="noStrike">
                <a:solidFill>
                  <a:schemeClr val="dk1"/>
                </a:solidFill>
                <a:latin typeface="PT Sans"/>
                <a:ea typeface="PT Sans"/>
                <a:cs typeface="PT Sans"/>
                <a:sym typeface="PT Sans"/>
              </a:defRPr>
            </a:lvl9pPr>
          </a:lstStyle>
          <a:p/>
        </p:txBody>
      </p:sp>
      <p:sp>
        <p:nvSpPr>
          <p:cNvPr id="841" name="Shape 841"/>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spcBef>
                <a:spcPts val="0"/>
              </a:spcBef>
              <a:defRPr b="0" baseline="0" i="0" sz="1400" u="none" cap="none" strike="noStrike">
                <a:solidFill>
                  <a:schemeClr val="dk1"/>
                </a:solidFill>
                <a:latin typeface="PT Sans"/>
                <a:ea typeface="PT Sans"/>
                <a:cs typeface="PT Sans"/>
                <a:sym typeface="PT Sans"/>
              </a:defRPr>
            </a:lvl1pPr>
            <a:lvl2pPr indent="0" marL="457200" marR="0" rtl="0" algn="l">
              <a:spcBef>
                <a:spcPts val="0"/>
              </a:spcBef>
              <a:defRPr b="0" baseline="0" i="0" sz="1800" u="none" cap="none" strike="noStrike">
                <a:solidFill>
                  <a:schemeClr val="dk1"/>
                </a:solidFill>
                <a:latin typeface="PT Sans"/>
                <a:ea typeface="PT Sans"/>
                <a:cs typeface="PT Sans"/>
                <a:sym typeface="PT Sans"/>
              </a:defRPr>
            </a:lvl2pPr>
            <a:lvl3pPr indent="0" marL="914400" marR="0" rtl="0" algn="l">
              <a:spcBef>
                <a:spcPts val="0"/>
              </a:spcBef>
              <a:defRPr b="0" baseline="0" i="0" sz="1800" u="none" cap="none" strike="noStrike">
                <a:solidFill>
                  <a:schemeClr val="dk1"/>
                </a:solidFill>
                <a:latin typeface="PT Sans"/>
                <a:ea typeface="PT Sans"/>
                <a:cs typeface="PT Sans"/>
                <a:sym typeface="PT Sans"/>
              </a:defRPr>
            </a:lvl3pPr>
            <a:lvl4pPr indent="0" marL="1371600" marR="0" rtl="0" algn="l">
              <a:spcBef>
                <a:spcPts val="0"/>
              </a:spcBef>
              <a:defRPr b="0" baseline="0" i="0" sz="1800" u="none" cap="none" strike="noStrike">
                <a:solidFill>
                  <a:schemeClr val="dk1"/>
                </a:solidFill>
                <a:latin typeface="PT Sans"/>
                <a:ea typeface="PT Sans"/>
                <a:cs typeface="PT Sans"/>
                <a:sym typeface="PT Sans"/>
              </a:defRPr>
            </a:lvl4pPr>
            <a:lvl5pPr indent="0" marL="1828800" marR="0" rtl="0" algn="l">
              <a:spcBef>
                <a:spcPts val="0"/>
              </a:spcBef>
              <a:defRPr b="0" baseline="0" i="0" sz="1800" u="none" cap="none" strike="noStrike">
                <a:solidFill>
                  <a:schemeClr val="dk1"/>
                </a:solidFill>
                <a:latin typeface="PT Sans"/>
                <a:ea typeface="PT Sans"/>
                <a:cs typeface="PT Sans"/>
                <a:sym typeface="PT Sans"/>
              </a:defRPr>
            </a:lvl5pPr>
            <a:lvl6pPr indent="0" marL="2286000" marR="0" rtl="0" algn="l">
              <a:spcBef>
                <a:spcPts val="0"/>
              </a:spcBef>
              <a:defRPr b="0" baseline="0" i="0" sz="1800" u="none" cap="none" strike="noStrike">
                <a:solidFill>
                  <a:schemeClr val="dk1"/>
                </a:solidFill>
                <a:latin typeface="PT Sans"/>
                <a:ea typeface="PT Sans"/>
                <a:cs typeface="PT Sans"/>
                <a:sym typeface="PT Sans"/>
              </a:defRPr>
            </a:lvl6pPr>
            <a:lvl7pPr indent="0" marL="2743200" marR="0" rtl="0" algn="l">
              <a:spcBef>
                <a:spcPts val="0"/>
              </a:spcBef>
              <a:defRPr b="0" baseline="0" i="0" sz="1800" u="none" cap="none" strike="noStrike">
                <a:solidFill>
                  <a:schemeClr val="dk1"/>
                </a:solidFill>
                <a:latin typeface="PT Sans"/>
                <a:ea typeface="PT Sans"/>
                <a:cs typeface="PT Sans"/>
                <a:sym typeface="PT Sans"/>
              </a:defRPr>
            </a:lvl7pPr>
            <a:lvl8pPr indent="0" marL="3200400" marR="0" rtl="0" algn="l">
              <a:spcBef>
                <a:spcPts val="0"/>
              </a:spcBef>
              <a:defRPr b="0" baseline="0" i="0" sz="1800" u="none" cap="none" strike="noStrike">
                <a:solidFill>
                  <a:schemeClr val="dk1"/>
                </a:solidFill>
                <a:latin typeface="PT Sans"/>
                <a:ea typeface="PT Sans"/>
                <a:cs typeface="PT Sans"/>
                <a:sym typeface="PT Sans"/>
              </a:defRPr>
            </a:lvl8pPr>
            <a:lvl9pPr indent="0" marL="3657600" marR="0" rtl="0" algn="l">
              <a:spcBef>
                <a:spcPts val="0"/>
              </a:spcBef>
              <a:defRPr b="0" baseline="0" i="0" sz="1800" u="none" cap="none" strike="noStrike">
                <a:solidFill>
                  <a:schemeClr val="dk1"/>
                </a:solidFill>
                <a:latin typeface="PT Sans"/>
                <a:ea typeface="PT Sans"/>
                <a:cs typeface="PT Sans"/>
                <a:sym typeface="PT Sans"/>
              </a:defRPr>
            </a:lvl9pPr>
          </a:lstStyle>
          <a:p/>
        </p:txBody>
      </p:sp>
      <p:sp>
        <p:nvSpPr>
          <p:cNvPr id="842" name="Shape 842"/>
          <p:cNvSpPr txBox="1"/>
          <p:nvPr>
            <p:ph idx="12" type="sldNum"/>
          </p:nvPr>
        </p:nvSpPr>
        <p:spPr>
          <a:xfrm>
            <a:off x="7239000" y="6245225"/>
            <a:ext cx="1447799"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843" name="Shape 843"/>
        <p:cNvGrpSpPr/>
        <p:nvPr/>
      </p:nvGrpSpPr>
      <p:grpSpPr>
        <a:xfrm>
          <a:off x="0" y="0"/>
          <a:ext cx="0" cy="0"/>
          <a:chOff x="0" y="0"/>
          <a:chExt cx="0" cy="0"/>
        </a:xfrm>
      </p:grpSpPr>
      <p:sp>
        <p:nvSpPr>
          <p:cNvPr id="844" name="Shape 844"/>
          <p:cNvSpPr txBox="1"/>
          <p:nvPr>
            <p:ph type="title"/>
          </p:nvPr>
        </p:nvSpPr>
        <p:spPr>
          <a:xfrm>
            <a:off x="457200" y="273050"/>
            <a:ext cx="3008313" cy="1162049"/>
          </a:xfrm>
          <a:prstGeom prst="rect">
            <a:avLst/>
          </a:prstGeom>
          <a:noFill/>
          <a:ln>
            <a:noFill/>
          </a:ln>
        </p:spPr>
        <p:txBody>
          <a:bodyPr anchorCtr="0" anchor="b" bIns="91425" lIns="91425" rIns="91425" tIns="91425"/>
          <a:lstStyle>
            <a:lvl1pPr rtl="0" algn="l">
              <a:spcBef>
                <a:spcPts val="0"/>
              </a:spcBef>
              <a:defRPr b="1" sz="2000"/>
            </a:lvl1pPr>
            <a:lvl2pPr rtl="0">
              <a:spcBef>
                <a:spcPts val="0"/>
              </a:spcBef>
              <a:defRPr sz="4400">
                <a:solidFill>
                  <a:schemeClr val="dk2"/>
                </a:solidFill>
                <a:latin typeface="PT Sans"/>
                <a:ea typeface="PT Sans"/>
                <a:cs typeface="PT Sans"/>
                <a:sym typeface="PT Sans"/>
              </a:defRPr>
            </a:lvl2pPr>
            <a:lvl3pPr rtl="0">
              <a:spcBef>
                <a:spcPts val="0"/>
              </a:spcBef>
              <a:defRPr sz="4400">
                <a:solidFill>
                  <a:schemeClr val="dk2"/>
                </a:solidFill>
                <a:latin typeface="PT Sans"/>
                <a:ea typeface="PT Sans"/>
                <a:cs typeface="PT Sans"/>
                <a:sym typeface="PT Sans"/>
              </a:defRPr>
            </a:lvl3pPr>
            <a:lvl4pPr rtl="0">
              <a:spcBef>
                <a:spcPts val="0"/>
              </a:spcBef>
              <a:defRPr sz="4400">
                <a:solidFill>
                  <a:schemeClr val="dk2"/>
                </a:solidFill>
                <a:latin typeface="PT Sans"/>
                <a:ea typeface="PT Sans"/>
                <a:cs typeface="PT Sans"/>
                <a:sym typeface="PT Sans"/>
              </a:defRPr>
            </a:lvl4pPr>
            <a:lvl5pPr rtl="0">
              <a:spcBef>
                <a:spcPts val="0"/>
              </a:spcBef>
              <a:defRPr sz="4400">
                <a:solidFill>
                  <a:schemeClr val="dk2"/>
                </a:solidFill>
                <a:latin typeface="PT Sans"/>
                <a:ea typeface="PT Sans"/>
                <a:cs typeface="PT Sans"/>
                <a:sym typeface="PT Sans"/>
              </a:defRPr>
            </a:lvl5pPr>
            <a:lvl6pPr rtl="0">
              <a:spcBef>
                <a:spcPts val="0"/>
              </a:spcBef>
              <a:defRPr sz="4400">
                <a:solidFill>
                  <a:schemeClr val="dk2"/>
                </a:solidFill>
                <a:latin typeface="Arial"/>
                <a:ea typeface="Arial"/>
                <a:cs typeface="Arial"/>
                <a:sym typeface="Arial"/>
              </a:defRPr>
            </a:lvl6pPr>
            <a:lvl7pPr rtl="0">
              <a:spcBef>
                <a:spcPts val="0"/>
              </a:spcBef>
              <a:defRPr sz="4400">
                <a:solidFill>
                  <a:schemeClr val="dk2"/>
                </a:solidFill>
                <a:latin typeface="Arial"/>
                <a:ea typeface="Arial"/>
                <a:cs typeface="Arial"/>
                <a:sym typeface="Arial"/>
              </a:defRPr>
            </a:lvl7pPr>
            <a:lvl8pPr rtl="0">
              <a:spcBef>
                <a:spcPts val="0"/>
              </a:spcBef>
              <a:defRPr sz="4400">
                <a:solidFill>
                  <a:schemeClr val="dk2"/>
                </a:solidFill>
                <a:latin typeface="Arial"/>
                <a:ea typeface="Arial"/>
                <a:cs typeface="Arial"/>
                <a:sym typeface="Arial"/>
              </a:defRPr>
            </a:lvl8pPr>
            <a:lvl9pPr rtl="0">
              <a:spcBef>
                <a:spcPts val="0"/>
              </a:spcBef>
              <a:defRPr sz="4400">
                <a:solidFill>
                  <a:schemeClr val="dk2"/>
                </a:solidFill>
                <a:latin typeface="Arial"/>
                <a:ea typeface="Arial"/>
                <a:cs typeface="Arial"/>
                <a:sym typeface="Arial"/>
              </a:defRPr>
            </a:lvl9pPr>
          </a:lstStyle>
          <a:p/>
        </p:txBody>
      </p:sp>
      <p:sp>
        <p:nvSpPr>
          <p:cNvPr id="845" name="Shape 845"/>
          <p:cNvSpPr txBox="1"/>
          <p:nvPr>
            <p:ph idx="1" type="body"/>
          </p:nvPr>
        </p:nvSpPr>
        <p:spPr>
          <a:xfrm>
            <a:off x="3575049" y="273051"/>
            <a:ext cx="5111750" cy="5853112"/>
          </a:xfrm>
          <a:prstGeom prst="rect">
            <a:avLst/>
          </a:prstGeom>
          <a:noFill/>
          <a:ln>
            <a:noFill/>
          </a:ln>
        </p:spPr>
        <p:txBody>
          <a:bodyPr anchorCtr="0" anchor="t" bIns="91425" lIns="91425" rIns="91425" tIns="91425"/>
          <a:lstStyle>
            <a:lvl1pPr rtl="0">
              <a:spcBef>
                <a:spcPts val="0"/>
              </a:spcBef>
              <a:defRPr sz="3200"/>
            </a:lvl1pPr>
            <a:lvl2pPr rtl="0">
              <a:spcBef>
                <a:spcPts val="0"/>
              </a:spcBef>
              <a:defRPr sz="2800"/>
            </a:lvl2pPr>
            <a:lvl3pPr rtl="0">
              <a:spcBef>
                <a:spcPts val="0"/>
              </a:spcBef>
              <a:defRPr sz="2400"/>
            </a:lvl3pPr>
            <a:lvl4pPr rtl="0">
              <a:spcBef>
                <a:spcPts val="0"/>
              </a:spcBef>
              <a:defRPr sz="2000"/>
            </a:lvl4pPr>
            <a:lvl5pPr rtl="0">
              <a:spcBef>
                <a:spcPts val="0"/>
              </a:spcBef>
              <a:defRPr sz="2000"/>
            </a:lvl5pPr>
            <a:lvl6pPr rtl="0">
              <a:spcBef>
                <a:spcPts val="0"/>
              </a:spcBef>
              <a:defRPr sz="2000"/>
            </a:lvl6pPr>
            <a:lvl7pPr rtl="0">
              <a:spcBef>
                <a:spcPts val="0"/>
              </a:spcBef>
              <a:defRPr sz="2000"/>
            </a:lvl7pPr>
            <a:lvl8pPr rtl="0">
              <a:spcBef>
                <a:spcPts val="0"/>
              </a:spcBef>
              <a:defRPr sz="2000"/>
            </a:lvl8pPr>
            <a:lvl9pPr rtl="0">
              <a:spcBef>
                <a:spcPts val="0"/>
              </a:spcBef>
              <a:defRPr sz="2000"/>
            </a:lvl9pPr>
          </a:lstStyle>
          <a:p/>
        </p:txBody>
      </p:sp>
      <p:sp>
        <p:nvSpPr>
          <p:cNvPr id="846" name="Shape 846"/>
          <p:cNvSpPr txBox="1"/>
          <p:nvPr>
            <p:ph idx="2" type="body"/>
          </p:nvPr>
        </p:nvSpPr>
        <p:spPr>
          <a:xfrm>
            <a:off x="457200" y="1435101"/>
            <a:ext cx="3008313" cy="4691063"/>
          </a:xfrm>
          <a:prstGeom prst="rect">
            <a:avLst/>
          </a:prstGeom>
          <a:noFill/>
          <a:ln>
            <a:noFill/>
          </a:ln>
        </p:spPr>
        <p:txBody>
          <a:bodyPr anchorCtr="0" anchor="t" bIns="91425" lIns="91425" rIns="91425" tIns="91425"/>
          <a:lstStyle>
            <a:lvl1pPr indent="0" marL="0" rtl="0">
              <a:spcBef>
                <a:spcPts val="0"/>
              </a:spcBef>
              <a:buFont typeface="PT Sans"/>
              <a:buNone/>
              <a:defRPr sz="1400"/>
            </a:lvl1pPr>
            <a:lvl2pPr indent="-12673" marL="457173" rtl="0">
              <a:spcBef>
                <a:spcPts val="0"/>
              </a:spcBef>
              <a:buFont typeface="PT Sans"/>
              <a:buNone/>
              <a:defRPr sz="1200"/>
            </a:lvl2pPr>
            <a:lvl3pPr indent="-12644" marL="914344" rtl="0">
              <a:spcBef>
                <a:spcPts val="0"/>
              </a:spcBef>
              <a:buFont typeface="PT Sans"/>
              <a:buNone/>
              <a:defRPr sz="1000"/>
            </a:lvl3pPr>
            <a:lvl4pPr indent="-12618" marL="1371518" rtl="0">
              <a:spcBef>
                <a:spcPts val="0"/>
              </a:spcBef>
              <a:buFont typeface="PT Sans"/>
              <a:buNone/>
              <a:defRPr sz="900"/>
            </a:lvl4pPr>
            <a:lvl5pPr indent="-12591" marL="1828691" rtl="0">
              <a:spcBef>
                <a:spcPts val="0"/>
              </a:spcBef>
              <a:buFont typeface="PT Sans"/>
              <a:buNone/>
              <a:defRPr sz="900"/>
            </a:lvl5pPr>
            <a:lvl6pPr indent="-12562" marL="2285863" rtl="0">
              <a:spcBef>
                <a:spcPts val="0"/>
              </a:spcBef>
              <a:buFont typeface="PT Sans"/>
              <a:buNone/>
              <a:defRPr sz="900"/>
            </a:lvl6pPr>
            <a:lvl7pPr indent="-12536" marL="2743036" rtl="0">
              <a:spcBef>
                <a:spcPts val="0"/>
              </a:spcBef>
              <a:buFont typeface="PT Sans"/>
              <a:buNone/>
              <a:defRPr sz="900"/>
            </a:lvl7pPr>
            <a:lvl8pPr indent="-12508" marL="3200209" rtl="0">
              <a:spcBef>
                <a:spcPts val="0"/>
              </a:spcBef>
              <a:buFont typeface="PT Sans"/>
              <a:buNone/>
              <a:defRPr sz="900"/>
            </a:lvl8pPr>
            <a:lvl9pPr indent="-12481" marL="3657381" rtl="0">
              <a:spcBef>
                <a:spcPts val="0"/>
              </a:spcBef>
              <a:buFont typeface="PT Sans"/>
              <a:buNone/>
              <a:defRPr sz="900"/>
            </a:lvl9pPr>
          </a:lstStyle>
          <a:p/>
        </p:txBody>
      </p:sp>
      <p:sp>
        <p:nvSpPr>
          <p:cNvPr id="847" name="Shape 847"/>
          <p:cNvSpPr txBox="1"/>
          <p:nvPr>
            <p:ph idx="10" type="dt"/>
          </p:nvPr>
        </p:nvSpPr>
        <p:spPr>
          <a:xfrm>
            <a:off x="2819400" y="6245225"/>
            <a:ext cx="1447799" cy="476249"/>
          </a:xfrm>
          <a:prstGeom prst="rect">
            <a:avLst/>
          </a:prstGeom>
          <a:noFill/>
          <a:ln>
            <a:noFill/>
          </a:ln>
        </p:spPr>
        <p:txBody>
          <a:bodyPr anchorCtr="0" anchor="t" bIns="91425" lIns="91425" rIns="91425" tIns="91425"/>
          <a:lstStyle>
            <a:lvl1pPr indent="0" marL="0" marR="0" rtl="0" algn="l">
              <a:spcBef>
                <a:spcPts val="0"/>
              </a:spcBef>
              <a:defRPr b="0" baseline="0" i="0" sz="1400" u="none" cap="none" strike="noStrike">
                <a:solidFill>
                  <a:schemeClr val="dk1"/>
                </a:solidFill>
                <a:latin typeface="PT Sans"/>
                <a:ea typeface="PT Sans"/>
                <a:cs typeface="PT Sans"/>
                <a:sym typeface="PT Sans"/>
              </a:defRPr>
            </a:lvl1pPr>
            <a:lvl2pPr indent="0" marL="457200" marR="0" rtl="0" algn="l">
              <a:spcBef>
                <a:spcPts val="0"/>
              </a:spcBef>
              <a:defRPr b="0" baseline="0" i="0" sz="1800" u="none" cap="none" strike="noStrike">
                <a:solidFill>
                  <a:schemeClr val="dk1"/>
                </a:solidFill>
                <a:latin typeface="PT Sans"/>
                <a:ea typeface="PT Sans"/>
                <a:cs typeface="PT Sans"/>
                <a:sym typeface="PT Sans"/>
              </a:defRPr>
            </a:lvl2pPr>
            <a:lvl3pPr indent="0" marL="914400" marR="0" rtl="0" algn="l">
              <a:spcBef>
                <a:spcPts val="0"/>
              </a:spcBef>
              <a:defRPr b="0" baseline="0" i="0" sz="1800" u="none" cap="none" strike="noStrike">
                <a:solidFill>
                  <a:schemeClr val="dk1"/>
                </a:solidFill>
                <a:latin typeface="PT Sans"/>
                <a:ea typeface="PT Sans"/>
                <a:cs typeface="PT Sans"/>
                <a:sym typeface="PT Sans"/>
              </a:defRPr>
            </a:lvl3pPr>
            <a:lvl4pPr indent="0" marL="1371600" marR="0" rtl="0" algn="l">
              <a:spcBef>
                <a:spcPts val="0"/>
              </a:spcBef>
              <a:defRPr b="0" baseline="0" i="0" sz="1800" u="none" cap="none" strike="noStrike">
                <a:solidFill>
                  <a:schemeClr val="dk1"/>
                </a:solidFill>
                <a:latin typeface="PT Sans"/>
                <a:ea typeface="PT Sans"/>
                <a:cs typeface="PT Sans"/>
                <a:sym typeface="PT Sans"/>
              </a:defRPr>
            </a:lvl4pPr>
            <a:lvl5pPr indent="0" marL="1828800" marR="0" rtl="0" algn="l">
              <a:spcBef>
                <a:spcPts val="0"/>
              </a:spcBef>
              <a:defRPr b="0" baseline="0" i="0" sz="1800" u="none" cap="none" strike="noStrike">
                <a:solidFill>
                  <a:schemeClr val="dk1"/>
                </a:solidFill>
                <a:latin typeface="PT Sans"/>
                <a:ea typeface="PT Sans"/>
                <a:cs typeface="PT Sans"/>
                <a:sym typeface="PT Sans"/>
              </a:defRPr>
            </a:lvl5pPr>
            <a:lvl6pPr indent="0" marL="2286000" marR="0" rtl="0" algn="l">
              <a:spcBef>
                <a:spcPts val="0"/>
              </a:spcBef>
              <a:defRPr b="0" baseline="0" i="0" sz="1800" u="none" cap="none" strike="noStrike">
                <a:solidFill>
                  <a:schemeClr val="dk1"/>
                </a:solidFill>
                <a:latin typeface="PT Sans"/>
                <a:ea typeface="PT Sans"/>
                <a:cs typeface="PT Sans"/>
                <a:sym typeface="PT Sans"/>
              </a:defRPr>
            </a:lvl6pPr>
            <a:lvl7pPr indent="0" marL="2743200" marR="0" rtl="0" algn="l">
              <a:spcBef>
                <a:spcPts val="0"/>
              </a:spcBef>
              <a:defRPr b="0" baseline="0" i="0" sz="1800" u="none" cap="none" strike="noStrike">
                <a:solidFill>
                  <a:schemeClr val="dk1"/>
                </a:solidFill>
                <a:latin typeface="PT Sans"/>
                <a:ea typeface="PT Sans"/>
                <a:cs typeface="PT Sans"/>
                <a:sym typeface="PT Sans"/>
              </a:defRPr>
            </a:lvl7pPr>
            <a:lvl8pPr indent="0" marL="3200400" marR="0" rtl="0" algn="l">
              <a:spcBef>
                <a:spcPts val="0"/>
              </a:spcBef>
              <a:defRPr b="0" baseline="0" i="0" sz="1800" u="none" cap="none" strike="noStrike">
                <a:solidFill>
                  <a:schemeClr val="dk1"/>
                </a:solidFill>
                <a:latin typeface="PT Sans"/>
                <a:ea typeface="PT Sans"/>
                <a:cs typeface="PT Sans"/>
                <a:sym typeface="PT Sans"/>
              </a:defRPr>
            </a:lvl8pPr>
            <a:lvl9pPr indent="0" marL="3657600" marR="0" rtl="0" algn="l">
              <a:spcBef>
                <a:spcPts val="0"/>
              </a:spcBef>
              <a:defRPr b="0" baseline="0" i="0" sz="1800" u="none" cap="none" strike="noStrike">
                <a:solidFill>
                  <a:schemeClr val="dk1"/>
                </a:solidFill>
                <a:latin typeface="PT Sans"/>
                <a:ea typeface="PT Sans"/>
                <a:cs typeface="PT Sans"/>
                <a:sym typeface="PT Sans"/>
              </a:defRPr>
            </a:lvl9pPr>
          </a:lstStyle>
          <a:p/>
        </p:txBody>
      </p:sp>
      <p:sp>
        <p:nvSpPr>
          <p:cNvPr id="848" name="Shape 848"/>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spcBef>
                <a:spcPts val="0"/>
              </a:spcBef>
              <a:defRPr b="0" baseline="0" i="0" sz="1400" u="none" cap="none" strike="noStrike">
                <a:solidFill>
                  <a:schemeClr val="dk1"/>
                </a:solidFill>
                <a:latin typeface="PT Sans"/>
                <a:ea typeface="PT Sans"/>
                <a:cs typeface="PT Sans"/>
                <a:sym typeface="PT Sans"/>
              </a:defRPr>
            </a:lvl1pPr>
            <a:lvl2pPr indent="0" marL="457200" marR="0" rtl="0" algn="l">
              <a:spcBef>
                <a:spcPts val="0"/>
              </a:spcBef>
              <a:defRPr b="0" baseline="0" i="0" sz="1800" u="none" cap="none" strike="noStrike">
                <a:solidFill>
                  <a:schemeClr val="dk1"/>
                </a:solidFill>
                <a:latin typeface="PT Sans"/>
                <a:ea typeface="PT Sans"/>
                <a:cs typeface="PT Sans"/>
                <a:sym typeface="PT Sans"/>
              </a:defRPr>
            </a:lvl2pPr>
            <a:lvl3pPr indent="0" marL="914400" marR="0" rtl="0" algn="l">
              <a:spcBef>
                <a:spcPts val="0"/>
              </a:spcBef>
              <a:defRPr b="0" baseline="0" i="0" sz="1800" u="none" cap="none" strike="noStrike">
                <a:solidFill>
                  <a:schemeClr val="dk1"/>
                </a:solidFill>
                <a:latin typeface="PT Sans"/>
                <a:ea typeface="PT Sans"/>
                <a:cs typeface="PT Sans"/>
                <a:sym typeface="PT Sans"/>
              </a:defRPr>
            </a:lvl3pPr>
            <a:lvl4pPr indent="0" marL="1371600" marR="0" rtl="0" algn="l">
              <a:spcBef>
                <a:spcPts val="0"/>
              </a:spcBef>
              <a:defRPr b="0" baseline="0" i="0" sz="1800" u="none" cap="none" strike="noStrike">
                <a:solidFill>
                  <a:schemeClr val="dk1"/>
                </a:solidFill>
                <a:latin typeface="PT Sans"/>
                <a:ea typeface="PT Sans"/>
                <a:cs typeface="PT Sans"/>
                <a:sym typeface="PT Sans"/>
              </a:defRPr>
            </a:lvl4pPr>
            <a:lvl5pPr indent="0" marL="1828800" marR="0" rtl="0" algn="l">
              <a:spcBef>
                <a:spcPts val="0"/>
              </a:spcBef>
              <a:defRPr b="0" baseline="0" i="0" sz="1800" u="none" cap="none" strike="noStrike">
                <a:solidFill>
                  <a:schemeClr val="dk1"/>
                </a:solidFill>
                <a:latin typeface="PT Sans"/>
                <a:ea typeface="PT Sans"/>
                <a:cs typeface="PT Sans"/>
                <a:sym typeface="PT Sans"/>
              </a:defRPr>
            </a:lvl5pPr>
            <a:lvl6pPr indent="0" marL="2286000" marR="0" rtl="0" algn="l">
              <a:spcBef>
                <a:spcPts val="0"/>
              </a:spcBef>
              <a:defRPr b="0" baseline="0" i="0" sz="1800" u="none" cap="none" strike="noStrike">
                <a:solidFill>
                  <a:schemeClr val="dk1"/>
                </a:solidFill>
                <a:latin typeface="PT Sans"/>
                <a:ea typeface="PT Sans"/>
                <a:cs typeface="PT Sans"/>
                <a:sym typeface="PT Sans"/>
              </a:defRPr>
            </a:lvl6pPr>
            <a:lvl7pPr indent="0" marL="2743200" marR="0" rtl="0" algn="l">
              <a:spcBef>
                <a:spcPts val="0"/>
              </a:spcBef>
              <a:defRPr b="0" baseline="0" i="0" sz="1800" u="none" cap="none" strike="noStrike">
                <a:solidFill>
                  <a:schemeClr val="dk1"/>
                </a:solidFill>
                <a:latin typeface="PT Sans"/>
                <a:ea typeface="PT Sans"/>
                <a:cs typeface="PT Sans"/>
                <a:sym typeface="PT Sans"/>
              </a:defRPr>
            </a:lvl7pPr>
            <a:lvl8pPr indent="0" marL="3200400" marR="0" rtl="0" algn="l">
              <a:spcBef>
                <a:spcPts val="0"/>
              </a:spcBef>
              <a:defRPr b="0" baseline="0" i="0" sz="1800" u="none" cap="none" strike="noStrike">
                <a:solidFill>
                  <a:schemeClr val="dk1"/>
                </a:solidFill>
                <a:latin typeface="PT Sans"/>
                <a:ea typeface="PT Sans"/>
                <a:cs typeface="PT Sans"/>
                <a:sym typeface="PT Sans"/>
              </a:defRPr>
            </a:lvl8pPr>
            <a:lvl9pPr indent="0" marL="3657600" marR="0" rtl="0" algn="l">
              <a:spcBef>
                <a:spcPts val="0"/>
              </a:spcBef>
              <a:defRPr b="0" baseline="0" i="0" sz="1800" u="none" cap="none" strike="noStrike">
                <a:solidFill>
                  <a:schemeClr val="dk1"/>
                </a:solidFill>
                <a:latin typeface="PT Sans"/>
                <a:ea typeface="PT Sans"/>
                <a:cs typeface="PT Sans"/>
                <a:sym typeface="PT Sans"/>
              </a:defRPr>
            </a:lvl9pPr>
          </a:lstStyle>
          <a:p/>
        </p:txBody>
      </p:sp>
      <p:sp>
        <p:nvSpPr>
          <p:cNvPr id="849" name="Shape 849"/>
          <p:cNvSpPr txBox="1"/>
          <p:nvPr>
            <p:ph idx="12" type="sldNum"/>
          </p:nvPr>
        </p:nvSpPr>
        <p:spPr>
          <a:xfrm>
            <a:off x="7239000" y="6245225"/>
            <a:ext cx="1447799"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850" name="Shape 850"/>
        <p:cNvGrpSpPr/>
        <p:nvPr/>
      </p:nvGrpSpPr>
      <p:grpSpPr>
        <a:xfrm>
          <a:off x="0" y="0"/>
          <a:ext cx="0" cy="0"/>
          <a:chOff x="0" y="0"/>
          <a:chExt cx="0" cy="0"/>
        </a:xfrm>
      </p:grpSpPr>
      <p:sp>
        <p:nvSpPr>
          <p:cNvPr id="851" name="Shape 851"/>
          <p:cNvSpPr txBox="1"/>
          <p:nvPr>
            <p:ph type="title"/>
          </p:nvPr>
        </p:nvSpPr>
        <p:spPr>
          <a:xfrm>
            <a:off x="1792287" y="4800600"/>
            <a:ext cx="5486399" cy="566737"/>
          </a:xfrm>
          <a:prstGeom prst="rect">
            <a:avLst/>
          </a:prstGeom>
          <a:noFill/>
          <a:ln>
            <a:noFill/>
          </a:ln>
        </p:spPr>
        <p:txBody>
          <a:bodyPr anchorCtr="0" anchor="b" bIns="91425" lIns="91425" rIns="91425" tIns="91425"/>
          <a:lstStyle>
            <a:lvl1pPr rtl="0" algn="l">
              <a:spcBef>
                <a:spcPts val="0"/>
              </a:spcBef>
              <a:defRPr b="1" sz="2000"/>
            </a:lvl1pPr>
            <a:lvl2pPr rtl="0">
              <a:spcBef>
                <a:spcPts val="0"/>
              </a:spcBef>
              <a:defRPr sz="4400">
                <a:solidFill>
                  <a:schemeClr val="dk2"/>
                </a:solidFill>
                <a:latin typeface="PT Sans"/>
                <a:ea typeface="PT Sans"/>
                <a:cs typeface="PT Sans"/>
                <a:sym typeface="PT Sans"/>
              </a:defRPr>
            </a:lvl2pPr>
            <a:lvl3pPr rtl="0">
              <a:spcBef>
                <a:spcPts val="0"/>
              </a:spcBef>
              <a:defRPr sz="4400">
                <a:solidFill>
                  <a:schemeClr val="dk2"/>
                </a:solidFill>
                <a:latin typeface="PT Sans"/>
                <a:ea typeface="PT Sans"/>
                <a:cs typeface="PT Sans"/>
                <a:sym typeface="PT Sans"/>
              </a:defRPr>
            </a:lvl3pPr>
            <a:lvl4pPr rtl="0">
              <a:spcBef>
                <a:spcPts val="0"/>
              </a:spcBef>
              <a:defRPr sz="4400">
                <a:solidFill>
                  <a:schemeClr val="dk2"/>
                </a:solidFill>
                <a:latin typeface="PT Sans"/>
                <a:ea typeface="PT Sans"/>
                <a:cs typeface="PT Sans"/>
                <a:sym typeface="PT Sans"/>
              </a:defRPr>
            </a:lvl4pPr>
            <a:lvl5pPr rtl="0">
              <a:spcBef>
                <a:spcPts val="0"/>
              </a:spcBef>
              <a:defRPr sz="4400">
                <a:solidFill>
                  <a:schemeClr val="dk2"/>
                </a:solidFill>
                <a:latin typeface="PT Sans"/>
                <a:ea typeface="PT Sans"/>
                <a:cs typeface="PT Sans"/>
                <a:sym typeface="PT Sans"/>
              </a:defRPr>
            </a:lvl5pPr>
            <a:lvl6pPr rtl="0">
              <a:spcBef>
                <a:spcPts val="0"/>
              </a:spcBef>
              <a:defRPr sz="4400">
                <a:solidFill>
                  <a:schemeClr val="dk2"/>
                </a:solidFill>
                <a:latin typeface="Arial"/>
                <a:ea typeface="Arial"/>
                <a:cs typeface="Arial"/>
                <a:sym typeface="Arial"/>
              </a:defRPr>
            </a:lvl6pPr>
            <a:lvl7pPr rtl="0">
              <a:spcBef>
                <a:spcPts val="0"/>
              </a:spcBef>
              <a:defRPr sz="4400">
                <a:solidFill>
                  <a:schemeClr val="dk2"/>
                </a:solidFill>
                <a:latin typeface="Arial"/>
                <a:ea typeface="Arial"/>
                <a:cs typeface="Arial"/>
                <a:sym typeface="Arial"/>
              </a:defRPr>
            </a:lvl7pPr>
            <a:lvl8pPr rtl="0">
              <a:spcBef>
                <a:spcPts val="0"/>
              </a:spcBef>
              <a:defRPr sz="4400">
                <a:solidFill>
                  <a:schemeClr val="dk2"/>
                </a:solidFill>
                <a:latin typeface="Arial"/>
                <a:ea typeface="Arial"/>
                <a:cs typeface="Arial"/>
                <a:sym typeface="Arial"/>
              </a:defRPr>
            </a:lvl8pPr>
            <a:lvl9pPr rtl="0">
              <a:spcBef>
                <a:spcPts val="0"/>
              </a:spcBef>
              <a:defRPr sz="4400">
                <a:solidFill>
                  <a:schemeClr val="dk2"/>
                </a:solidFill>
                <a:latin typeface="Arial"/>
                <a:ea typeface="Arial"/>
                <a:cs typeface="Arial"/>
                <a:sym typeface="Arial"/>
              </a:defRPr>
            </a:lvl9pPr>
          </a:lstStyle>
          <a:p/>
        </p:txBody>
      </p:sp>
      <p:sp>
        <p:nvSpPr>
          <p:cNvPr id="852" name="Shape 852"/>
          <p:cNvSpPr/>
          <p:nvPr>
            <p:ph idx="2" type="pic"/>
          </p:nvPr>
        </p:nvSpPr>
        <p:spPr>
          <a:xfrm>
            <a:off x="1792287" y="612775"/>
            <a:ext cx="5486399" cy="4114800"/>
          </a:xfrm>
          <a:prstGeom prst="rect">
            <a:avLst/>
          </a:prstGeom>
          <a:noFill/>
          <a:ln>
            <a:noFill/>
          </a:ln>
        </p:spPr>
        <p:txBody>
          <a:bodyPr anchorCtr="0" anchor="t" bIns="91425" lIns="91425" rIns="91425" tIns="91425"/>
          <a:lstStyle>
            <a:lvl1pPr indent="0" marL="0" marR="0" rtl="0" algn="l">
              <a:spcBef>
                <a:spcPts val="0"/>
              </a:spcBef>
              <a:buClr>
                <a:schemeClr val="dk1"/>
              </a:buClr>
              <a:buFont typeface="PT Sans"/>
              <a:buNone/>
              <a:defRPr b="0" baseline="0" i="0" sz="3200" u="none" cap="none" strike="noStrike">
                <a:solidFill>
                  <a:schemeClr val="dk1"/>
                </a:solidFill>
                <a:latin typeface="PT Sans"/>
                <a:ea typeface="PT Sans"/>
                <a:cs typeface="PT Sans"/>
                <a:sym typeface="PT Sans"/>
              </a:defRPr>
            </a:lvl1pPr>
            <a:lvl2pPr indent="-12673" marL="457173" marR="0" rtl="0" algn="l">
              <a:spcBef>
                <a:spcPts val="0"/>
              </a:spcBef>
              <a:buClr>
                <a:schemeClr val="dk1"/>
              </a:buClr>
              <a:buFont typeface="PT Sans"/>
              <a:buNone/>
              <a:defRPr b="0" baseline="0" i="0" sz="2800" u="none" cap="none" strike="noStrike">
                <a:solidFill>
                  <a:schemeClr val="dk1"/>
                </a:solidFill>
                <a:latin typeface="PT Sans"/>
                <a:ea typeface="PT Sans"/>
                <a:cs typeface="PT Sans"/>
                <a:sym typeface="PT Sans"/>
              </a:defRPr>
            </a:lvl2pPr>
            <a:lvl3pPr indent="-12644" marL="914344" marR="0" rtl="0" algn="l">
              <a:spcBef>
                <a:spcPts val="0"/>
              </a:spcBef>
              <a:buClr>
                <a:schemeClr val="dk1"/>
              </a:buClr>
              <a:buFont typeface="PT Sans"/>
              <a:buNone/>
              <a:defRPr b="0" baseline="0" i="0" sz="2400" u="none" cap="none" strike="noStrike">
                <a:solidFill>
                  <a:schemeClr val="dk1"/>
                </a:solidFill>
                <a:latin typeface="PT Sans"/>
                <a:ea typeface="PT Sans"/>
                <a:cs typeface="PT Sans"/>
                <a:sym typeface="PT Sans"/>
              </a:defRPr>
            </a:lvl3pPr>
            <a:lvl4pPr indent="-12618" marL="1371518" marR="0" rtl="0" algn="l">
              <a:spcBef>
                <a:spcPts val="0"/>
              </a:spcBef>
              <a:buClr>
                <a:schemeClr val="dk1"/>
              </a:buClr>
              <a:buFont typeface="PT Sans"/>
              <a:buNone/>
              <a:defRPr b="0" baseline="0" i="0" sz="2000" u="none" cap="none" strike="noStrike">
                <a:solidFill>
                  <a:schemeClr val="dk1"/>
                </a:solidFill>
                <a:latin typeface="PT Sans"/>
                <a:ea typeface="PT Sans"/>
                <a:cs typeface="PT Sans"/>
                <a:sym typeface="PT Sans"/>
              </a:defRPr>
            </a:lvl4pPr>
            <a:lvl5pPr indent="-12591" marL="1828691" marR="0" rtl="0" algn="l">
              <a:spcBef>
                <a:spcPts val="0"/>
              </a:spcBef>
              <a:buClr>
                <a:schemeClr val="dk1"/>
              </a:buClr>
              <a:buFont typeface="PT Sans"/>
              <a:buNone/>
              <a:defRPr b="0" baseline="0" i="0" sz="2000" u="none" cap="none" strike="noStrike">
                <a:solidFill>
                  <a:schemeClr val="dk1"/>
                </a:solidFill>
                <a:latin typeface="PT Sans"/>
                <a:ea typeface="PT Sans"/>
                <a:cs typeface="PT Sans"/>
                <a:sym typeface="PT Sans"/>
              </a:defRPr>
            </a:lvl5pPr>
            <a:lvl6pPr indent="-12562" marL="2285863" marR="0" rtl="0" algn="l">
              <a:spcBef>
                <a:spcPts val="0"/>
              </a:spcBef>
              <a:buClr>
                <a:schemeClr val="dk1"/>
              </a:buClr>
              <a:buFont typeface="PT Sans"/>
              <a:buNone/>
              <a:defRPr b="0" baseline="0" i="0" sz="2000" u="none" cap="none" strike="noStrike">
                <a:solidFill>
                  <a:schemeClr val="dk1"/>
                </a:solidFill>
                <a:latin typeface="PT Sans"/>
                <a:ea typeface="PT Sans"/>
                <a:cs typeface="PT Sans"/>
                <a:sym typeface="PT Sans"/>
              </a:defRPr>
            </a:lvl6pPr>
            <a:lvl7pPr indent="-12536" marL="2743036" marR="0" rtl="0" algn="l">
              <a:spcBef>
                <a:spcPts val="0"/>
              </a:spcBef>
              <a:buClr>
                <a:schemeClr val="dk1"/>
              </a:buClr>
              <a:buFont typeface="PT Sans"/>
              <a:buNone/>
              <a:defRPr b="0" baseline="0" i="0" sz="2000" u="none" cap="none" strike="noStrike">
                <a:solidFill>
                  <a:schemeClr val="dk1"/>
                </a:solidFill>
                <a:latin typeface="PT Sans"/>
                <a:ea typeface="PT Sans"/>
                <a:cs typeface="PT Sans"/>
                <a:sym typeface="PT Sans"/>
              </a:defRPr>
            </a:lvl7pPr>
            <a:lvl8pPr indent="-12508" marL="3200209" marR="0" rtl="0" algn="l">
              <a:spcBef>
                <a:spcPts val="0"/>
              </a:spcBef>
              <a:buClr>
                <a:schemeClr val="dk1"/>
              </a:buClr>
              <a:buFont typeface="PT Sans"/>
              <a:buNone/>
              <a:defRPr b="0" baseline="0" i="0" sz="2000" u="none" cap="none" strike="noStrike">
                <a:solidFill>
                  <a:schemeClr val="dk1"/>
                </a:solidFill>
                <a:latin typeface="PT Sans"/>
                <a:ea typeface="PT Sans"/>
                <a:cs typeface="PT Sans"/>
                <a:sym typeface="PT Sans"/>
              </a:defRPr>
            </a:lvl8pPr>
            <a:lvl9pPr indent="-12481" marL="3657381" marR="0" rtl="0" algn="l">
              <a:spcBef>
                <a:spcPts val="0"/>
              </a:spcBef>
              <a:buClr>
                <a:schemeClr val="dk1"/>
              </a:buClr>
              <a:buFont typeface="PT Sans"/>
              <a:buNone/>
              <a:defRPr b="0" baseline="0" i="0" sz="2000" u="none" cap="none" strike="noStrike">
                <a:solidFill>
                  <a:schemeClr val="dk1"/>
                </a:solidFill>
                <a:latin typeface="PT Sans"/>
                <a:ea typeface="PT Sans"/>
                <a:cs typeface="PT Sans"/>
                <a:sym typeface="PT Sans"/>
              </a:defRPr>
            </a:lvl9pPr>
          </a:lstStyle>
          <a:p/>
        </p:txBody>
      </p:sp>
      <p:sp>
        <p:nvSpPr>
          <p:cNvPr id="853" name="Shape 853"/>
          <p:cNvSpPr txBox="1"/>
          <p:nvPr>
            <p:ph idx="1" type="body"/>
          </p:nvPr>
        </p:nvSpPr>
        <p:spPr>
          <a:xfrm>
            <a:off x="1792287" y="5367337"/>
            <a:ext cx="5486399" cy="804861"/>
          </a:xfrm>
          <a:prstGeom prst="rect">
            <a:avLst/>
          </a:prstGeom>
          <a:noFill/>
          <a:ln>
            <a:noFill/>
          </a:ln>
        </p:spPr>
        <p:txBody>
          <a:bodyPr anchorCtr="0" anchor="t" bIns="91425" lIns="91425" rIns="91425" tIns="91425"/>
          <a:lstStyle>
            <a:lvl1pPr indent="0" marL="0" rtl="0">
              <a:spcBef>
                <a:spcPts val="0"/>
              </a:spcBef>
              <a:buFont typeface="PT Sans"/>
              <a:buNone/>
              <a:defRPr sz="1400"/>
            </a:lvl1pPr>
            <a:lvl2pPr indent="-12673" marL="457173" rtl="0">
              <a:spcBef>
                <a:spcPts val="0"/>
              </a:spcBef>
              <a:buFont typeface="PT Sans"/>
              <a:buNone/>
              <a:defRPr sz="1200"/>
            </a:lvl2pPr>
            <a:lvl3pPr indent="-12644" marL="914344" rtl="0">
              <a:spcBef>
                <a:spcPts val="0"/>
              </a:spcBef>
              <a:buFont typeface="PT Sans"/>
              <a:buNone/>
              <a:defRPr sz="1000"/>
            </a:lvl3pPr>
            <a:lvl4pPr indent="-12618" marL="1371518" rtl="0">
              <a:spcBef>
                <a:spcPts val="0"/>
              </a:spcBef>
              <a:buFont typeface="PT Sans"/>
              <a:buNone/>
              <a:defRPr sz="900"/>
            </a:lvl4pPr>
            <a:lvl5pPr indent="-12591" marL="1828691" rtl="0">
              <a:spcBef>
                <a:spcPts val="0"/>
              </a:spcBef>
              <a:buFont typeface="PT Sans"/>
              <a:buNone/>
              <a:defRPr sz="900"/>
            </a:lvl5pPr>
            <a:lvl6pPr indent="-12562" marL="2285863" rtl="0">
              <a:spcBef>
                <a:spcPts val="0"/>
              </a:spcBef>
              <a:buFont typeface="PT Sans"/>
              <a:buNone/>
              <a:defRPr sz="900"/>
            </a:lvl6pPr>
            <a:lvl7pPr indent="-12536" marL="2743036" rtl="0">
              <a:spcBef>
                <a:spcPts val="0"/>
              </a:spcBef>
              <a:buFont typeface="PT Sans"/>
              <a:buNone/>
              <a:defRPr sz="900"/>
            </a:lvl7pPr>
            <a:lvl8pPr indent="-12508" marL="3200209" rtl="0">
              <a:spcBef>
                <a:spcPts val="0"/>
              </a:spcBef>
              <a:buFont typeface="PT Sans"/>
              <a:buNone/>
              <a:defRPr sz="900"/>
            </a:lvl8pPr>
            <a:lvl9pPr indent="-12481" marL="3657381" rtl="0">
              <a:spcBef>
                <a:spcPts val="0"/>
              </a:spcBef>
              <a:buFont typeface="PT Sans"/>
              <a:buNone/>
              <a:defRPr sz="900"/>
            </a:lvl9pPr>
          </a:lstStyle>
          <a:p/>
        </p:txBody>
      </p:sp>
      <p:sp>
        <p:nvSpPr>
          <p:cNvPr id="854" name="Shape 854"/>
          <p:cNvSpPr txBox="1"/>
          <p:nvPr>
            <p:ph idx="10" type="dt"/>
          </p:nvPr>
        </p:nvSpPr>
        <p:spPr>
          <a:xfrm>
            <a:off x="2819400" y="6245225"/>
            <a:ext cx="1447799" cy="476249"/>
          </a:xfrm>
          <a:prstGeom prst="rect">
            <a:avLst/>
          </a:prstGeom>
          <a:noFill/>
          <a:ln>
            <a:noFill/>
          </a:ln>
        </p:spPr>
        <p:txBody>
          <a:bodyPr anchorCtr="0" anchor="t" bIns="91425" lIns="91425" rIns="91425" tIns="91425"/>
          <a:lstStyle>
            <a:lvl1pPr indent="0" marL="0" marR="0" rtl="0" algn="l">
              <a:spcBef>
                <a:spcPts val="0"/>
              </a:spcBef>
              <a:defRPr b="0" baseline="0" i="0" sz="1400" u="none" cap="none" strike="noStrike">
                <a:solidFill>
                  <a:schemeClr val="dk1"/>
                </a:solidFill>
                <a:latin typeface="PT Sans"/>
                <a:ea typeface="PT Sans"/>
                <a:cs typeface="PT Sans"/>
                <a:sym typeface="PT Sans"/>
              </a:defRPr>
            </a:lvl1pPr>
            <a:lvl2pPr indent="0" marL="457200" marR="0" rtl="0" algn="l">
              <a:spcBef>
                <a:spcPts val="0"/>
              </a:spcBef>
              <a:defRPr b="0" baseline="0" i="0" sz="1800" u="none" cap="none" strike="noStrike">
                <a:solidFill>
                  <a:schemeClr val="dk1"/>
                </a:solidFill>
                <a:latin typeface="PT Sans"/>
                <a:ea typeface="PT Sans"/>
                <a:cs typeface="PT Sans"/>
                <a:sym typeface="PT Sans"/>
              </a:defRPr>
            </a:lvl2pPr>
            <a:lvl3pPr indent="0" marL="914400" marR="0" rtl="0" algn="l">
              <a:spcBef>
                <a:spcPts val="0"/>
              </a:spcBef>
              <a:defRPr b="0" baseline="0" i="0" sz="1800" u="none" cap="none" strike="noStrike">
                <a:solidFill>
                  <a:schemeClr val="dk1"/>
                </a:solidFill>
                <a:latin typeface="PT Sans"/>
                <a:ea typeface="PT Sans"/>
                <a:cs typeface="PT Sans"/>
                <a:sym typeface="PT Sans"/>
              </a:defRPr>
            </a:lvl3pPr>
            <a:lvl4pPr indent="0" marL="1371600" marR="0" rtl="0" algn="l">
              <a:spcBef>
                <a:spcPts val="0"/>
              </a:spcBef>
              <a:defRPr b="0" baseline="0" i="0" sz="1800" u="none" cap="none" strike="noStrike">
                <a:solidFill>
                  <a:schemeClr val="dk1"/>
                </a:solidFill>
                <a:latin typeface="PT Sans"/>
                <a:ea typeface="PT Sans"/>
                <a:cs typeface="PT Sans"/>
                <a:sym typeface="PT Sans"/>
              </a:defRPr>
            </a:lvl4pPr>
            <a:lvl5pPr indent="0" marL="1828800" marR="0" rtl="0" algn="l">
              <a:spcBef>
                <a:spcPts val="0"/>
              </a:spcBef>
              <a:defRPr b="0" baseline="0" i="0" sz="1800" u="none" cap="none" strike="noStrike">
                <a:solidFill>
                  <a:schemeClr val="dk1"/>
                </a:solidFill>
                <a:latin typeface="PT Sans"/>
                <a:ea typeface="PT Sans"/>
                <a:cs typeface="PT Sans"/>
                <a:sym typeface="PT Sans"/>
              </a:defRPr>
            </a:lvl5pPr>
            <a:lvl6pPr indent="0" marL="2286000" marR="0" rtl="0" algn="l">
              <a:spcBef>
                <a:spcPts val="0"/>
              </a:spcBef>
              <a:defRPr b="0" baseline="0" i="0" sz="1800" u="none" cap="none" strike="noStrike">
                <a:solidFill>
                  <a:schemeClr val="dk1"/>
                </a:solidFill>
                <a:latin typeface="PT Sans"/>
                <a:ea typeface="PT Sans"/>
                <a:cs typeface="PT Sans"/>
                <a:sym typeface="PT Sans"/>
              </a:defRPr>
            </a:lvl6pPr>
            <a:lvl7pPr indent="0" marL="2743200" marR="0" rtl="0" algn="l">
              <a:spcBef>
                <a:spcPts val="0"/>
              </a:spcBef>
              <a:defRPr b="0" baseline="0" i="0" sz="1800" u="none" cap="none" strike="noStrike">
                <a:solidFill>
                  <a:schemeClr val="dk1"/>
                </a:solidFill>
                <a:latin typeface="PT Sans"/>
                <a:ea typeface="PT Sans"/>
                <a:cs typeface="PT Sans"/>
                <a:sym typeface="PT Sans"/>
              </a:defRPr>
            </a:lvl7pPr>
            <a:lvl8pPr indent="0" marL="3200400" marR="0" rtl="0" algn="l">
              <a:spcBef>
                <a:spcPts val="0"/>
              </a:spcBef>
              <a:defRPr b="0" baseline="0" i="0" sz="1800" u="none" cap="none" strike="noStrike">
                <a:solidFill>
                  <a:schemeClr val="dk1"/>
                </a:solidFill>
                <a:latin typeface="PT Sans"/>
                <a:ea typeface="PT Sans"/>
                <a:cs typeface="PT Sans"/>
                <a:sym typeface="PT Sans"/>
              </a:defRPr>
            </a:lvl8pPr>
            <a:lvl9pPr indent="0" marL="3657600" marR="0" rtl="0" algn="l">
              <a:spcBef>
                <a:spcPts val="0"/>
              </a:spcBef>
              <a:defRPr b="0" baseline="0" i="0" sz="1800" u="none" cap="none" strike="noStrike">
                <a:solidFill>
                  <a:schemeClr val="dk1"/>
                </a:solidFill>
                <a:latin typeface="PT Sans"/>
                <a:ea typeface="PT Sans"/>
                <a:cs typeface="PT Sans"/>
                <a:sym typeface="PT Sans"/>
              </a:defRPr>
            </a:lvl9pPr>
          </a:lstStyle>
          <a:p/>
        </p:txBody>
      </p:sp>
      <p:sp>
        <p:nvSpPr>
          <p:cNvPr id="855" name="Shape 855"/>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spcBef>
                <a:spcPts val="0"/>
              </a:spcBef>
              <a:defRPr b="0" baseline="0" i="0" sz="1400" u="none" cap="none" strike="noStrike">
                <a:solidFill>
                  <a:schemeClr val="dk1"/>
                </a:solidFill>
                <a:latin typeface="PT Sans"/>
                <a:ea typeface="PT Sans"/>
                <a:cs typeface="PT Sans"/>
                <a:sym typeface="PT Sans"/>
              </a:defRPr>
            </a:lvl1pPr>
            <a:lvl2pPr indent="0" marL="457200" marR="0" rtl="0" algn="l">
              <a:spcBef>
                <a:spcPts val="0"/>
              </a:spcBef>
              <a:defRPr b="0" baseline="0" i="0" sz="1800" u="none" cap="none" strike="noStrike">
                <a:solidFill>
                  <a:schemeClr val="dk1"/>
                </a:solidFill>
                <a:latin typeface="PT Sans"/>
                <a:ea typeface="PT Sans"/>
                <a:cs typeface="PT Sans"/>
                <a:sym typeface="PT Sans"/>
              </a:defRPr>
            </a:lvl2pPr>
            <a:lvl3pPr indent="0" marL="914400" marR="0" rtl="0" algn="l">
              <a:spcBef>
                <a:spcPts val="0"/>
              </a:spcBef>
              <a:defRPr b="0" baseline="0" i="0" sz="1800" u="none" cap="none" strike="noStrike">
                <a:solidFill>
                  <a:schemeClr val="dk1"/>
                </a:solidFill>
                <a:latin typeface="PT Sans"/>
                <a:ea typeface="PT Sans"/>
                <a:cs typeface="PT Sans"/>
                <a:sym typeface="PT Sans"/>
              </a:defRPr>
            </a:lvl3pPr>
            <a:lvl4pPr indent="0" marL="1371600" marR="0" rtl="0" algn="l">
              <a:spcBef>
                <a:spcPts val="0"/>
              </a:spcBef>
              <a:defRPr b="0" baseline="0" i="0" sz="1800" u="none" cap="none" strike="noStrike">
                <a:solidFill>
                  <a:schemeClr val="dk1"/>
                </a:solidFill>
                <a:latin typeface="PT Sans"/>
                <a:ea typeface="PT Sans"/>
                <a:cs typeface="PT Sans"/>
                <a:sym typeface="PT Sans"/>
              </a:defRPr>
            </a:lvl4pPr>
            <a:lvl5pPr indent="0" marL="1828800" marR="0" rtl="0" algn="l">
              <a:spcBef>
                <a:spcPts val="0"/>
              </a:spcBef>
              <a:defRPr b="0" baseline="0" i="0" sz="1800" u="none" cap="none" strike="noStrike">
                <a:solidFill>
                  <a:schemeClr val="dk1"/>
                </a:solidFill>
                <a:latin typeface="PT Sans"/>
                <a:ea typeface="PT Sans"/>
                <a:cs typeface="PT Sans"/>
                <a:sym typeface="PT Sans"/>
              </a:defRPr>
            </a:lvl5pPr>
            <a:lvl6pPr indent="0" marL="2286000" marR="0" rtl="0" algn="l">
              <a:spcBef>
                <a:spcPts val="0"/>
              </a:spcBef>
              <a:defRPr b="0" baseline="0" i="0" sz="1800" u="none" cap="none" strike="noStrike">
                <a:solidFill>
                  <a:schemeClr val="dk1"/>
                </a:solidFill>
                <a:latin typeface="PT Sans"/>
                <a:ea typeface="PT Sans"/>
                <a:cs typeface="PT Sans"/>
                <a:sym typeface="PT Sans"/>
              </a:defRPr>
            </a:lvl6pPr>
            <a:lvl7pPr indent="0" marL="2743200" marR="0" rtl="0" algn="l">
              <a:spcBef>
                <a:spcPts val="0"/>
              </a:spcBef>
              <a:defRPr b="0" baseline="0" i="0" sz="1800" u="none" cap="none" strike="noStrike">
                <a:solidFill>
                  <a:schemeClr val="dk1"/>
                </a:solidFill>
                <a:latin typeface="PT Sans"/>
                <a:ea typeface="PT Sans"/>
                <a:cs typeface="PT Sans"/>
                <a:sym typeface="PT Sans"/>
              </a:defRPr>
            </a:lvl7pPr>
            <a:lvl8pPr indent="0" marL="3200400" marR="0" rtl="0" algn="l">
              <a:spcBef>
                <a:spcPts val="0"/>
              </a:spcBef>
              <a:defRPr b="0" baseline="0" i="0" sz="1800" u="none" cap="none" strike="noStrike">
                <a:solidFill>
                  <a:schemeClr val="dk1"/>
                </a:solidFill>
                <a:latin typeface="PT Sans"/>
                <a:ea typeface="PT Sans"/>
                <a:cs typeface="PT Sans"/>
                <a:sym typeface="PT Sans"/>
              </a:defRPr>
            </a:lvl8pPr>
            <a:lvl9pPr indent="0" marL="3657600" marR="0" rtl="0" algn="l">
              <a:spcBef>
                <a:spcPts val="0"/>
              </a:spcBef>
              <a:defRPr b="0" baseline="0" i="0" sz="1800" u="none" cap="none" strike="noStrike">
                <a:solidFill>
                  <a:schemeClr val="dk1"/>
                </a:solidFill>
                <a:latin typeface="PT Sans"/>
                <a:ea typeface="PT Sans"/>
                <a:cs typeface="PT Sans"/>
                <a:sym typeface="PT Sans"/>
              </a:defRPr>
            </a:lvl9pPr>
          </a:lstStyle>
          <a:p/>
        </p:txBody>
      </p:sp>
      <p:sp>
        <p:nvSpPr>
          <p:cNvPr id="856" name="Shape 856"/>
          <p:cNvSpPr txBox="1"/>
          <p:nvPr>
            <p:ph idx="12" type="sldNum"/>
          </p:nvPr>
        </p:nvSpPr>
        <p:spPr>
          <a:xfrm>
            <a:off x="7239000" y="6245225"/>
            <a:ext cx="1447799"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857" name="Shape 857"/>
        <p:cNvGrpSpPr/>
        <p:nvPr/>
      </p:nvGrpSpPr>
      <p:grpSpPr>
        <a:xfrm>
          <a:off x="0" y="0"/>
          <a:ext cx="0" cy="0"/>
          <a:chOff x="0" y="0"/>
          <a:chExt cx="0" cy="0"/>
        </a:xfrm>
      </p:grpSpPr>
      <p:sp>
        <p:nvSpPr>
          <p:cNvPr id="858" name="Shape 858"/>
          <p:cNvSpPr txBox="1"/>
          <p:nvPr>
            <p:ph type="title"/>
          </p:nvPr>
        </p:nvSpPr>
        <p:spPr>
          <a:xfrm>
            <a:off x="914400" y="609600"/>
            <a:ext cx="8077199" cy="1143000"/>
          </a:xfrm>
          <a:prstGeom prst="rect">
            <a:avLst/>
          </a:prstGeom>
          <a:noFill/>
          <a:ln>
            <a:noFill/>
          </a:ln>
        </p:spPr>
        <p:txBody>
          <a:bodyPr anchorCtr="0" anchor="ctr" bIns="91425" lIns="91425" rIns="91425" tIns="91425"/>
          <a:lstStyle>
            <a:lvl1pPr rtl="0" algn="ctr">
              <a:spcBef>
                <a:spcPts val="0"/>
              </a:spcBef>
              <a:spcAft>
                <a:spcPts val="0"/>
              </a:spcAft>
              <a:defRPr sz="4400">
                <a:solidFill>
                  <a:schemeClr val="dk2"/>
                </a:solidFill>
                <a:latin typeface="PT Sans"/>
                <a:ea typeface="PT Sans"/>
                <a:cs typeface="PT Sans"/>
                <a:sym typeface="PT Sans"/>
              </a:defRPr>
            </a:lvl1pPr>
            <a:lvl2pPr rtl="0" algn="ctr">
              <a:spcBef>
                <a:spcPts val="0"/>
              </a:spcBef>
              <a:spcAft>
                <a:spcPts val="0"/>
              </a:spcAft>
              <a:defRPr sz="4400">
                <a:solidFill>
                  <a:schemeClr val="dk2"/>
                </a:solidFill>
                <a:latin typeface="PT Sans"/>
                <a:ea typeface="PT Sans"/>
                <a:cs typeface="PT Sans"/>
                <a:sym typeface="PT Sans"/>
              </a:defRPr>
            </a:lvl2pPr>
            <a:lvl3pPr rtl="0" algn="ctr">
              <a:spcBef>
                <a:spcPts val="0"/>
              </a:spcBef>
              <a:spcAft>
                <a:spcPts val="0"/>
              </a:spcAft>
              <a:defRPr sz="4400">
                <a:solidFill>
                  <a:schemeClr val="dk2"/>
                </a:solidFill>
                <a:latin typeface="PT Sans"/>
                <a:ea typeface="PT Sans"/>
                <a:cs typeface="PT Sans"/>
                <a:sym typeface="PT Sans"/>
              </a:defRPr>
            </a:lvl3pPr>
            <a:lvl4pPr rtl="0" algn="ctr">
              <a:spcBef>
                <a:spcPts val="0"/>
              </a:spcBef>
              <a:spcAft>
                <a:spcPts val="0"/>
              </a:spcAft>
              <a:defRPr sz="4400">
                <a:solidFill>
                  <a:schemeClr val="dk2"/>
                </a:solidFill>
                <a:latin typeface="PT Sans"/>
                <a:ea typeface="PT Sans"/>
                <a:cs typeface="PT Sans"/>
                <a:sym typeface="PT Sans"/>
              </a:defRPr>
            </a:lvl4pPr>
            <a:lvl5pPr rtl="0" algn="ctr">
              <a:spcBef>
                <a:spcPts val="0"/>
              </a:spcBef>
              <a:spcAft>
                <a:spcPts val="0"/>
              </a:spcAft>
              <a:defRPr sz="4400">
                <a:solidFill>
                  <a:schemeClr val="dk2"/>
                </a:solidFill>
                <a:latin typeface="PT Sans"/>
                <a:ea typeface="PT Sans"/>
                <a:cs typeface="PT Sans"/>
                <a:sym typeface="PT Sans"/>
              </a:defRPr>
            </a:lvl5pPr>
            <a:lvl6pPr marL="457173" rtl="0" algn="ctr">
              <a:spcBef>
                <a:spcPts val="0"/>
              </a:spcBef>
              <a:spcAft>
                <a:spcPts val="0"/>
              </a:spcAft>
              <a:defRPr sz="4400">
                <a:solidFill>
                  <a:schemeClr val="dk2"/>
                </a:solidFill>
                <a:latin typeface="Arial"/>
                <a:ea typeface="Arial"/>
                <a:cs typeface="Arial"/>
                <a:sym typeface="Arial"/>
              </a:defRPr>
            </a:lvl6pPr>
            <a:lvl7pPr marL="914344" rtl="0" algn="ctr">
              <a:spcBef>
                <a:spcPts val="0"/>
              </a:spcBef>
              <a:spcAft>
                <a:spcPts val="0"/>
              </a:spcAft>
              <a:defRPr sz="4400">
                <a:solidFill>
                  <a:schemeClr val="dk2"/>
                </a:solidFill>
                <a:latin typeface="Arial"/>
                <a:ea typeface="Arial"/>
                <a:cs typeface="Arial"/>
                <a:sym typeface="Arial"/>
              </a:defRPr>
            </a:lvl7pPr>
            <a:lvl8pPr marL="1371518" rtl="0" algn="ctr">
              <a:spcBef>
                <a:spcPts val="0"/>
              </a:spcBef>
              <a:spcAft>
                <a:spcPts val="0"/>
              </a:spcAft>
              <a:defRPr sz="4400">
                <a:solidFill>
                  <a:schemeClr val="dk2"/>
                </a:solidFill>
                <a:latin typeface="Arial"/>
                <a:ea typeface="Arial"/>
                <a:cs typeface="Arial"/>
                <a:sym typeface="Arial"/>
              </a:defRPr>
            </a:lvl8pPr>
            <a:lvl9pPr marL="1828691" rtl="0" algn="ctr">
              <a:spcBef>
                <a:spcPts val="0"/>
              </a:spcBef>
              <a:spcAft>
                <a:spcPts val="0"/>
              </a:spcAft>
              <a:defRPr sz="4400">
                <a:solidFill>
                  <a:schemeClr val="dk2"/>
                </a:solidFill>
                <a:latin typeface="Arial"/>
                <a:ea typeface="Arial"/>
                <a:cs typeface="Arial"/>
                <a:sym typeface="Arial"/>
              </a:defRPr>
            </a:lvl9pPr>
          </a:lstStyle>
          <a:p/>
        </p:txBody>
      </p:sp>
      <p:sp>
        <p:nvSpPr>
          <p:cNvPr id="859" name="Shape 859"/>
          <p:cNvSpPr txBox="1"/>
          <p:nvPr>
            <p:ph idx="1" type="body"/>
          </p:nvPr>
        </p:nvSpPr>
        <p:spPr>
          <a:xfrm rot="5400000">
            <a:off x="3177381" y="-327817"/>
            <a:ext cx="3551236" cy="8077199"/>
          </a:xfrm>
          <a:prstGeom prst="rect">
            <a:avLst/>
          </a:prstGeom>
          <a:noFill/>
          <a:ln>
            <a:noFill/>
          </a:ln>
        </p:spPr>
        <p:txBody>
          <a:bodyPr anchorCtr="0" anchor="t" bIns="91425" lIns="91425" rIns="91425" tIns="91425"/>
          <a:lstStyle>
            <a:lvl1pPr indent="-138113" marL="341313" rtl="0" algn="l">
              <a:spcBef>
                <a:spcPts val="640"/>
              </a:spcBef>
              <a:spcAft>
                <a:spcPts val="0"/>
              </a:spcAft>
              <a:buClr>
                <a:schemeClr val="dk1"/>
              </a:buClr>
              <a:buFont typeface="PT Sans"/>
              <a:buChar char="•"/>
              <a:defRPr sz="3200">
                <a:solidFill>
                  <a:schemeClr val="dk1"/>
                </a:solidFill>
                <a:latin typeface="PT Sans"/>
                <a:ea typeface="PT Sans"/>
                <a:cs typeface="PT Sans"/>
                <a:sym typeface="PT Sans"/>
              </a:defRPr>
            </a:lvl1pPr>
            <a:lvl2pPr indent="-106362" marL="741363" rtl="0" algn="l">
              <a:spcBef>
                <a:spcPts val="560"/>
              </a:spcBef>
              <a:spcAft>
                <a:spcPts val="0"/>
              </a:spcAft>
              <a:buClr>
                <a:schemeClr val="dk1"/>
              </a:buClr>
              <a:buFont typeface="PT Sans"/>
              <a:buChar char="–"/>
              <a:defRPr sz="2800">
                <a:solidFill>
                  <a:schemeClr val="dk1"/>
                </a:solidFill>
                <a:latin typeface="PT Sans"/>
                <a:ea typeface="PT Sans"/>
                <a:cs typeface="PT Sans"/>
                <a:sym typeface="PT Sans"/>
              </a:defRPr>
            </a:lvl2pPr>
            <a:lvl3pPr indent="-74612" marL="1141413" rtl="0" algn="l">
              <a:spcBef>
                <a:spcPts val="480"/>
              </a:spcBef>
              <a:spcAft>
                <a:spcPts val="0"/>
              </a:spcAft>
              <a:buClr>
                <a:schemeClr val="dk1"/>
              </a:buClr>
              <a:buFont typeface="PT Sans"/>
              <a:buChar char="•"/>
              <a:defRPr sz="2400">
                <a:solidFill>
                  <a:schemeClr val="dk1"/>
                </a:solidFill>
                <a:latin typeface="PT Sans"/>
                <a:ea typeface="PT Sans"/>
                <a:cs typeface="PT Sans"/>
                <a:sym typeface="PT Sans"/>
              </a:defRPr>
            </a:lvl3pPr>
            <a:lvl4pPr indent="-100012" marL="1598613"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4pPr>
            <a:lvl5pPr indent="-100013" marL="2055813"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5pPr>
            <a:lvl6pPr indent="-114150" marL="2514450"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6pPr>
            <a:lvl7pPr indent="-114121" marL="2971622"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7pPr>
            <a:lvl8pPr indent="-114094" marL="3428795"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8pPr>
            <a:lvl9pPr indent="-114067" marL="3885967"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9pPr>
          </a:lstStyle>
          <a:p/>
        </p:txBody>
      </p:sp>
      <p:sp>
        <p:nvSpPr>
          <p:cNvPr id="860" name="Shape 860"/>
          <p:cNvSpPr txBox="1"/>
          <p:nvPr>
            <p:ph idx="10" type="dt"/>
          </p:nvPr>
        </p:nvSpPr>
        <p:spPr>
          <a:xfrm>
            <a:off x="2819400" y="6245225"/>
            <a:ext cx="1447799" cy="476249"/>
          </a:xfrm>
          <a:prstGeom prst="rect">
            <a:avLst/>
          </a:prstGeom>
          <a:noFill/>
          <a:ln>
            <a:noFill/>
          </a:ln>
        </p:spPr>
        <p:txBody>
          <a:bodyPr anchorCtr="0" anchor="t" bIns="91425" lIns="91425" rIns="91425" tIns="91425"/>
          <a:lstStyle>
            <a:lvl1pPr indent="0" marL="0" marR="0" rtl="0" algn="l">
              <a:spcBef>
                <a:spcPts val="0"/>
              </a:spcBef>
              <a:defRPr b="0" baseline="0" i="0" sz="1400" u="none" cap="none" strike="noStrike">
                <a:solidFill>
                  <a:schemeClr val="dk1"/>
                </a:solidFill>
                <a:latin typeface="PT Sans"/>
                <a:ea typeface="PT Sans"/>
                <a:cs typeface="PT Sans"/>
                <a:sym typeface="PT Sans"/>
              </a:defRPr>
            </a:lvl1pPr>
            <a:lvl2pPr indent="0" marL="457200" marR="0" rtl="0" algn="l">
              <a:spcBef>
                <a:spcPts val="0"/>
              </a:spcBef>
              <a:defRPr b="0" baseline="0" i="0" sz="1800" u="none" cap="none" strike="noStrike">
                <a:solidFill>
                  <a:schemeClr val="dk1"/>
                </a:solidFill>
                <a:latin typeface="PT Sans"/>
                <a:ea typeface="PT Sans"/>
                <a:cs typeface="PT Sans"/>
                <a:sym typeface="PT Sans"/>
              </a:defRPr>
            </a:lvl2pPr>
            <a:lvl3pPr indent="0" marL="914400" marR="0" rtl="0" algn="l">
              <a:spcBef>
                <a:spcPts val="0"/>
              </a:spcBef>
              <a:defRPr b="0" baseline="0" i="0" sz="1800" u="none" cap="none" strike="noStrike">
                <a:solidFill>
                  <a:schemeClr val="dk1"/>
                </a:solidFill>
                <a:latin typeface="PT Sans"/>
                <a:ea typeface="PT Sans"/>
                <a:cs typeface="PT Sans"/>
                <a:sym typeface="PT Sans"/>
              </a:defRPr>
            </a:lvl3pPr>
            <a:lvl4pPr indent="0" marL="1371600" marR="0" rtl="0" algn="l">
              <a:spcBef>
                <a:spcPts val="0"/>
              </a:spcBef>
              <a:defRPr b="0" baseline="0" i="0" sz="1800" u="none" cap="none" strike="noStrike">
                <a:solidFill>
                  <a:schemeClr val="dk1"/>
                </a:solidFill>
                <a:latin typeface="PT Sans"/>
                <a:ea typeface="PT Sans"/>
                <a:cs typeface="PT Sans"/>
                <a:sym typeface="PT Sans"/>
              </a:defRPr>
            </a:lvl4pPr>
            <a:lvl5pPr indent="0" marL="1828800" marR="0" rtl="0" algn="l">
              <a:spcBef>
                <a:spcPts val="0"/>
              </a:spcBef>
              <a:defRPr b="0" baseline="0" i="0" sz="1800" u="none" cap="none" strike="noStrike">
                <a:solidFill>
                  <a:schemeClr val="dk1"/>
                </a:solidFill>
                <a:latin typeface="PT Sans"/>
                <a:ea typeface="PT Sans"/>
                <a:cs typeface="PT Sans"/>
                <a:sym typeface="PT Sans"/>
              </a:defRPr>
            </a:lvl5pPr>
            <a:lvl6pPr indent="0" marL="2286000" marR="0" rtl="0" algn="l">
              <a:spcBef>
                <a:spcPts val="0"/>
              </a:spcBef>
              <a:defRPr b="0" baseline="0" i="0" sz="1800" u="none" cap="none" strike="noStrike">
                <a:solidFill>
                  <a:schemeClr val="dk1"/>
                </a:solidFill>
                <a:latin typeface="PT Sans"/>
                <a:ea typeface="PT Sans"/>
                <a:cs typeface="PT Sans"/>
                <a:sym typeface="PT Sans"/>
              </a:defRPr>
            </a:lvl6pPr>
            <a:lvl7pPr indent="0" marL="2743200" marR="0" rtl="0" algn="l">
              <a:spcBef>
                <a:spcPts val="0"/>
              </a:spcBef>
              <a:defRPr b="0" baseline="0" i="0" sz="1800" u="none" cap="none" strike="noStrike">
                <a:solidFill>
                  <a:schemeClr val="dk1"/>
                </a:solidFill>
                <a:latin typeface="PT Sans"/>
                <a:ea typeface="PT Sans"/>
                <a:cs typeface="PT Sans"/>
                <a:sym typeface="PT Sans"/>
              </a:defRPr>
            </a:lvl7pPr>
            <a:lvl8pPr indent="0" marL="3200400" marR="0" rtl="0" algn="l">
              <a:spcBef>
                <a:spcPts val="0"/>
              </a:spcBef>
              <a:defRPr b="0" baseline="0" i="0" sz="1800" u="none" cap="none" strike="noStrike">
                <a:solidFill>
                  <a:schemeClr val="dk1"/>
                </a:solidFill>
                <a:latin typeface="PT Sans"/>
                <a:ea typeface="PT Sans"/>
                <a:cs typeface="PT Sans"/>
                <a:sym typeface="PT Sans"/>
              </a:defRPr>
            </a:lvl8pPr>
            <a:lvl9pPr indent="0" marL="3657600" marR="0" rtl="0" algn="l">
              <a:spcBef>
                <a:spcPts val="0"/>
              </a:spcBef>
              <a:defRPr b="0" baseline="0" i="0" sz="1800" u="none" cap="none" strike="noStrike">
                <a:solidFill>
                  <a:schemeClr val="dk1"/>
                </a:solidFill>
                <a:latin typeface="PT Sans"/>
                <a:ea typeface="PT Sans"/>
                <a:cs typeface="PT Sans"/>
                <a:sym typeface="PT Sans"/>
              </a:defRPr>
            </a:lvl9pPr>
          </a:lstStyle>
          <a:p/>
        </p:txBody>
      </p:sp>
      <p:sp>
        <p:nvSpPr>
          <p:cNvPr id="861" name="Shape 861"/>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spcBef>
                <a:spcPts val="0"/>
              </a:spcBef>
              <a:defRPr b="0" baseline="0" i="0" sz="1400" u="none" cap="none" strike="noStrike">
                <a:solidFill>
                  <a:schemeClr val="dk1"/>
                </a:solidFill>
                <a:latin typeface="PT Sans"/>
                <a:ea typeface="PT Sans"/>
                <a:cs typeface="PT Sans"/>
                <a:sym typeface="PT Sans"/>
              </a:defRPr>
            </a:lvl1pPr>
            <a:lvl2pPr indent="0" marL="457200" marR="0" rtl="0" algn="l">
              <a:spcBef>
                <a:spcPts val="0"/>
              </a:spcBef>
              <a:defRPr b="0" baseline="0" i="0" sz="1800" u="none" cap="none" strike="noStrike">
                <a:solidFill>
                  <a:schemeClr val="dk1"/>
                </a:solidFill>
                <a:latin typeface="PT Sans"/>
                <a:ea typeface="PT Sans"/>
                <a:cs typeface="PT Sans"/>
                <a:sym typeface="PT Sans"/>
              </a:defRPr>
            </a:lvl2pPr>
            <a:lvl3pPr indent="0" marL="914400" marR="0" rtl="0" algn="l">
              <a:spcBef>
                <a:spcPts val="0"/>
              </a:spcBef>
              <a:defRPr b="0" baseline="0" i="0" sz="1800" u="none" cap="none" strike="noStrike">
                <a:solidFill>
                  <a:schemeClr val="dk1"/>
                </a:solidFill>
                <a:latin typeface="PT Sans"/>
                <a:ea typeface="PT Sans"/>
                <a:cs typeface="PT Sans"/>
                <a:sym typeface="PT Sans"/>
              </a:defRPr>
            </a:lvl3pPr>
            <a:lvl4pPr indent="0" marL="1371600" marR="0" rtl="0" algn="l">
              <a:spcBef>
                <a:spcPts val="0"/>
              </a:spcBef>
              <a:defRPr b="0" baseline="0" i="0" sz="1800" u="none" cap="none" strike="noStrike">
                <a:solidFill>
                  <a:schemeClr val="dk1"/>
                </a:solidFill>
                <a:latin typeface="PT Sans"/>
                <a:ea typeface="PT Sans"/>
                <a:cs typeface="PT Sans"/>
                <a:sym typeface="PT Sans"/>
              </a:defRPr>
            </a:lvl4pPr>
            <a:lvl5pPr indent="0" marL="1828800" marR="0" rtl="0" algn="l">
              <a:spcBef>
                <a:spcPts val="0"/>
              </a:spcBef>
              <a:defRPr b="0" baseline="0" i="0" sz="1800" u="none" cap="none" strike="noStrike">
                <a:solidFill>
                  <a:schemeClr val="dk1"/>
                </a:solidFill>
                <a:latin typeface="PT Sans"/>
                <a:ea typeface="PT Sans"/>
                <a:cs typeface="PT Sans"/>
                <a:sym typeface="PT Sans"/>
              </a:defRPr>
            </a:lvl5pPr>
            <a:lvl6pPr indent="0" marL="2286000" marR="0" rtl="0" algn="l">
              <a:spcBef>
                <a:spcPts val="0"/>
              </a:spcBef>
              <a:defRPr b="0" baseline="0" i="0" sz="1800" u="none" cap="none" strike="noStrike">
                <a:solidFill>
                  <a:schemeClr val="dk1"/>
                </a:solidFill>
                <a:latin typeface="PT Sans"/>
                <a:ea typeface="PT Sans"/>
                <a:cs typeface="PT Sans"/>
                <a:sym typeface="PT Sans"/>
              </a:defRPr>
            </a:lvl6pPr>
            <a:lvl7pPr indent="0" marL="2743200" marR="0" rtl="0" algn="l">
              <a:spcBef>
                <a:spcPts val="0"/>
              </a:spcBef>
              <a:defRPr b="0" baseline="0" i="0" sz="1800" u="none" cap="none" strike="noStrike">
                <a:solidFill>
                  <a:schemeClr val="dk1"/>
                </a:solidFill>
                <a:latin typeface="PT Sans"/>
                <a:ea typeface="PT Sans"/>
                <a:cs typeface="PT Sans"/>
                <a:sym typeface="PT Sans"/>
              </a:defRPr>
            </a:lvl7pPr>
            <a:lvl8pPr indent="0" marL="3200400" marR="0" rtl="0" algn="l">
              <a:spcBef>
                <a:spcPts val="0"/>
              </a:spcBef>
              <a:defRPr b="0" baseline="0" i="0" sz="1800" u="none" cap="none" strike="noStrike">
                <a:solidFill>
                  <a:schemeClr val="dk1"/>
                </a:solidFill>
                <a:latin typeface="PT Sans"/>
                <a:ea typeface="PT Sans"/>
                <a:cs typeface="PT Sans"/>
                <a:sym typeface="PT Sans"/>
              </a:defRPr>
            </a:lvl8pPr>
            <a:lvl9pPr indent="0" marL="3657600" marR="0" rtl="0" algn="l">
              <a:spcBef>
                <a:spcPts val="0"/>
              </a:spcBef>
              <a:defRPr b="0" baseline="0" i="0" sz="1800" u="none" cap="none" strike="noStrike">
                <a:solidFill>
                  <a:schemeClr val="dk1"/>
                </a:solidFill>
                <a:latin typeface="PT Sans"/>
                <a:ea typeface="PT Sans"/>
                <a:cs typeface="PT Sans"/>
                <a:sym typeface="PT Sans"/>
              </a:defRPr>
            </a:lvl9pPr>
          </a:lstStyle>
          <a:p/>
        </p:txBody>
      </p:sp>
      <p:sp>
        <p:nvSpPr>
          <p:cNvPr id="862" name="Shape 862"/>
          <p:cNvSpPr txBox="1"/>
          <p:nvPr>
            <p:ph idx="12" type="sldNum"/>
          </p:nvPr>
        </p:nvSpPr>
        <p:spPr>
          <a:xfrm>
            <a:off x="7239000" y="6245225"/>
            <a:ext cx="1447799"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863" name="Shape 863"/>
        <p:cNvGrpSpPr/>
        <p:nvPr/>
      </p:nvGrpSpPr>
      <p:grpSpPr>
        <a:xfrm>
          <a:off x="0" y="0"/>
          <a:ext cx="0" cy="0"/>
          <a:chOff x="0" y="0"/>
          <a:chExt cx="0" cy="0"/>
        </a:xfrm>
      </p:grpSpPr>
      <p:sp>
        <p:nvSpPr>
          <p:cNvPr id="864" name="Shape 864"/>
          <p:cNvSpPr txBox="1"/>
          <p:nvPr>
            <p:ph type="title"/>
          </p:nvPr>
        </p:nvSpPr>
        <p:spPr>
          <a:xfrm rot="5400000">
            <a:off x="5543550" y="2038349"/>
            <a:ext cx="4876799" cy="2019299"/>
          </a:xfrm>
          <a:prstGeom prst="rect">
            <a:avLst/>
          </a:prstGeom>
          <a:noFill/>
          <a:ln>
            <a:noFill/>
          </a:ln>
        </p:spPr>
        <p:txBody>
          <a:bodyPr anchorCtr="0" anchor="ctr" bIns="91425" lIns="91425" rIns="91425" tIns="91425"/>
          <a:lstStyle>
            <a:lvl1pPr rtl="0" algn="ctr">
              <a:spcBef>
                <a:spcPts val="0"/>
              </a:spcBef>
              <a:spcAft>
                <a:spcPts val="0"/>
              </a:spcAft>
              <a:defRPr sz="4400">
                <a:solidFill>
                  <a:schemeClr val="dk2"/>
                </a:solidFill>
                <a:latin typeface="PT Sans"/>
                <a:ea typeface="PT Sans"/>
                <a:cs typeface="PT Sans"/>
                <a:sym typeface="PT Sans"/>
              </a:defRPr>
            </a:lvl1pPr>
            <a:lvl2pPr rtl="0" algn="ctr">
              <a:spcBef>
                <a:spcPts val="0"/>
              </a:spcBef>
              <a:spcAft>
                <a:spcPts val="0"/>
              </a:spcAft>
              <a:defRPr sz="4400">
                <a:solidFill>
                  <a:schemeClr val="dk2"/>
                </a:solidFill>
                <a:latin typeface="PT Sans"/>
                <a:ea typeface="PT Sans"/>
                <a:cs typeface="PT Sans"/>
                <a:sym typeface="PT Sans"/>
              </a:defRPr>
            </a:lvl2pPr>
            <a:lvl3pPr rtl="0" algn="ctr">
              <a:spcBef>
                <a:spcPts val="0"/>
              </a:spcBef>
              <a:spcAft>
                <a:spcPts val="0"/>
              </a:spcAft>
              <a:defRPr sz="4400">
                <a:solidFill>
                  <a:schemeClr val="dk2"/>
                </a:solidFill>
                <a:latin typeface="PT Sans"/>
                <a:ea typeface="PT Sans"/>
                <a:cs typeface="PT Sans"/>
                <a:sym typeface="PT Sans"/>
              </a:defRPr>
            </a:lvl3pPr>
            <a:lvl4pPr rtl="0" algn="ctr">
              <a:spcBef>
                <a:spcPts val="0"/>
              </a:spcBef>
              <a:spcAft>
                <a:spcPts val="0"/>
              </a:spcAft>
              <a:defRPr sz="4400">
                <a:solidFill>
                  <a:schemeClr val="dk2"/>
                </a:solidFill>
                <a:latin typeface="PT Sans"/>
                <a:ea typeface="PT Sans"/>
                <a:cs typeface="PT Sans"/>
                <a:sym typeface="PT Sans"/>
              </a:defRPr>
            </a:lvl4pPr>
            <a:lvl5pPr rtl="0" algn="ctr">
              <a:spcBef>
                <a:spcPts val="0"/>
              </a:spcBef>
              <a:spcAft>
                <a:spcPts val="0"/>
              </a:spcAft>
              <a:defRPr sz="4400">
                <a:solidFill>
                  <a:schemeClr val="dk2"/>
                </a:solidFill>
                <a:latin typeface="PT Sans"/>
                <a:ea typeface="PT Sans"/>
                <a:cs typeface="PT Sans"/>
                <a:sym typeface="PT Sans"/>
              </a:defRPr>
            </a:lvl5pPr>
            <a:lvl6pPr marL="457173" rtl="0" algn="ctr">
              <a:spcBef>
                <a:spcPts val="0"/>
              </a:spcBef>
              <a:spcAft>
                <a:spcPts val="0"/>
              </a:spcAft>
              <a:defRPr sz="4400">
                <a:solidFill>
                  <a:schemeClr val="dk2"/>
                </a:solidFill>
                <a:latin typeface="Arial"/>
                <a:ea typeface="Arial"/>
                <a:cs typeface="Arial"/>
                <a:sym typeface="Arial"/>
              </a:defRPr>
            </a:lvl6pPr>
            <a:lvl7pPr marL="914344" rtl="0" algn="ctr">
              <a:spcBef>
                <a:spcPts val="0"/>
              </a:spcBef>
              <a:spcAft>
                <a:spcPts val="0"/>
              </a:spcAft>
              <a:defRPr sz="4400">
                <a:solidFill>
                  <a:schemeClr val="dk2"/>
                </a:solidFill>
                <a:latin typeface="Arial"/>
                <a:ea typeface="Arial"/>
                <a:cs typeface="Arial"/>
                <a:sym typeface="Arial"/>
              </a:defRPr>
            </a:lvl7pPr>
            <a:lvl8pPr marL="1371518" rtl="0" algn="ctr">
              <a:spcBef>
                <a:spcPts val="0"/>
              </a:spcBef>
              <a:spcAft>
                <a:spcPts val="0"/>
              </a:spcAft>
              <a:defRPr sz="4400">
                <a:solidFill>
                  <a:schemeClr val="dk2"/>
                </a:solidFill>
                <a:latin typeface="Arial"/>
                <a:ea typeface="Arial"/>
                <a:cs typeface="Arial"/>
                <a:sym typeface="Arial"/>
              </a:defRPr>
            </a:lvl8pPr>
            <a:lvl9pPr marL="1828691" rtl="0" algn="ctr">
              <a:spcBef>
                <a:spcPts val="0"/>
              </a:spcBef>
              <a:spcAft>
                <a:spcPts val="0"/>
              </a:spcAft>
              <a:defRPr sz="4400">
                <a:solidFill>
                  <a:schemeClr val="dk2"/>
                </a:solidFill>
                <a:latin typeface="Arial"/>
                <a:ea typeface="Arial"/>
                <a:cs typeface="Arial"/>
                <a:sym typeface="Arial"/>
              </a:defRPr>
            </a:lvl9pPr>
          </a:lstStyle>
          <a:p/>
        </p:txBody>
      </p:sp>
      <p:sp>
        <p:nvSpPr>
          <p:cNvPr id="865" name="Shape 865"/>
          <p:cNvSpPr txBox="1"/>
          <p:nvPr>
            <p:ph idx="1" type="body"/>
          </p:nvPr>
        </p:nvSpPr>
        <p:spPr>
          <a:xfrm rot="5400000">
            <a:off x="1428750" y="95249"/>
            <a:ext cx="4876799" cy="5905500"/>
          </a:xfrm>
          <a:prstGeom prst="rect">
            <a:avLst/>
          </a:prstGeom>
          <a:noFill/>
          <a:ln>
            <a:noFill/>
          </a:ln>
        </p:spPr>
        <p:txBody>
          <a:bodyPr anchorCtr="0" anchor="t" bIns="91425" lIns="91425" rIns="91425" tIns="91425"/>
          <a:lstStyle>
            <a:lvl1pPr indent="-138113" marL="341313" rtl="0" algn="l">
              <a:spcBef>
                <a:spcPts val="640"/>
              </a:spcBef>
              <a:spcAft>
                <a:spcPts val="0"/>
              </a:spcAft>
              <a:buClr>
                <a:schemeClr val="dk1"/>
              </a:buClr>
              <a:buFont typeface="PT Sans"/>
              <a:buChar char="•"/>
              <a:defRPr sz="3200">
                <a:solidFill>
                  <a:schemeClr val="dk1"/>
                </a:solidFill>
                <a:latin typeface="PT Sans"/>
                <a:ea typeface="PT Sans"/>
                <a:cs typeface="PT Sans"/>
                <a:sym typeface="PT Sans"/>
              </a:defRPr>
            </a:lvl1pPr>
            <a:lvl2pPr indent="-106362" marL="741363" rtl="0" algn="l">
              <a:spcBef>
                <a:spcPts val="560"/>
              </a:spcBef>
              <a:spcAft>
                <a:spcPts val="0"/>
              </a:spcAft>
              <a:buClr>
                <a:schemeClr val="dk1"/>
              </a:buClr>
              <a:buFont typeface="PT Sans"/>
              <a:buChar char="–"/>
              <a:defRPr sz="2800">
                <a:solidFill>
                  <a:schemeClr val="dk1"/>
                </a:solidFill>
                <a:latin typeface="PT Sans"/>
                <a:ea typeface="PT Sans"/>
                <a:cs typeface="PT Sans"/>
                <a:sym typeface="PT Sans"/>
              </a:defRPr>
            </a:lvl2pPr>
            <a:lvl3pPr indent="-74612" marL="1141413" rtl="0" algn="l">
              <a:spcBef>
                <a:spcPts val="480"/>
              </a:spcBef>
              <a:spcAft>
                <a:spcPts val="0"/>
              </a:spcAft>
              <a:buClr>
                <a:schemeClr val="dk1"/>
              </a:buClr>
              <a:buFont typeface="PT Sans"/>
              <a:buChar char="•"/>
              <a:defRPr sz="2400">
                <a:solidFill>
                  <a:schemeClr val="dk1"/>
                </a:solidFill>
                <a:latin typeface="PT Sans"/>
                <a:ea typeface="PT Sans"/>
                <a:cs typeface="PT Sans"/>
                <a:sym typeface="PT Sans"/>
              </a:defRPr>
            </a:lvl3pPr>
            <a:lvl4pPr indent="-100012" marL="1598613"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4pPr>
            <a:lvl5pPr indent="-100013" marL="2055813"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5pPr>
            <a:lvl6pPr indent="-114150" marL="2514450"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6pPr>
            <a:lvl7pPr indent="-114121" marL="2971622"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7pPr>
            <a:lvl8pPr indent="-114094" marL="3428795"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8pPr>
            <a:lvl9pPr indent="-114067" marL="3885967" rtl="0" algn="l">
              <a:spcBef>
                <a:spcPts val="400"/>
              </a:spcBef>
              <a:spcAft>
                <a:spcPts val="0"/>
              </a:spcAft>
              <a:buClr>
                <a:schemeClr val="dk1"/>
              </a:buClr>
              <a:buFont typeface="PT Sans"/>
              <a:buChar char="»"/>
              <a:defRPr sz="2000">
                <a:solidFill>
                  <a:schemeClr val="dk1"/>
                </a:solidFill>
                <a:latin typeface="PT Sans"/>
                <a:ea typeface="PT Sans"/>
                <a:cs typeface="PT Sans"/>
                <a:sym typeface="PT Sans"/>
              </a:defRPr>
            </a:lvl9pPr>
          </a:lstStyle>
          <a:p/>
        </p:txBody>
      </p:sp>
      <p:sp>
        <p:nvSpPr>
          <p:cNvPr id="866" name="Shape 866"/>
          <p:cNvSpPr txBox="1"/>
          <p:nvPr>
            <p:ph idx="10" type="dt"/>
          </p:nvPr>
        </p:nvSpPr>
        <p:spPr>
          <a:xfrm>
            <a:off x="2819400" y="6245225"/>
            <a:ext cx="1447799" cy="476249"/>
          </a:xfrm>
          <a:prstGeom prst="rect">
            <a:avLst/>
          </a:prstGeom>
          <a:noFill/>
          <a:ln>
            <a:noFill/>
          </a:ln>
        </p:spPr>
        <p:txBody>
          <a:bodyPr anchorCtr="0" anchor="t" bIns="91425" lIns="91425" rIns="91425" tIns="91425"/>
          <a:lstStyle>
            <a:lvl1pPr indent="0" marL="0" marR="0" rtl="0" algn="l">
              <a:spcBef>
                <a:spcPts val="0"/>
              </a:spcBef>
              <a:defRPr b="0" baseline="0" i="0" sz="1400" u="none" cap="none" strike="noStrike">
                <a:solidFill>
                  <a:schemeClr val="dk1"/>
                </a:solidFill>
                <a:latin typeface="PT Sans"/>
                <a:ea typeface="PT Sans"/>
                <a:cs typeface="PT Sans"/>
                <a:sym typeface="PT Sans"/>
              </a:defRPr>
            </a:lvl1pPr>
            <a:lvl2pPr indent="0" marL="457200" marR="0" rtl="0" algn="l">
              <a:spcBef>
                <a:spcPts val="0"/>
              </a:spcBef>
              <a:defRPr b="0" baseline="0" i="0" sz="1800" u="none" cap="none" strike="noStrike">
                <a:solidFill>
                  <a:schemeClr val="dk1"/>
                </a:solidFill>
                <a:latin typeface="PT Sans"/>
                <a:ea typeface="PT Sans"/>
                <a:cs typeface="PT Sans"/>
                <a:sym typeface="PT Sans"/>
              </a:defRPr>
            </a:lvl2pPr>
            <a:lvl3pPr indent="0" marL="914400" marR="0" rtl="0" algn="l">
              <a:spcBef>
                <a:spcPts val="0"/>
              </a:spcBef>
              <a:defRPr b="0" baseline="0" i="0" sz="1800" u="none" cap="none" strike="noStrike">
                <a:solidFill>
                  <a:schemeClr val="dk1"/>
                </a:solidFill>
                <a:latin typeface="PT Sans"/>
                <a:ea typeface="PT Sans"/>
                <a:cs typeface="PT Sans"/>
                <a:sym typeface="PT Sans"/>
              </a:defRPr>
            </a:lvl3pPr>
            <a:lvl4pPr indent="0" marL="1371600" marR="0" rtl="0" algn="l">
              <a:spcBef>
                <a:spcPts val="0"/>
              </a:spcBef>
              <a:defRPr b="0" baseline="0" i="0" sz="1800" u="none" cap="none" strike="noStrike">
                <a:solidFill>
                  <a:schemeClr val="dk1"/>
                </a:solidFill>
                <a:latin typeface="PT Sans"/>
                <a:ea typeface="PT Sans"/>
                <a:cs typeface="PT Sans"/>
                <a:sym typeface="PT Sans"/>
              </a:defRPr>
            </a:lvl4pPr>
            <a:lvl5pPr indent="0" marL="1828800" marR="0" rtl="0" algn="l">
              <a:spcBef>
                <a:spcPts val="0"/>
              </a:spcBef>
              <a:defRPr b="0" baseline="0" i="0" sz="1800" u="none" cap="none" strike="noStrike">
                <a:solidFill>
                  <a:schemeClr val="dk1"/>
                </a:solidFill>
                <a:latin typeface="PT Sans"/>
                <a:ea typeface="PT Sans"/>
                <a:cs typeface="PT Sans"/>
                <a:sym typeface="PT Sans"/>
              </a:defRPr>
            </a:lvl5pPr>
            <a:lvl6pPr indent="0" marL="2286000" marR="0" rtl="0" algn="l">
              <a:spcBef>
                <a:spcPts val="0"/>
              </a:spcBef>
              <a:defRPr b="0" baseline="0" i="0" sz="1800" u="none" cap="none" strike="noStrike">
                <a:solidFill>
                  <a:schemeClr val="dk1"/>
                </a:solidFill>
                <a:latin typeface="PT Sans"/>
                <a:ea typeface="PT Sans"/>
                <a:cs typeface="PT Sans"/>
                <a:sym typeface="PT Sans"/>
              </a:defRPr>
            </a:lvl6pPr>
            <a:lvl7pPr indent="0" marL="2743200" marR="0" rtl="0" algn="l">
              <a:spcBef>
                <a:spcPts val="0"/>
              </a:spcBef>
              <a:defRPr b="0" baseline="0" i="0" sz="1800" u="none" cap="none" strike="noStrike">
                <a:solidFill>
                  <a:schemeClr val="dk1"/>
                </a:solidFill>
                <a:latin typeface="PT Sans"/>
                <a:ea typeface="PT Sans"/>
                <a:cs typeface="PT Sans"/>
                <a:sym typeface="PT Sans"/>
              </a:defRPr>
            </a:lvl7pPr>
            <a:lvl8pPr indent="0" marL="3200400" marR="0" rtl="0" algn="l">
              <a:spcBef>
                <a:spcPts val="0"/>
              </a:spcBef>
              <a:defRPr b="0" baseline="0" i="0" sz="1800" u="none" cap="none" strike="noStrike">
                <a:solidFill>
                  <a:schemeClr val="dk1"/>
                </a:solidFill>
                <a:latin typeface="PT Sans"/>
                <a:ea typeface="PT Sans"/>
                <a:cs typeface="PT Sans"/>
                <a:sym typeface="PT Sans"/>
              </a:defRPr>
            </a:lvl8pPr>
            <a:lvl9pPr indent="0" marL="3657600" marR="0" rtl="0" algn="l">
              <a:spcBef>
                <a:spcPts val="0"/>
              </a:spcBef>
              <a:defRPr b="0" baseline="0" i="0" sz="1800" u="none" cap="none" strike="noStrike">
                <a:solidFill>
                  <a:schemeClr val="dk1"/>
                </a:solidFill>
                <a:latin typeface="PT Sans"/>
                <a:ea typeface="PT Sans"/>
                <a:cs typeface="PT Sans"/>
                <a:sym typeface="PT Sans"/>
              </a:defRPr>
            </a:lvl9pPr>
          </a:lstStyle>
          <a:p/>
        </p:txBody>
      </p:sp>
      <p:sp>
        <p:nvSpPr>
          <p:cNvPr id="867" name="Shape 867"/>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spcBef>
                <a:spcPts val="0"/>
              </a:spcBef>
              <a:defRPr b="0" baseline="0" i="0" sz="1400" u="none" cap="none" strike="noStrike">
                <a:solidFill>
                  <a:schemeClr val="dk1"/>
                </a:solidFill>
                <a:latin typeface="PT Sans"/>
                <a:ea typeface="PT Sans"/>
                <a:cs typeface="PT Sans"/>
                <a:sym typeface="PT Sans"/>
              </a:defRPr>
            </a:lvl1pPr>
            <a:lvl2pPr indent="0" marL="457200" marR="0" rtl="0" algn="l">
              <a:spcBef>
                <a:spcPts val="0"/>
              </a:spcBef>
              <a:defRPr b="0" baseline="0" i="0" sz="1800" u="none" cap="none" strike="noStrike">
                <a:solidFill>
                  <a:schemeClr val="dk1"/>
                </a:solidFill>
                <a:latin typeface="PT Sans"/>
                <a:ea typeface="PT Sans"/>
                <a:cs typeface="PT Sans"/>
                <a:sym typeface="PT Sans"/>
              </a:defRPr>
            </a:lvl2pPr>
            <a:lvl3pPr indent="0" marL="914400" marR="0" rtl="0" algn="l">
              <a:spcBef>
                <a:spcPts val="0"/>
              </a:spcBef>
              <a:defRPr b="0" baseline="0" i="0" sz="1800" u="none" cap="none" strike="noStrike">
                <a:solidFill>
                  <a:schemeClr val="dk1"/>
                </a:solidFill>
                <a:latin typeface="PT Sans"/>
                <a:ea typeface="PT Sans"/>
                <a:cs typeface="PT Sans"/>
                <a:sym typeface="PT Sans"/>
              </a:defRPr>
            </a:lvl3pPr>
            <a:lvl4pPr indent="0" marL="1371600" marR="0" rtl="0" algn="l">
              <a:spcBef>
                <a:spcPts val="0"/>
              </a:spcBef>
              <a:defRPr b="0" baseline="0" i="0" sz="1800" u="none" cap="none" strike="noStrike">
                <a:solidFill>
                  <a:schemeClr val="dk1"/>
                </a:solidFill>
                <a:latin typeface="PT Sans"/>
                <a:ea typeface="PT Sans"/>
                <a:cs typeface="PT Sans"/>
                <a:sym typeface="PT Sans"/>
              </a:defRPr>
            </a:lvl4pPr>
            <a:lvl5pPr indent="0" marL="1828800" marR="0" rtl="0" algn="l">
              <a:spcBef>
                <a:spcPts val="0"/>
              </a:spcBef>
              <a:defRPr b="0" baseline="0" i="0" sz="1800" u="none" cap="none" strike="noStrike">
                <a:solidFill>
                  <a:schemeClr val="dk1"/>
                </a:solidFill>
                <a:latin typeface="PT Sans"/>
                <a:ea typeface="PT Sans"/>
                <a:cs typeface="PT Sans"/>
                <a:sym typeface="PT Sans"/>
              </a:defRPr>
            </a:lvl5pPr>
            <a:lvl6pPr indent="0" marL="2286000" marR="0" rtl="0" algn="l">
              <a:spcBef>
                <a:spcPts val="0"/>
              </a:spcBef>
              <a:defRPr b="0" baseline="0" i="0" sz="1800" u="none" cap="none" strike="noStrike">
                <a:solidFill>
                  <a:schemeClr val="dk1"/>
                </a:solidFill>
                <a:latin typeface="PT Sans"/>
                <a:ea typeface="PT Sans"/>
                <a:cs typeface="PT Sans"/>
                <a:sym typeface="PT Sans"/>
              </a:defRPr>
            </a:lvl6pPr>
            <a:lvl7pPr indent="0" marL="2743200" marR="0" rtl="0" algn="l">
              <a:spcBef>
                <a:spcPts val="0"/>
              </a:spcBef>
              <a:defRPr b="0" baseline="0" i="0" sz="1800" u="none" cap="none" strike="noStrike">
                <a:solidFill>
                  <a:schemeClr val="dk1"/>
                </a:solidFill>
                <a:latin typeface="PT Sans"/>
                <a:ea typeface="PT Sans"/>
                <a:cs typeface="PT Sans"/>
                <a:sym typeface="PT Sans"/>
              </a:defRPr>
            </a:lvl7pPr>
            <a:lvl8pPr indent="0" marL="3200400" marR="0" rtl="0" algn="l">
              <a:spcBef>
                <a:spcPts val="0"/>
              </a:spcBef>
              <a:defRPr b="0" baseline="0" i="0" sz="1800" u="none" cap="none" strike="noStrike">
                <a:solidFill>
                  <a:schemeClr val="dk1"/>
                </a:solidFill>
                <a:latin typeface="PT Sans"/>
                <a:ea typeface="PT Sans"/>
                <a:cs typeface="PT Sans"/>
                <a:sym typeface="PT Sans"/>
              </a:defRPr>
            </a:lvl8pPr>
            <a:lvl9pPr indent="0" marL="3657600" marR="0" rtl="0" algn="l">
              <a:spcBef>
                <a:spcPts val="0"/>
              </a:spcBef>
              <a:defRPr b="0" baseline="0" i="0" sz="1800" u="none" cap="none" strike="noStrike">
                <a:solidFill>
                  <a:schemeClr val="dk1"/>
                </a:solidFill>
                <a:latin typeface="PT Sans"/>
                <a:ea typeface="PT Sans"/>
                <a:cs typeface="PT Sans"/>
                <a:sym typeface="PT Sans"/>
              </a:defRPr>
            </a:lvl9pPr>
          </a:lstStyle>
          <a:p/>
        </p:txBody>
      </p:sp>
      <p:sp>
        <p:nvSpPr>
          <p:cNvPr id="868" name="Shape 868"/>
          <p:cNvSpPr txBox="1"/>
          <p:nvPr>
            <p:ph idx="12" type="sldNum"/>
          </p:nvPr>
        </p:nvSpPr>
        <p:spPr>
          <a:xfrm>
            <a:off x="7239000" y="6245225"/>
            <a:ext cx="1447799"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60" name="Shape 60"/>
        <p:cNvGrpSpPr/>
        <p:nvPr/>
      </p:nvGrpSpPr>
      <p:grpSpPr>
        <a:xfrm>
          <a:off x="0" y="0"/>
          <a:ext cx="0" cy="0"/>
          <a:chOff x="0" y="0"/>
          <a:chExt cx="0" cy="0"/>
        </a:xfrm>
      </p:grpSpPr>
      <p:sp>
        <p:nvSpPr>
          <p:cNvPr id="61" name="Shape 61"/>
          <p:cNvSpPr txBox="1"/>
          <p:nvPr>
            <p:ph type="title"/>
          </p:nvPr>
        </p:nvSpPr>
        <p:spPr>
          <a:xfrm>
            <a:off x="457200" y="273050"/>
            <a:ext cx="3008313" cy="1162049"/>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2" name="Shape 62"/>
          <p:cNvSpPr txBox="1"/>
          <p:nvPr>
            <p:ph idx="1" type="body"/>
          </p:nvPr>
        </p:nvSpPr>
        <p:spPr>
          <a:xfrm>
            <a:off x="3575050" y="273052"/>
            <a:ext cx="5111750" cy="5853112"/>
          </a:xfrm>
          <a:prstGeom prst="rect">
            <a:avLst/>
          </a:prstGeom>
          <a:noFill/>
          <a:ln>
            <a:noFill/>
          </a:ln>
        </p:spPr>
        <p:txBody>
          <a:bodyPr anchorCtr="0" anchor="t" bIns="91425" lIns="91425" rIns="91425" t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3" name="Shape 63"/>
          <p:cNvSpPr txBox="1"/>
          <p:nvPr>
            <p:ph idx="2" type="body"/>
          </p:nvPr>
        </p:nvSpPr>
        <p:spPr>
          <a:xfrm>
            <a:off x="457200" y="1435103"/>
            <a:ext cx="3008313" cy="4691063"/>
          </a:xfrm>
          <a:prstGeom prst="rect">
            <a:avLst/>
          </a:prstGeom>
          <a:noFill/>
          <a:ln>
            <a:noFill/>
          </a:ln>
        </p:spPr>
        <p:txBody>
          <a:bodyPr anchorCtr="0" anchor="t" bIns="91425" lIns="91425" rIns="91425" tIns="91425"/>
          <a:lstStyle>
            <a:lvl1pPr indent="0" marL="0" rtl="0">
              <a:spcBef>
                <a:spcPts val="0"/>
              </a:spcBef>
              <a:buFont typeface="PT Sans"/>
              <a:buNone/>
              <a:defRPr/>
            </a:lvl1pPr>
            <a:lvl2pPr indent="-12673" marL="457173" rtl="0">
              <a:spcBef>
                <a:spcPts val="0"/>
              </a:spcBef>
              <a:buFont typeface="PT Sans"/>
              <a:buNone/>
              <a:defRPr/>
            </a:lvl2pPr>
            <a:lvl3pPr indent="-12644" marL="914344" rtl="0">
              <a:spcBef>
                <a:spcPts val="0"/>
              </a:spcBef>
              <a:buFont typeface="PT Sans"/>
              <a:buNone/>
              <a:defRPr/>
            </a:lvl3pPr>
            <a:lvl4pPr indent="-12618" marL="1371518" rtl="0">
              <a:spcBef>
                <a:spcPts val="0"/>
              </a:spcBef>
              <a:buFont typeface="PT Sans"/>
              <a:buNone/>
              <a:defRPr/>
            </a:lvl4pPr>
            <a:lvl5pPr indent="-12591" marL="1828691" rtl="0">
              <a:spcBef>
                <a:spcPts val="0"/>
              </a:spcBef>
              <a:buFont typeface="PT Sans"/>
              <a:buNone/>
              <a:defRPr/>
            </a:lvl5pPr>
            <a:lvl6pPr indent="-12562" marL="2285863" rtl="0">
              <a:spcBef>
                <a:spcPts val="0"/>
              </a:spcBef>
              <a:buFont typeface="PT Sans"/>
              <a:buNone/>
              <a:defRPr/>
            </a:lvl6pPr>
            <a:lvl7pPr indent="-12536" marL="2743036" rtl="0">
              <a:spcBef>
                <a:spcPts val="0"/>
              </a:spcBef>
              <a:buFont typeface="PT Sans"/>
              <a:buNone/>
              <a:defRPr/>
            </a:lvl7pPr>
            <a:lvl8pPr indent="-12508" marL="3200209" rtl="0">
              <a:spcBef>
                <a:spcPts val="0"/>
              </a:spcBef>
              <a:buFont typeface="PT Sans"/>
              <a:buNone/>
              <a:defRPr/>
            </a:lvl8pPr>
            <a:lvl9pPr indent="-12481" marL="3657381" rtl="0">
              <a:spcBef>
                <a:spcPts val="0"/>
              </a:spcBef>
              <a:buFont typeface="PT Sans"/>
              <a:buNone/>
              <a:defRPr/>
            </a:lvl9pPr>
          </a:lstStyle>
          <a:p/>
        </p:txBody>
      </p:sp>
      <p:sp>
        <p:nvSpPr>
          <p:cNvPr id="64" name="Shape 64"/>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65" name="Shape 65"/>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66" name="Shape 66"/>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7" name="Shape 67"/>
        <p:cNvGrpSpPr/>
        <p:nvPr/>
      </p:nvGrpSpPr>
      <p:grpSpPr>
        <a:xfrm>
          <a:off x="0" y="0"/>
          <a:ext cx="0" cy="0"/>
          <a:chOff x="0" y="0"/>
          <a:chExt cx="0" cy="0"/>
        </a:xfrm>
      </p:grpSpPr>
      <p:sp>
        <p:nvSpPr>
          <p:cNvPr id="68" name="Shape 68"/>
          <p:cNvSpPr txBox="1"/>
          <p:nvPr>
            <p:ph type="title"/>
          </p:nvPr>
        </p:nvSpPr>
        <p:spPr>
          <a:xfrm>
            <a:off x="1792288" y="4800600"/>
            <a:ext cx="5486399" cy="566737"/>
          </a:xfrm>
          <a:prstGeom prst="rect">
            <a:avLst/>
          </a:prstGeom>
          <a:noFill/>
          <a:ln>
            <a:noFill/>
          </a:ln>
        </p:spPr>
        <p:txBody>
          <a:bodyPr anchorCtr="0" anchor="b" bIns="91425" lIns="91425" rIns="91425" tIns="91425"/>
          <a:lstStyle>
            <a:lvl1pPr rtl="0" algn="l">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p:txBody>
      </p:sp>
      <p:sp>
        <p:nvSpPr>
          <p:cNvPr id="69" name="Shape 69"/>
          <p:cNvSpPr/>
          <p:nvPr>
            <p:ph idx="2" type="pic"/>
          </p:nvPr>
        </p:nvSpPr>
        <p:spPr>
          <a:xfrm>
            <a:off x="1792288" y="612775"/>
            <a:ext cx="5486399" cy="4114800"/>
          </a:xfrm>
          <a:prstGeom prst="rect">
            <a:avLst/>
          </a:prstGeom>
          <a:noFill/>
          <a:ln>
            <a:noFill/>
          </a:ln>
        </p:spPr>
      </p:sp>
      <p:sp>
        <p:nvSpPr>
          <p:cNvPr id="70" name="Shape 70"/>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marL="0" rtl="0">
              <a:spcBef>
                <a:spcPts val="0"/>
              </a:spcBef>
              <a:buFont typeface="PT Sans"/>
              <a:buNone/>
              <a:defRPr/>
            </a:lvl1pPr>
            <a:lvl2pPr indent="-12673" marL="457173" rtl="0">
              <a:spcBef>
                <a:spcPts val="0"/>
              </a:spcBef>
              <a:buFont typeface="PT Sans"/>
              <a:buNone/>
              <a:defRPr/>
            </a:lvl2pPr>
            <a:lvl3pPr indent="-12644" marL="914344" rtl="0">
              <a:spcBef>
                <a:spcPts val="0"/>
              </a:spcBef>
              <a:buFont typeface="PT Sans"/>
              <a:buNone/>
              <a:defRPr/>
            </a:lvl3pPr>
            <a:lvl4pPr indent="-12618" marL="1371518" rtl="0">
              <a:spcBef>
                <a:spcPts val="0"/>
              </a:spcBef>
              <a:buFont typeface="PT Sans"/>
              <a:buNone/>
              <a:defRPr/>
            </a:lvl4pPr>
            <a:lvl5pPr indent="-12591" marL="1828691" rtl="0">
              <a:spcBef>
                <a:spcPts val="0"/>
              </a:spcBef>
              <a:buFont typeface="PT Sans"/>
              <a:buNone/>
              <a:defRPr/>
            </a:lvl5pPr>
            <a:lvl6pPr indent="-12562" marL="2285863" rtl="0">
              <a:spcBef>
                <a:spcPts val="0"/>
              </a:spcBef>
              <a:buFont typeface="PT Sans"/>
              <a:buNone/>
              <a:defRPr/>
            </a:lvl6pPr>
            <a:lvl7pPr indent="-12536" marL="2743036" rtl="0">
              <a:spcBef>
                <a:spcPts val="0"/>
              </a:spcBef>
              <a:buFont typeface="PT Sans"/>
              <a:buNone/>
              <a:defRPr/>
            </a:lvl7pPr>
            <a:lvl8pPr indent="-12508" marL="3200209" rtl="0">
              <a:spcBef>
                <a:spcPts val="0"/>
              </a:spcBef>
              <a:buFont typeface="PT Sans"/>
              <a:buNone/>
              <a:defRPr/>
            </a:lvl8pPr>
            <a:lvl9pPr indent="-12481" marL="3657381" rtl="0">
              <a:spcBef>
                <a:spcPts val="0"/>
              </a:spcBef>
              <a:buFont typeface="PT Sans"/>
              <a:buNone/>
              <a:defRPr/>
            </a:lvl9pPr>
          </a:lstStyle>
          <a:p/>
        </p:txBody>
      </p:sp>
      <p:sp>
        <p:nvSpPr>
          <p:cNvPr id="71" name="Shape 71"/>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72" name="Shape 72"/>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73" name="Shape 73"/>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buSzPct val="25000"/>
              <a:buNone/>
            </a:pPr>
            <a:fld id="{00000000-1234-1234-1234-123412341234}" type="slidenum">
              <a:rPr b="0" baseline="0" i="0" lang="en-US" sz="1400" u="none" cap="none" strike="noStrike">
                <a:solidFill>
                  <a:srgbClr val="000000"/>
                </a:solidFill>
                <a:latin typeface="PT Sans"/>
                <a:ea typeface="PT Sans"/>
                <a:cs typeface="PT Sans"/>
                <a:sym typeface="PT Sans"/>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00.png"/><Relationship Id="rId2" Type="http://schemas.openxmlformats.org/officeDocument/2006/relationships/image" Target="../media/image01.jp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8.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1.xml"/><Relationship Id="rId10" Type="http://schemas.openxmlformats.org/officeDocument/2006/relationships/slideLayout" Target="../slideLayouts/slideLayout30.xml"/><Relationship Id="rId13" Type="http://schemas.openxmlformats.org/officeDocument/2006/relationships/slideLayout" Target="../slideLayouts/slideLayout33.xml"/><Relationship Id="rId12" Type="http://schemas.openxmlformats.org/officeDocument/2006/relationships/slideLayout" Target="../slideLayouts/slideLayout32.xml"/><Relationship Id="rId1" Type="http://schemas.openxmlformats.org/officeDocument/2006/relationships/image" Target="../media/image00.png"/><Relationship Id="rId2" Type="http://schemas.openxmlformats.org/officeDocument/2006/relationships/image" Target="../media/image01.jpg"/><Relationship Id="rId3" Type="http://schemas.openxmlformats.org/officeDocument/2006/relationships/slideLayout" Target="../slideLayouts/slideLayout2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1.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0" Type="http://schemas.openxmlformats.org/officeDocument/2006/relationships/slideLayout" Target="../slideLayouts/slideLayout43.xml"/><Relationship Id="rId12" Type="http://schemas.openxmlformats.org/officeDocument/2006/relationships/theme" Target="../theme/theme7.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9" Type="http://schemas.openxmlformats.org/officeDocument/2006/relationships/slideLayout" Target="../slideLayouts/slideLayout42.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3.xml"/><Relationship Id="rId10" Type="http://schemas.openxmlformats.org/officeDocument/2006/relationships/slideLayout" Target="../slideLayouts/slideLayout52.xml"/><Relationship Id="rId13" Type="http://schemas.openxmlformats.org/officeDocument/2006/relationships/slideLayout" Target="../slideLayouts/slideLayout55.xml"/><Relationship Id="rId12" Type="http://schemas.openxmlformats.org/officeDocument/2006/relationships/slideLayout" Target="../slideLayouts/slideLayout54.xml"/><Relationship Id="rId1" Type="http://schemas.openxmlformats.org/officeDocument/2006/relationships/image" Target="../media/image00.png"/><Relationship Id="rId2" Type="http://schemas.openxmlformats.org/officeDocument/2006/relationships/image" Target="../media/image01.jpg"/><Relationship Id="rId3" Type="http://schemas.openxmlformats.org/officeDocument/2006/relationships/slideLayout" Target="../slideLayouts/slideLayout45.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theme" Target="../theme/theme5.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11" Type="http://schemas.openxmlformats.org/officeDocument/2006/relationships/theme" Target="../theme/theme6.xml"/><Relationship Id="rId10" Type="http://schemas.openxmlformats.org/officeDocument/2006/relationships/slideLayout" Target="../slideLayouts/slideLayout63.xml"/><Relationship Id="rId1" Type="http://schemas.openxmlformats.org/officeDocument/2006/relationships/image" Target="../media/image00.png"/><Relationship Id="rId2" Type="http://schemas.openxmlformats.org/officeDocument/2006/relationships/image" Target="../media/image01.jpg"/><Relationship Id="rId3" Type="http://schemas.openxmlformats.org/officeDocument/2006/relationships/slideLayout" Target="../slideLayouts/slideLayout56.xml"/><Relationship Id="rId4" Type="http://schemas.openxmlformats.org/officeDocument/2006/relationships/slideLayout" Target="../slideLayouts/slideLayout57.xml"/><Relationship Id="rId9" Type="http://schemas.openxmlformats.org/officeDocument/2006/relationships/slideLayout" Target="../slideLayouts/slideLayout62.xml"/><Relationship Id="rId5" Type="http://schemas.openxmlformats.org/officeDocument/2006/relationships/slideLayout" Target="../slideLayouts/slideLayout58.xml"/><Relationship Id="rId6" Type="http://schemas.openxmlformats.org/officeDocument/2006/relationships/slideLayout" Target="../slideLayouts/slideLayout59.xml"/><Relationship Id="rId7" Type="http://schemas.openxmlformats.org/officeDocument/2006/relationships/slideLayout" Target="../slideLayouts/slideLayout60.xml"/><Relationship Id="rId8"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2.xml"/><Relationship Id="rId10" Type="http://schemas.openxmlformats.org/officeDocument/2006/relationships/slideLayout" Target="../slideLayouts/slideLayout71.xml"/><Relationship Id="rId13" Type="http://schemas.openxmlformats.org/officeDocument/2006/relationships/slideLayout" Target="../slideLayouts/slideLayout74.xml"/><Relationship Id="rId12" Type="http://schemas.openxmlformats.org/officeDocument/2006/relationships/slideLayout" Target="../slideLayouts/slideLayout73.xml"/><Relationship Id="rId1" Type="http://schemas.openxmlformats.org/officeDocument/2006/relationships/image" Target="../media/image00.png"/><Relationship Id="rId2" Type="http://schemas.openxmlformats.org/officeDocument/2006/relationships/image" Target="../media/image01.jpg"/><Relationship Id="rId3" Type="http://schemas.openxmlformats.org/officeDocument/2006/relationships/slideLayout" Target="../slideLayouts/slideLayout64.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theme" Target="../theme/theme3.xml"/><Relationship Id="rId5" Type="http://schemas.openxmlformats.org/officeDocument/2006/relationships/slideLayout" Target="../slideLayouts/slideLayout66.xml"/><Relationship Id="rId6" Type="http://schemas.openxmlformats.org/officeDocument/2006/relationships/slideLayout" Target="../slideLayouts/slideLayout67.xml"/><Relationship Id="rId7" Type="http://schemas.openxmlformats.org/officeDocument/2006/relationships/slideLayout" Target="../slideLayouts/slideLayout68.xml"/><Relationship Id="rId8"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 name="Shape 8"/>
        <p:cNvGrpSpPr/>
        <p:nvPr/>
      </p:nvGrpSpPr>
      <p:grpSpPr>
        <a:xfrm>
          <a:off x="0" y="0"/>
          <a:ext cx="0" cy="0"/>
          <a:chOff x="0" y="0"/>
          <a:chExt cx="0" cy="0"/>
        </a:xfrm>
      </p:grpSpPr>
      <p:pic>
        <p:nvPicPr>
          <p:cNvPr id="9" name="Shape 9"/>
          <p:cNvPicPr preferRelativeResize="0"/>
          <p:nvPr/>
        </p:nvPicPr>
        <p:blipFill rotWithShape="1">
          <a:blip r:embed="rId1">
            <a:alphaModFix/>
          </a:blip>
          <a:srcRect b="0" l="0" r="0" t="0"/>
          <a:stretch/>
        </p:blipFill>
        <p:spPr>
          <a:xfrm>
            <a:off x="6934200" y="6445251"/>
            <a:ext cx="2176462" cy="384174"/>
          </a:xfrm>
          <a:prstGeom prst="rect">
            <a:avLst/>
          </a:prstGeom>
          <a:noFill/>
          <a:ln>
            <a:noFill/>
          </a:ln>
        </p:spPr>
      </p:pic>
      <p:pic>
        <p:nvPicPr>
          <p:cNvPr id="10" name="Shape 10"/>
          <p:cNvPicPr preferRelativeResize="0"/>
          <p:nvPr/>
        </p:nvPicPr>
        <p:blipFill rotWithShape="1">
          <a:blip r:embed="rId2">
            <a:alphaModFix/>
          </a:blip>
          <a:srcRect b="0" l="0" r="0" t="0"/>
          <a:stretch/>
        </p:blipFill>
        <p:spPr>
          <a:xfrm>
            <a:off x="0" y="0"/>
            <a:ext cx="2571749" cy="6858000"/>
          </a:xfrm>
          <a:prstGeom prst="rect">
            <a:avLst/>
          </a:prstGeom>
          <a:noFill/>
          <a:ln>
            <a:noFill/>
          </a:ln>
        </p:spPr>
      </p:pic>
      <p:sp>
        <p:nvSpPr>
          <p:cNvPr id="11" name="Shape 11"/>
          <p:cNvSpPr/>
          <p:nvPr/>
        </p:nvSpPr>
        <p:spPr>
          <a:xfrm>
            <a:off x="873125" y="5770564"/>
            <a:ext cx="1933574" cy="892174"/>
          </a:xfrm>
          <a:prstGeom prst="ellipse">
            <a:avLst/>
          </a:prstGeom>
          <a:solidFill>
            <a:schemeClr val="accent3"/>
          </a:solidFill>
          <a:ln cap="flat" cmpd="sng" w="25400">
            <a:solidFill>
              <a:schemeClr val="accent3"/>
            </a:solidFill>
            <a:prstDash val="solid"/>
            <a:round/>
            <a:headEnd len="med" w="med" type="none"/>
            <a:tailEnd len="med" w="med" type="none"/>
          </a:ln>
        </p:spPr>
        <p:txBody>
          <a:bodyPr anchorCtr="0" anchor="ctr" bIns="28175" lIns="56375" rIns="56375" tIns="28175">
            <a:noAutofit/>
          </a:bodyPr>
          <a:lstStyle/>
          <a:p>
            <a:pPr indent="0" lvl="0" marL="0" marR="0" rtl="0" algn="ctr">
              <a:spcBef>
                <a:spcPts val="0"/>
              </a:spcBef>
              <a:spcAft>
                <a:spcPts val="0"/>
              </a:spcAft>
              <a:buNone/>
            </a:pPr>
            <a:r>
              <a:t/>
            </a:r>
            <a:endParaRPr b="0" baseline="0" i="0" sz="1800" u="none" cap="none" strike="noStrike">
              <a:solidFill>
                <a:srgbClr val="FFFFFF"/>
              </a:solidFill>
              <a:latin typeface="PT Sans"/>
              <a:ea typeface="PT Sans"/>
              <a:cs typeface="PT Sans"/>
              <a:sym typeface="PT Sans"/>
            </a:endParaRPr>
          </a:p>
        </p:txBody>
      </p:sp>
      <p:sp>
        <p:nvSpPr>
          <p:cNvPr id="12" name="Shape 12"/>
          <p:cNvSpPr txBox="1"/>
          <p:nvPr>
            <p:ph type="title"/>
          </p:nvPr>
        </p:nvSpPr>
        <p:spPr>
          <a:xfrm>
            <a:off x="914400" y="609600"/>
            <a:ext cx="8077199" cy="1143000"/>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12673" marL="457173" marR="0" rtl="0" algn="ctr">
              <a:spcBef>
                <a:spcPts val="0"/>
              </a:spcBef>
              <a:spcAft>
                <a:spcPts val="0"/>
              </a:spcAft>
              <a:defRPr/>
            </a:lvl6pPr>
            <a:lvl7pPr indent="-12644" marL="914344" marR="0" rtl="0" algn="ctr">
              <a:spcBef>
                <a:spcPts val="0"/>
              </a:spcBef>
              <a:spcAft>
                <a:spcPts val="0"/>
              </a:spcAft>
              <a:defRPr/>
            </a:lvl7pPr>
            <a:lvl8pPr indent="-12618" marL="1371518" marR="0" rtl="0" algn="ctr">
              <a:spcBef>
                <a:spcPts val="0"/>
              </a:spcBef>
              <a:spcAft>
                <a:spcPts val="0"/>
              </a:spcAft>
              <a:defRPr/>
            </a:lvl8pPr>
            <a:lvl9pPr indent="-12591" marL="1828691" marR="0" rtl="0" algn="ctr">
              <a:spcBef>
                <a:spcPts val="0"/>
              </a:spcBef>
              <a:spcAft>
                <a:spcPts val="0"/>
              </a:spcAft>
              <a:defRPr/>
            </a:lvl9pPr>
          </a:lstStyle>
          <a:p/>
        </p:txBody>
      </p:sp>
      <p:sp>
        <p:nvSpPr>
          <p:cNvPr id="13" name="Shape 13"/>
          <p:cNvSpPr txBox="1"/>
          <p:nvPr>
            <p:ph idx="1" type="body"/>
          </p:nvPr>
        </p:nvSpPr>
        <p:spPr>
          <a:xfrm>
            <a:off x="914400" y="1935165"/>
            <a:ext cx="8077199" cy="3551236"/>
          </a:xfrm>
          <a:prstGeom prst="rect">
            <a:avLst/>
          </a:prstGeom>
          <a:noFill/>
          <a:ln>
            <a:noFill/>
          </a:ln>
        </p:spPr>
        <p:txBody>
          <a:bodyPr anchorCtr="0" anchor="t" bIns="91425" lIns="91425" rIns="91425" tIns="91425"/>
          <a:lstStyle>
            <a:lvl1pPr indent="-138113" marL="341313" marR="0" rtl="0" algn="l">
              <a:spcBef>
                <a:spcPts val="640"/>
              </a:spcBef>
              <a:spcAft>
                <a:spcPts val="0"/>
              </a:spcAft>
              <a:buClr>
                <a:schemeClr val="dk1"/>
              </a:buClr>
              <a:buFont typeface="PT Sans"/>
              <a:buChar char="•"/>
              <a:defRPr/>
            </a:lvl1pPr>
            <a:lvl2pPr indent="-106362" marL="741363" marR="0" rtl="0" algn="l">
              <a:spcBef>
                <a:spcPts val="560"/>
              </a:spcBef>
              <a:spcAft>
                <a:spcPts val="0"/>
              </a:spcAft>
              <a:buClr>
                <a:schemeClr val="dk1"/>
              </a:buClr>
              <a:buFont typeface="PT Sans"/>
              <a:buChar char="–"/>
              <a:defRPr/>
            </a:lvl2pPr>
            <a:lvl3pPr indent="-74612" marL="1141413" marR="0" rtl="0" algn="l">
              <a:spcBef>
                <a:spcPts val="480"/>
              </a:spcBef>
              <a:spcAft>
                <a:spcPts val="0"/>
              </a:spcAft>
              <a:buClr>
                <a:schemeClr val="dk1"/>
              </a:buClr>
              <a:buFont typeface="PT Sans"/>
              <a:buChar char="•"/>
              <a:defRPr/>
            </a:lvl3pPr>
            <a:lvl4pPr indent="-100012" marL="1598613" marR="0" rtl="0" algn="l">
              <a:spcBef>
                <a:spcPts val="400"/>
              </a:spcBef>
              <a:spcAft>
                <a:spcPts val="0"/>
              </a:spcAft>
              <a:buClr>
                <a:schemeClr val="dk1"/>
              </a:buClr>
              <a:buFont typeface="PT Sans"/>
              <a:buChar char="–"/>
              <a:defRPr/>
            </a:lvl4pPr>
            <a:lvl5pPr indent="-100013" marL="2055813" marR="0" rtl="0" algn="l">
              <a:spcBef>
                <a:spcPts val="400"/>
              </a:spcBef>
              <a:spcAft>
                <a:spcPts val="0"/>
              </a:spcAft>
              <a:buClr>
                <a:schemeClr val="dk1"/>
              </a:buClr>
              <a:buFont typeface="PT Sans"/>
              <a:buChar char="»"/>
              <a:defRPr/>
            </a:lvl5pPr>
            <a:lvl6pPr indent="-114150" marL="2514450" marR="0" rtl="0" algn="l">
              <a:spcBef>
                <a:spcPts val="400"/>
              </a:spcBef>
              <a:spcAft>
                <a:spcPts val="0"/>
              </a:spcAft>
              <a:buClr>
                <a:schemeClr val="dk1"/>
              </a:buClr>
              <a:buFont typeface="PT Sans"/>
              <a:buChar char="»"/>
              <a:defRPr/>
            </a:lvl6pPr>
            <a:lvl7pPr indent="-114121" marL="2971622" marR="0" rtl="0" algn="l">
              <a:spcBef>
                <a:spcPts val="400"/>
              </a:spcBef>
              <a:spcAft>
                <a:spcPts val="0"/>
              </a:spcAft>
              <a:buClr>
                <a:schemeClr val="dk1"/>
              </a:buClr>
              <a:buFont typeface="PT Sans"/>
              <a:buChar char="»"/>
              <a:defRPr/>
            </a:lvl7pPr>
            <a:lvl8pPr indent="-114094" marL="3428795" marR="0" rtl="0" algn="l">
              <a:spcBef>
                <a:spcPts val="400"/>
              </a:spcBef>
              <a:spcAft>
                <a:spcPts val="0"/>
              </a:spcAft>
              <a:buClr>
                <a:schemeClr val="dk1"/>
              </a:buClr>
              <a:buFont typeface="PT Sans"/>
              <a:buChar char="»"/>
              <a:defRPr/>
            </a:lvl8pPr>
            <a:lvl9pPr indent="-114067" marL="3885967" marR="0" rtl="0" algn="l">
              <a:spcBef>
                <a:spcPts val="400"/>
              </a:spcBef>
              <a:spcAft>
                <a:spcPts val="0"/>
              </a:spcAft>
              <a:buClr>
                <a:schemeClr val="dk1"/>
              </a:buClr>
              <a:buFont typeface="PT Sans"/>
              <a:buChar char="»"/>
              <a:defRPr/>
            </a:lvl9pPr>
          </a:lstStyle>
          <a:p/>
        </p:txBody>
      </p:sp>
      <p:sp>
        <p:nvSpPr>
          <p:cNvPr id="14" name="Shape 14"/>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15" name="Shape 15"/>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4" marL="914344" marR="0" rtl="0" algn="l">
              <a:spcBef>
                <a:spcPts val="0"/>
              </a:spcBef>
              <a:defRPr/>
            </a:lvl3pPr>
            <a:lvl4pPr indent="-12618" marL="1371518" marR="0" rtl="0" algn="l">
              <a:spcBef>
                <a:spcPts val="0"/>
              </a:spcBef>
              <a:defRPr/>
            </a:lvl4pPr>
            <a:lvl5pPr indent="-12591" marL="1828691" marR="0" rtl="0" algn="l">
              <a:spcBef>
                <a:spcPts val="0"/>
              </a:spcBef>
              <a:defRPr/>
            </a:lvl5pPr>
            <a:lvl6pPr indent="-12562" marL="2285863" marR="0" rtl="0" algn="l">
              <a:spcBef>
                <a:spcPts val="0"/>
              </a:spcBef>
              <a:defRPr/>
            </a:lvl6pPr>
            <a:lvl7pPr indent="-12536" marL="2743036" marR="0" rtl="0" algn="l">
              <a:spcBef>
                <a:spcPts val="0"/>
              </a:spcBef>
              <a:defRPr/>
            </a:lvl7pPr>
            <a:lvl8pPr indent="-12508" marL="3200209" marR="0" rtl="0" algn="l">
              <a:spcBef>
                <a:spcPts val="0"/>
              </a:spcBef>
              <a:defRPr/>
            </a:lvl8pPr>
            <a:lvl9pPr indent="-12481" marL="3657381" marR="0" rtl="0" algn="l">
              <a:spcBef>
                <a:spcPts val="0"/>
              </a:spcBef>
              <a:defRPr/>
            </a:lvl9pPr>
          </a:lstStyle>
          <a:p/>
        </p:txBody>
      </p:sp>
      <p:sp>
        <p:nvSpPr>
          <p:cNvPr id="16" name="Shape 16"/>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400" u="none" cap="none" strike="noStrike">
                <a:solidFill>
                  <a:srgbClr val="000000"/>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9" name="Shape 99"/>
        <p:cNvGrpSpPr/>
        <p:nvPr/>
      </p:nvGrpSpPr>
      <p:grpSpPr>
        <a:xfrm>
          <a:off x="0" y="0"/>
          <a:ext cx="0" cy="0"/>
          <a:chOff x="0" y="0"/>
          <a:chExt cx="0" cy="0"/>
        </a:xfrm>
      </p:grpSpPr>
      <p:sp>
        <p:nvSpPr>
          <p:cNvPr id="100" name="Shape 10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ctr">
              <a:spcBef>
                <a:spcPts val="0"/>
              </a:spcBef>
              <a:buClr>
                <a:schemeClr val="dk1"/>
              </a:buClr>
              <a:buFont typeface="Calibri"/>
              <a:buNone/>
              <a:defRPr b="0" baseline="0" i="0" sz="4400" u="none" cap="none" strike="noStrike">
                <a:solidFill>
                  <a:schemeClr val="dk1"/>
                </a:solidFill>
                <a:latin typeface="Calibri"/>
                <a:ea typeface="Calibri"/>
                <a:cs typeface="Calibri"/>
                <a:sym typeface="Calibri"/>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101" name="Shape 101"/>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marL="342900" marR="0" rtl="0" algn="l">
              <a:spcBef>
                <a:spcPts val="640"/>
              </a:spcBef>
              <a:buClr>
                <a:schemeClr val="dk1"/>
              </a:buClr>
              <a:buFont typeface="Arial"/>
              <a:buChar char="•"/>
              <a:defRPr b="0" baseline="0" i="0" sz="3200" u="none" cap="none" strike="noStrike">
                <a:solidFill>
                  <a:schemeClr val="dk1"/>
                </a:solidFill>
                <a:latin typeface="Calibri"/>
                <a:ea typeface="Calibri"/>
                <a:cs typeface="Calibri"/>
                <a:sym typeface="Calibri"/>
              </a:defRPr>
            </a:lvl1pPr>
            <a:lvl2pPr indent="-107950" marL="742950" marR="0" rtl="0" algn="l">
              <a:spcBef>
                <a:spcPts val="560"/>
              </a:spcBef>
              <a:buClr>
                <a:schemeClr val="dk1"/>
              </a:buClr>
              <a:buFont typeface="Arial"/>
              <a:buChar char="–"/>
              <a:defRPr b="0" baseline="0" i="0" sz="2800" u="none" cap="none" strike="noStrike">
                <a:solidFill>
                  <a:schemeClr val="dk1"/>
                </a:solidFill>
                <a:latin typeface="Calibri"/>
                <a:ea typeface="Calibri"/>
                <a:cs typeface="Calibri"/>
                <a:sym typeface="Calibri"/>
              </a:defRPr>
            </a:lvl2pPr>
            <a:lvl3pPr indent="-76200" marL="1143000" marR="0" rtl="0" algn="l">
              <a:spcBef>
                <a:spcPts val="480"/>
              </a:spcBef>
              <a:buClr>
                <a:schemeClr val="dk1"/>
              </a:buClr>
              <a:buFont typeface="Arial"/>
              <a:buChar char="•"/>
              <a:defRPr b="0" baseline="0" i="0" sz="2400" u="none" cap="none" strike="noStrike">
                <a:solidFill>
                  <a:schemeClr val="dk1"/>
                </a:solidFill>
                <a:latin typeface="Calibri"/>
                <a:ea typeface="Calibri"/>
                <a:cs typeface="Calibri"/>
                <a:sym typeface="Calibri"/>
              </a:defRPr>
            </a:lvl3pPr>
            <a:lvl4pPr indent="-101600" marL="1600200" marR="0" rtl="0" algn="l">
              <a:spcBef>
                <a:spcPts val="400"/>
              </a:spcBef>
              <a:buClr>
                <a:schemeClr val="dk1"/>
              </a:buClr>
              <a:buFont typeface="Arial"/>
              <a:buChar char="–"/>
              <a:defRPr b="0" baseline="0" i="0" sz="2000" u="none" cap="none" strike="noStrike">
                <a:solidFill>
                  <a:schemeClr val="dk1"/>
                </a:solidFill>
                <a:latin typeface="Calibri"/>
                <a:ea typeface="Calibri"/>
                <a:cs typeface="Calibri"/>
                <a:sym typeface="Calibri"/>
              </a:defRPr>
            </a:lvl4pPr>
            <a:lvl5pPr indent="-101600" marL="2057400" marR="0" rtl="0" algn="l">
              <a:spcBef>
                <a:spcPts val="400"/>
              </a:spcBef>
              <a:buClr>
                <a:schemeClr val="dk1"/>
              </a:buClr>
              <a:buFont typeface="Arial"/>
              <a:buChar char="»"/>
              <a:defRPr b="0" baseline="0" i="0" sz="2000" u="none" cap="none" strike="noStrike">
                <a:solidFill>
                  <a:schemeClr val="dk1"/>
                </a:solidFill>
                <a:latin typeface="Calibri"/>
                <a:ea typeface="Calibri"/>
                <a:cs typeface="Calibri"/>
                <a:sym typeface="Calibri"/>
              </a:defRPr>
            </a:lvl5pPr>
            <a:lvl6pPr indent="-101600" marL="2514600" marR="0" rtl="0" algn="l">
              <a:spcBef>
                <a:spcPts val="400"/>
              </a:spcBef>
              <a:buClr>
                <a:schemeClr val="dk1"/>
              </a:buClr>
              <a:buFont typeface="Arial"/>
              <a:buChar char="•"/>
              <a:defRPr b="0" baseline="0" i="0" sz="2000" u="none" cap="none" strike="noStrike">
                <a:solidFill>
                  <a:schemeClr val="dk1"/>
                </a:solidFill>
                <a:latin typeface="Calibri"/>
                <a:ea typeface="Calibri"/>
                <a:cs typeface="Calibri"/>
                <a:sym typeface="Calibri"/>
              </a:defRPr>
            </a:lvl6pPr>
            <a:lvl7pPr indent="-101600" marL="2971800" marR="0" rtl="0" algn="l">
              <a:spcBef>
                <a:spcPts val="400"/>
              </a:spcBef>
              <a:buClr>
                <a:schemeClr val="dk1"/>
              </a:buClr>
              <a:buFont typeface="Arial"/>
              <a:buChar char="•"/>
              <a:defRPr b="0" baseline="0" i="0" sz="2000" u="none" cap="none" strike="noStrike">
                <a:solidFill>
                  <a:schemeClr val="dk1"/>
                </a:solidFill>
                <a:latin typeface="Calibri"/>
                <a:ea typeface="Calibri"/>
                <a:cs typeface="Calibri"/>
                <a:sym typeface="Calibri"/>
              </a:defRPr>
            </a:lvl7pPr>
            <a:lvl8pPr indent="-101600" marL="3429000" marR="0" rtl="0" algn="l">
              <a:spcBef>
                <a:spcPts val="400"/>
              </a:spcBef>
              <a:buClr>
                <a:schemeClr val="dk1"/>
              </a:buClr>
              <a:buFont typeface="Arial"/>
              <a:buChar char="•"/>
              <a:defRPr b="0" baseline="0" i="0" sz="2000" u="none" cap="none" strike="noStrike">
                <a:solidFill>
                  <a:schemeClr val="dk1"/>
                </a:solidFill>
                <a:latin typeface="Calibri"/>
                <a:ea typeface="Calibri"/>
                <a:cs typeface="Calibri"/>
                <a:sym typeface="Calibri"/>
              </a:defRPr>
            </a:lvl8pPr>
            <a:lvl9pPr indent="-101600" marL="3886200" marR="0" rtl="0" algn="l">
              <a:spcBef>
                <a:spcPts val="400"/>
              </a:spcBef>
              <a:buClr>
                <a:schemeClr val="dk1"/>
              </a:buClr>
              <a:buFont typeface="Arial"/>
              <a:buChar char="•"/>
              <a:defRPr b="0" baseline="0" i="0" sz="2000" u="none" cap="none" strike="noStrike">
                <a:solidFill>
                  <a:schemeClr val="dk1"/>
                </a:solidFill>
                <a:latin typeface="Calibri"/>
                <a:ea typeface="Calibri"/>
                <a:cs typeface="Calibri"/>
                <a:sym typeface="Calibri"/>
              </a:defRPr>
            </a:lvl9pPr>
          </a:lstStyle>
          <a:p/>
        </p:txBody>
      </p:sp>
      <p:sp>
        <p:nvSpPr>
          <p:cNvPr id="102" name="Shape 10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103" name="Shape 10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104" name="Shape 10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373" name="Shape 373"/>
        <p:cNvGrpSpPr/>
        <p:nvPr/>
      </p:nvGrpSpPr>
      <p:grpSpPr>
        <a:xfrm>
          <a:off x="0" y="0"/>
          <a:ext cx="0" cy="0"/>
          <a:chOff x="0" y="0"/>
          <a:chExt cx="0" cy="0"/>
        </a:xfrm>
      </p:grpSpPr>
      <p:pic>
        <p:nvPicPr>
          <p:cNvPr id="374" name="Shape 374"/>
          <p:cNvPicPr preferRelativeResize="0"/>
          <p:nvPr/>
        </p:nvPicPr>
        <p:blipFill rotWithShape="1">
          <a:blip r:embed="rId1">
            <a:alphaModFix/>
          </a:blip>
          <a:srcRect b="0" l="0" r="0" t="0"/>
          <a:stretch/>
        </p:blipFill>
        <p:spPr>
          <a:xfrm>
            <a:off x="6934200" y="6445251"/>
            <a:ext cx="2176499" cy="384299"/>
          </a:xfrm>
          <a:prstGeom prst="rect">
            <a:avLst/>
          </a:prstGeom>
          <a:noFill/>
          <a:ln>
            <a:noFill/>
          </a:ln>
        </p:spPr>
      </p:pic>
      <p:pic>
        <p:nvPicPr>
          <p:cNvPr id="375" name="Shape 375"/>
          <p:cNvPicPr preferRelativeResize="0"/>
          <p:nvPr/>
        </p:nvPicPr>
        <p:blipFill rotWithShape="1">
          <a:blip r:embed="rId2">
            <a:alphaModFix/>
          </a:blip>
          <a:srcRect b="0" l="0" r="0" t="0"/>
          <a:stretch/>
        </p:blipFill>
        <p:spPr>
          <a:xfrm>
            <a:off x="0" y="0"/>
            <a:ext cx="2571600" cy="6858000"/>
          </a:xfrm>
          <a:prstGeom prst="rect">
            <a:avLst/>
          </a:prstGeom>
          <a:noFill/>
          <a:ln>
            <a:noFill/>
          </a:ln>
        </p:spPr>
      </p:pic>
      <p:sp>
        <p:nvSpPr>
          <p:cNvPr id="376" name="Shape 376"/>
          <p:cNvSpPr/>
          <p:nvPr/>
        </p:nvSpPr>
        <p:spPr>
          <a:xfrm>
            <a:off x="873125" y="5770564"/>
            <a:ext cx="1933500" cy="892199"/>
          </a:xfrm>
          <a:prstGeom prst="ellipse">
            <a:avLst/>
          </a:prstGeom>
          <a:solidFill>
            <a:schemeClr val="accent3"/>
          </a:solidFill>
          <a:ln cap="flat" cmpd="sng" w="25400">
            <a:solidFill>
              <a:schemeClr val="accent3"/>
            </a:solidFill>
            <a:prstDash val="solid"/>
            <a:round/>
            <a:headEnd len="med" w="med" type="none"/>
            <a:tailEnd len="med" w="med" type="none"/>
          </a:ln>
        </p:spPr>
        <p:txBody>
          <a:bodyPr anchorCtr="0" anchor="ctr" bIns="28175" lIns="56375" rIns="56375" tIns="28175">
            <a:noAutofit/>
          </a:bodyPr>
          <a:lstStyle/>
          <a:p>
            <a:pPr indent="0" lvl="0" marL="0" marR="0" rtl="0" algn="ctr">
              <a:spcBef>
                <a:spcPts val="0"/>
              </a:spcBef>
              <a:spcAft>
                <a:spcPts val="0"/>
              </a:spcAft>
              <a:buNone/>
            </a:pPr>
            <a:r>
              <a:t/>
            </a:r>
            <a:endParaRPr b="0" baseline="0" i="0" sz="1800" u="none" cap="none" strike="noStrike">
              <a:solidFill>
                <a:srgbClr val="FFFFFF"/>
              </a:solidFill>
              <a:latin typeface="PT Sans"/>
              <a:ea typeface="PT Sans"/>
              <a:cs typeface="PT Sans"/>
              <a:sym typeface="PT Sans"/>
            </a:endParaRPr>
          </a:p>
        </p:txBody>
      </p:sp>
      <p:sp>
        <p:nvSpPr>
          <p:cNvPr id="377" name="Shape 377"/>
          <p:cNvSpPr txBox="1"/>
          <p:nvPr>
            <p:ph type="title"/>
          </p:nvPr>
        </p:nvSpPr>
        <p:spPr>
          <a:xfrm>
            <a:off x="914400" y="609600"/>
            <a:ext cx="8077199" cy="1143000"/>
          </a:xfrm>
          <a:prstGeom prst="rect">
            <a:avLst/>
          </a:prstGeom>
          <a:noFill/>
          <a:ln>
            <a:noFill/>
          </a:ln>
        </p:spPr>
        <p:txBody>
          <a:bodyPr anchorCtr="0" anchor="ctr" bIns="91425" lIns="91425" rIns="91425" tIns="91425"/>
          <a:lstStyle>
            <a:lvl1pPr indent="0" marL="0" marR="0" rtl="0" algn="ctr">
              <a:spcBef>
                <a:spcPts val="0"/>
              </a:spcBef>
              <a:spcAft>
                <a:spcPts val="0"/>
              </a:spcAft>
              <a:defRPr/>
            </a:lvl1pPr>
            <a:lvl2pPr indent="0" marL="0" marR="0" rtl="0" algn="ctr">
              <a:spcBef>
                <a:spcPts val="0"/>
              </a:spcBef>
              <a:spcAft>
                <a:spcPts val="0"/>
              </a:spcAft>
              <a:defRPr/>
            </a:lvl2pPr>
            <a:lvl3pPr indent="0" marL="0" marR="0" rtl="0" algn="ctr">
              <a:spcBef>
                <a:spcPts val="0"/>
              </a:spcBef>
              <a:spcAft>
                <a:spcPts val="0"/>
              </a:spcAft>
              <a:defRPr/>
            </a:lvl3pPr>
            <a:lvl4pPr indent="0" marL="0" marR="0" rtl="0" algn="ctr">
              <a:spcBef>
                <a:spcPts val="0"/>
              </a:spcBef>
              <a:spcAft>
                <a:spcPts val="0"/>
              </a:spcAft>
              <a:defRPr/>
            </a:lvl4pPr>
            <a:lvl5pPr indent="0" marL="0" marR="0" rtl="0" algn="ctr">
              <a:spcBef>
                <a:spcPts val="0"/>
              </a:spcBef>
              <a:spcAft>
                <a:spcPts val="0"/>
              </a:spcAft>
              <a:defRPr/>
            </a:lvl5pPr>
            <a:lvl6pPr indent="-12673" marL="457173" marR="0" rtl="0" algn="ctr">
              <a:spcBef>
                <a:spcPts val="0"/>
              </a:spcBef>
              <a:spcAft>
                <a:spcPts val="0"/>
              </a:spcAft>
              <a:defRPr/>
            </a:lvl6pPr>
            <a:lvl7pPr indent="-12645" marL="914345" marR="0" rtl="0" algn="ctr">
              <a:spcBef>
                <a:spcPts val="0"/>
              </a:spcBef>
              <a:spcAft>
                <a:spcPts val="0"/>
              </a:spcAft>
              <a:defRPr/>
            </a:lvl7pPr>
            <a:lvl8pPr indent="-12617" marL="1371517" marR="0" rtl="0" algn="ctr">
              <a:spcBef>
                <a:spcPts val="0"/>
              </a:spcBef>
              <a:spcAft>
                <a:spcPts val="0"/>
              </a:spcAft>
              <a:defRPr/>
            </a:lvl8pPr>
            <a:lvl9pPr indent="-12590" marL="1828690" marR="0" rtl="0" algn="ctr">
              <a:spcBef>
                <a:spcPts val="0"/>
              </a:spcBef>
              <a:spcAft>
                <a:spcPts val="0"/>
              </a:spcAft>
              <a:defRPr/>
            </a:lvl9pPr>
          </a:lstStyle>
          <a:p/>
        </p:txBody>
      </p:sp>
      <p:sp>
        <p:nvSpPr>
          <p:cNvPr id="378" name="Shape 378"/>
          <p:cNvSpPr txBox="1"/>
          <p:nvPr>
            <p:ph idx="1" type="body"/>
          </p:nvPr>
        </p:nvSpPr>
        <p:spPr>
          <a:xfrm>
            <a:off x="914400" y="1935165"/>
            <a:ext cx="8077199" cy="3551099"/>
          </a:xfrm>
          <a:prstGeom prst="rect">
            <a:avLst/>
          </a:prstGeom>
          <a:noFill/>
          <a:ln>
            <a:noFill/>
          </a:ln>
        </p:spPr>
        <p:txBody>
          <a:bodyPr anchorCtr="0" anchor="t" bIns="91425" lIns="91425" rIns="91425" tIns="91425"/>
          <a:lstStyle>
            <a:lvl1pPr indent="-138112" marL="341312" marR="0" rtl="0" algn="l">
              <a:spcBef>
                <a:spcPts val="640"/>
              </a:spcBef>
              <a:spcAft>
                <a:spcPts val="0"/>
              </a:spcAft>
              <a:buClr>
                <a:schemeClr val="dk1"/>
              </a:buClr>
              <a:buFont typeface="PT Sans"/>
              <a:buChar char="•"/>
              <a:defRPr/>
            </a:lvl1pPr>
            <a:lvl2pPr indent="-106362" marL="741362" marR="0" rtl="0" algn="l">
              <a:spcBef>
                <a:spcPts val="560"/>
              </a:spcBef>
              <a:spcAft>
                <a:spcPts val="0"/>
              </a:spcAft>
              <a:buClr>
                <a:schemeClr val="dk1"/>
              </a:buClr>
              <a:buFont typeface="PT Sans"/>
              <a:buChar char="–"/>
              <a:defRPr/>
            </a:lvl2pPr>
            <a:lvl3pPr indent="-74612" marL="1141412" marR="0" rtl="0" algn="l">
              <a:spcBef>
                <a:spcPts val="480"/>
              </a:spcBef>
              <a:spcAft>
                <a:spcPts val="0"/>
              </a:spcAft>
              <a:buClr>
                <a:schemeClr val="dk1"/>
              </a:buClr>
              <a:buFont typeface="PT Sans"/>
              <a:buChar char="•"/>
              <a:defRPr/>
            </a:lvl3pPr>
            <a:lvl4pPr indent="-100012" marL="1598612" marR="0" rtl="0" algn="l">
              <a:spcBef>
                <a:spcPts val="400"/>
              </a:spcBef>
              <a:spcAft>
                <a:spcPts val="0"/>
              </a:spcAft>
              <a:buClr>
                <a:schemeClr val="dk1"/>
              </a:buClr>
              <a:buFont typeface="PT Sans"/>
              <a:buChar char="–"/>
              <a:defRPr/>
            </a:lvl4pPr>
            <a:lvl5pPr indent="-100012" marL="2055812" marR="0" rtl="0" algn="l">
              <a:spcBef>
                <a:spcPts val="400"/>
              </a:spcBef>
              <a:spcAft>
                <a:spcPts val="0"/>
              </a:spcAft>
              <a:buClr>
                <a:schemeClr val="dk1"/>
              </a:buClr>
              <a:buFont typeface="PT Sans"/>
              <a:buChar char="»"/>
              <a:defRPr/>
            </a:lvl5pPr>
            <a:lvl6pPr indent="-114150" marL="2514450" marR="0" rtl="0" algn="l">
              <a:spcBef>
                <a:spcPts val="400"/>
              </a:spcBef>
              <a:spcAft>
                <a:spcPts val="0"/>
              </a:spcAft>
              <a:buClr>
                <a:schemeClr val="dk1"/>
              </a:buClr>
              <a:buFont typeface="PT Sans"/>
              <a:buChar char="»"/>
              <a:defRPr/>
            </a:lvl6pPr>
            <a:lvl7pPr indent="-114122" marL="2971622" marR="0" rtl="0" algn="l">
              <a:spcBef>
                <a:spcPts val="400"/>
              </a:spcBef>
              <a:spcAft>
                <a:spcPts val="0"/>
              </a:spcAft>
              <a:buClr>
                <a:schemeClr val="dk1"/>
              </a:buClr>
              <a:buFont typeface="PT Sans"/>
              <a:buChar char="»"/>
              <a:defRPr/>
            </a:lvl7pPr>
            <a:lvl8pPr indent="-114095" marL="3428795" marR="0" rtl="0" algn="l">
              <a:spcBef>
                <a:spcPts val="400"/>
              </a:spcBef>
              <a:spcAft>
                <a:spcPts val="0"/>
              </a:spcAft>
              <a:buClr>
                <a:schemeClr val="dk1"/>
              </a:buClr>
              <a:buFont typeface="PT Sans"/>
              <a:buChar char="»"/>
              <a:defRPr/>
            </a:lvl8pPr>
            <a:lvl9pPr indent="-114067" marL="3885967" marR="0" rtl="0" algn="l">
              <a:spcBef>
                <a:spcPts val="400"/>
              </a:spcBef>
              <a:spcAft>
                <a:spcPts val="0"/>
              </a:spcAft>
              <a:buClr>
                <a:schemeClr val="dk1"/>
              </a:buClr>
              <a:buFont typeface="PT Sans"/>
              <a:buChar char="»"/>
              <a:defRPr/>
            </a:lvl9pPr>
          </a:lstStyle>
          <a:p/>
        </p:txBody>
      </p:sp>
      <p:sp>
        <p:nvSpPr>
          <p:cNvPr id="379" name="Shape 379"/>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marL="0" marR="0" rtl="0" algn="l">
              <a:spcBef>
                <a:spcPts val="0"/>
              </a:spcBef>
              <a:defRPr/>
            </a:lvl1pPr>
            <a:lvl2pPr indent="-12673" marL="457173" marR="0" rtl="0" algn="l">
              <a:spcBef>
                <a:spcPts val="0"/>
              </a:spcBef>
              <a:defRPr/>
            </a:lvl2pPr>
            <a:lvl3pPr indent="-12645" marL="914345" marR="0" rtl="0" algn="l">
              <a:spcBef>
                <a:spcPts val="0"/>
              </a:spcBef>
              <a:defRPr/>
            </a:lvl3pPr>
            <a:lvl4pPr indent="-12617" marL="1371517" marR="0" rtl="0" algn="l">
              <a:spcBef>
                <a:spcPts val="0"/>
              </a:spcBef>
              <a:defRPr/>
            </a:lvl4pPr>
            <a:lvl5pPr indent="-12590" marL="1828690" marR="0" rtl="0" algn="l">
              <a:spcBef>
                <a:spcPts val="0"/>
              </a:spcBef>
              <a:defRPr/>
            </a:lvl5pPr>
            <a:lvl6pPr indent="-12562" marL="2285862" marR="0" rtl="0" algn="l">
              <a:spcBef>
                <a:spcPts val="0"/>
              </a:spcBef>
              <a:defRPr/>
            </a:lvl6pPr>
            <a:lvl7pPr indent="-12536" marL="2743036" marR="0" rtl="0" algn="l">
              <a:spcBef>
                <a:spcPts val="0"/>
              </a:spcBef>
              <a:defRPr/>
            </a:lvl7pPr>
            <a:lvl8pPr indent="-12508" marL="3200208" marR="0" rtl="0" algn="l">
              <a:spcBef>
                <a:spcPts val="0"/>
              </a:spcBef>
              <a:defRPr/>
            </a:lvl8pPr>
            <a:lvl9pPr indent="-12481" marL="3657381" marR="0" rtl="0" algn="l">
              <a:spcBef>
                <a:spcPts val="0"/>
              </a:spcBef>
              <a:defRPr/>
            </a:lvl9pPr>
          </a:lstStyle>
          <a:p/>
        </p:txBody>
      </p:sp>
      <p:sp>
        <p:nvSpPr>
          <p:cNvPr id="380" name="Shape 380"/>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marL="0" marR="0" rtl="0" algn="ctr">
              <a:spcBef>
                <a:spcPts val="0"/>
              </a:spcBef>
              <a:defRPr/>
            </a:lvl1pPr>
            <a:lvl2pPr indent="-12673" marL="457173" marR="0" rtl="0" algn="l">
              <a:spcBef>
                <a:spcPts val="0"/>
              </a:spcBef>
              <a:defRPr/>
            </a:lvl2pPr>
            <a:lvl3pPr indent="-12645" marL="914345" marR="0" rtl="0" algn="l">
              <a:spcBef>
                <a:spcPts val="0"/>
              </a:spcBef>
              <a:defRPr/>
            </a:lvl3pPr>
            <a:lvl4pPr indent="-12617" marL="1371517" marR="0" rtl="0" algn="l">
              <a:spcBef>
                <a:spcPts val="0"/>
              </a:spcBef>
              <a:defRPr/>
            </a:lvl4pPr>
            <a:lvl5pPr indent="-12590" marL="1828690" marR="0" rtl="0" algn="l">
              <a:spcBef>
                <a:spcPts val="0"/>
              </a:spcBef>
              <a:defRPr/>
            </a:lvl5pPr>
            <a:lvl6pPr indent="-12562" marL="2285862" marR="0" rtl="0" algn="l">
              <a:spcBef>
                <a:spcPts val="0"/>
              </a:spcBef>
              <a:defRPr/>
            </a:lvl6pPr>
            <a:lvl7pPr indent="-12536" marL="2743036" marR="0" rtl="0" algn="l">
              <a:spcBef>
                <a:spcPts val="0"/>
              </a:spcBef>
              <a:defRPr/>
            </a:lvl7pPr>
            <a:lvl8pPr indent="-12508" marL="3200208" marR="0" rtl="0" algn="l">
              <a:spcBef>
                <a:spcPts val="0"/>
              </a:spcBef>
              <a:defRPr/>
            </a:lvl8pPr>
            <a:lvl9pPr indent="-12481" marL="3657381" marR="0" rtl="0" algn="l">
              <a:spcBef>
                <a:spcPts val="0"/>
              </a:spcBef>
              <a:defRPr/>
            </a:lvl9pPr>
          </a:lstStyle>
          <a:p/>
        </p:txBody>
      </p:sp>
      <p:sp>
        <p:nvSpPr>
          <p:cNvPr id="381" name="Shape 381"/>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400" u="none" cap="none" strike="noStrike">
                <a:solidFill>
                  <a:srgbClr val="000000"/>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19" name="Shape 519"/>
        <p:cNvGrpSpPr/>
        <p:nvPr/>
      </p:nvGrpSpPr>
      <p:grpSpPr>
        <a:xfrm>
          <a:off x="0" y="0"/>
          <a:ext cx="0" cy="0"/>
          <a:chOff x="0" y="0"/>
          <a:chExt cx="0" cy="0"/>
        </a:xfrm>
      </p:grpSpPr>
      <p:sp>
        <p:nvSpPr>
          <p:cNvPr id="520" name="Shape 52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marL="0" marR="0" rtl="0" algn="ctr">
              <a:spcBef>
                <a:spcPts val="0"/>
              </a:spcBef>
              <a:buClr>
                <a:schemeClr val="dk1"/>
              </a:buClr>
              <a:buFont typeface="Calibri"/>
              <a:buNone/>
              <a:defRPr b="0" baseline="0" i="0" sz="4400" u="none" cap="none" strike="noStrike">
                <a:solidFill>
                  <a:schemeClr val="dk1"/>
                </a:solidFill>
                <a:latin typeface="Calibri"/>
                <a:ea typeface="Calibri"/>
                <a:cs typeface="Calibri"/>
                <a:sym typeface="Calibri"/>
              </a:defRPr>
            </a:lvl1pPr>
            <a:lvl2pPr indent="0" marL="0" marR="0" rtl="0" algn="l">
              <a:spcBef>
                <a:spcPts val="0"/>
              </a:spcBef>
              <a:defRPr/>
            </a:lvl2pPr>
            <a:lvl3pPr indent="0" marL="0" marR="0" rtl="0" algn="l">
              <a:spcBef>
                <a:spcPts val="0"/>
              </a:spcBef>
              <a:defRPr/>
            </a:lvl3pPr>
            <a:lvl4pPr indent="0" marL="0" marR="0" rtl="0" algn="l">
              <a:spcBef>
                <a:spcPts val="0"/>
              </a:spcBef>
              <a:defRPr/>
            </a:lvl4pPr>
            <a:lvl5pPr indent="0" marL="0" marR="0" rtl="0" algn="l">
              <a:spcBef>
                <a:spcPts val="0"/>
              </a:spcBef>
              <a:defRPr/>
            </a:lvl5pPr>
            <a:lvl6pPr indent="0" marL="0" marR="0" rtl="0" algn="l">
              <a:spcBef>
                <a:spcPts val="0"/>
              </a:spcBef>
              <a:defRPr/>
            </a:lvl6pPr>
            <a:lvl7pPr indent="0" marL="0" marR="0" rtl="0" algn="l">
              <a:spcBef>
                <a:spcPts val="0"/>
              </a:spcBef>
              <a:defRPr/>
            </a:lvl7pPr>
            <a:lvl8pPr indent="0" marL="0" marR="0" rtl="0" algn="l">
              <a:spcBef>
                <a:spcPts val="0"/>
              </a:spcBef>
              <a:defRPr/>
            </a:lvl8pPr>
            <a:lvl9pPr indent="0" marL="0" marR="0" rtl="0" algn="l">
              <a:spcBef>
                <a:spcPts val="0"/>
              </a:spcBef>
              <a:defRPr/>
            </a:lvl9pPr>
          </a:lstStyle>
          <a:p/>
        </p:txBody>
      </p:sp>
      <p:sp>
        <p:nvSpPr>
          <p:cNvPr id="521" name="Shape 521"/>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39700" marL="342900" marR="0" rtl="0" algn="l">
              <a:spcBef>
                <a:spcPts val="640"/>
              </a:spcBef>
              <a:buClr>
                <a:schemeClr val="dk1"/>
              </a:buClr>
              <a:buFont typeface="Arial"/>
              <a:buChar char="•"/>
              <a:defRPr b="0" baseline="0" i="0" sz="3200" u="none" cap="none" strike="noStrike">
                <a:solidFill>
                  <a:schemeClr val="dk1"/>
                </a:solidFill>
                <a:latin typeface="Calibri"/>
                <a:ea typeface="Calibri"/>
                <a:cs typeface="Calibri"/>
                <a:sym typeface="Calibri"/>
              </a:defRPr>
            </a:lvl1pPr>
            <a:lvl2pPr indent="-107950" marL="742950" marR="0" rtl="0" algn="l">
              <a:spcBef>
                <a:spcPts val="560"/>
              </a:spcBef>
              <a:buClr>
                <a:schemeClr val="dk1"/>
              </a:buClr>
              <a:buFont typeface="Arial"/>
              <a:buChar char="–"/>
              <a:defRPr b="0" baseline="0" i="0" sz="2800" u="none" cap="none" strike="noStrike">
                <a:solidFill>
                  <a:schemeClr val="dk1"/>
                </a:solidFill>
                <a:latin typeface="Calibri"/>
                <a:ea typeface="Calibri"/>
                <a:cs typeface="Calibri"/>
                <a:sym typeface="Calibri"/>
              </a:defRPr>
            </a:lvl2pPr>
            <a:lvl3pPr indent="-76200" marL="1143000" marR="0" rtl="0" algn="l">
              <a:spcBef>
                <a:spcPts val="480"/>
              </a:spcBef>
              <a:buClr>
                <a:schemeClr val="dk1"/>
              </a:buClr>
              <a:buFont typeface="Arial"/>
              <a:buChar char="•"/>
              <a:defRPr b="0" baseline="0" i="0" sz="2400" u="none" cap="none" strike="noStrike">
                <a:solidFill>
                  <a:schemeClr val="dk1"/>
                </a:solidFill>
                <a:latin typeface="Calibri"/>
                <a:ea typeface="Calibri"/>
                <a:cs typeface="Calibri"/>
                <a:sym typeface="Calibri"/>
              </a:defRPr>
            </a:lvl3pPr>
            <a:lvl4pPr indent="-101600" marL="1600200" marR="0" rtl="0" algn="l">
              <a:spcBef>
                <a:spcPts val="400"/>
              </a:spcBef>
              <a:buClr>
                <a:schemeClr val="dk1"/>
              </a:buClr>
              <a:buFont typeface="Arial"/>
              <a:buChar char="–"/>
              <a:defRPr b="0" baseline="0" i="0" sz="2000" u="none" cap="none" strike="noStrike">
                <a:solidFill>
                  <a:schemeClr val="dk1"/>
                </a:solidFill>
                <a:latin typeface="Calibri"/>
                <a:ea typeface="Calibri"/>
                <a:cs typeface="Calibri"/>
                <a:sym typeface="Calibri"/>
              </a:defRPr>
            </a:lvl4pPr>
            <a:lvl5pPr indent="-101600" marL="2057400" marR="0" rtl="0" algn="l">
              <a:spcBef>
                <a:spcPts val="400"/>
              </a:spcBef>
              <a:buClr>
                <a:schemeClr val="dk1"/>
              </a:buClr>
              <a:buFont typeface="Arial"/>
              <a:buChar char="»"/>
              <a:defRPr b="0" baseline="0" i="0" sz="2000" u="none" cap="none" strike="noStrike">
                <a:solidFill>
                  <a:schemeClr val="dk1"/>
                </a:solidFill>
                <a:latin typeface="Calibri"/>
                <a:ea typeface="Calibri"/>
                <a:cs typeface="Calibri"/>
                <a:sym typeface="Calibri"/>
              </a:defRPr>
            </a:lvl5pPr>
            <a:lvl6pPr indent="-101600" marL="2514600" marR="0" rtl="0" algn="l">
              <a:spcBef>
                <a:spcPts val="400"/>
              </a:spcBef>
              <a:buClr>
                <a:schemeClr val="dk1"/>
              </a:buClr>
              <a:buFont typeface="Arial"/>
              <a:buChar char="•"/>
              <a:defRPr b="0" baseline="0" i="0" sz="2000" u="none" cap="none" strike="noStrike">
                <a:solidFill>
                  <a:schemeClr val="dk1"/>
                </a:solidFill>
                <a:latin typeface="Calibri"/>
                <a:ea typeface="Calibri"/>
                <a:cs typeface="Calibri"/>
                <a:sym typeface="Calibri"/>
              </a:defRPr>
            </a:lvl6pPr>
            <a:lvl7pPr indent="-101600" marL="2971800" marR="0" rtl="0" algn="l">
              <a:spcBef>
                <a:spcPts val="400"/>
              </a:spcBef>
              <a:buClr>
                <a:schemeClr val="dk1"/>
              </a:buClr>
              <a:buFont typeface="Arial"/>
              <a:buChar char="•"/>
              <a:defRPr b="0" baseline="0" i="0" sz="2000" u="none" cap="none" strike="noStrike">
                <a:solidFill>
                  <a:schemeClr val="dk1"/>
                </a:solidFill>
                <a:latin typeface="Calibri"/>
                <a:ea typeface="Calibri"/>
                <a:cs typeface="Calibri"/>
                <a:sym typeface="Calibri"/>
              </a:defRPr>
            </a:lvl7pPr>
            <a:lvl8pPr indent="-101600" marL="3429000" marR="0" rtl="0" algn="l">
              <a:spcBef>
                <a:spcPts val="400"/>
              </a:spcBef>
              <a:buClr>
                <a:schemeClr val="dk1"/>
              </a:buClr>
              <a:buFont typeface="Arial"/>
              <a:buChar char="•"/>
              <a:defRPr b="0" baseline="0" i="0" sz="2000" u="none" cap="none" strike="noStrike">
                <a:solidFill>
                  <a:schemeClr val="dk1"/>
                </a:solidFill>
                <a:latin typeface="Calibri"/>
                <a:ea typeface="Calibri"/>
                <a:cs typeface="Calibri"/>
                <a:sym typeface="Calibri"/>
              </a:defRPr>
            </a:lvl8pPr>
            <a:lvl9pPr indent="-101600" marL="3886200" marR="0" rtl="0" algn="l">
              <a:spcBef>
                <a:spcPts val="400"/>
              </a:spcBef>
              <a:buClr>
                <a:schemeClr val="dk1"/>
              </a:buClr>
              <a:buFont typeface="Arial"/>
              <a:buChar char="•"/>
              <a:defRPr b="0" baseline="0" i="0" sz="2000" u="none" cap="none" strike="noStrike">
                <a:solidFill>
                  <a:schemeClr val="dk1"/>
                </a:solidFill>
                <a:latin typeface="Calibri"/>
                <a:ea typeface="Calibri"/>
                <a:cs typeface="Calibri"/>
                <a:sym typeface="Calibri"/>
              </a:defRPr>
            </a:lvl9pPr>
          </a:lstStyle>
          <a:p/>
        </p:txBody>
      </p:sp>
      <p:sp>
        <p:nvSpPr>
          <p:cNvPr id="522" name="Shape 522"/>
          <p:cNvSpPr txBox="1"/>
          <p:nvPr>
            <p:ph idx="10" type="dt"/>
          </p:nvPr>
        </p:nvSpPr>
        <p:spPr>
          <a:xfrm>
            <a:off x="457200" y="6356350"/>
            <a:ext cx="2133599" cy="365125"/>
          </a:xfrm>
          <a:prstGeom prst="rect">
            <a:avLst/>
          </a:prstGeom>
          <a:noFill/>
          <a:ln>
            <a:noFill/>
          </a:ln>
        </p:spPr>
        <p:txBody>
          <a:bodyPr anchorCtr="0" anchor="ctr" bIns="91425" lIns="91425" rIns="91425" tIns="91425"/>
          <a:lstStyle>
            <a:lvl1pPr indent="0" marL="0" marR="0" rtl="0" algn="l">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523" name="Shape 523"/>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marL="0" marR="0" rtl="0" algn="ctr">
              <a:spcBef>
                <a:spcPts val="0"/>
              </a:spcBef>
              <a:defRPr b="0" baseline="0" i="0" sz="1200" u="none" cap="none" strike="noStrike">
                <a:solidFill>
                  <a:srgbClr val="888888"/>
                </a:solidFill>
                <a:latin typeface="Calibri"/>
                <a:ea typeface="Calibri"/>
                <a:cs typeface="Calibri"/>
                <a:sym typeface="Calibri"/>
              </a:defRPr>
            </a:lvl1pPr>
            <a:lvl2pPr indent="0" marL="457200" marR="0" rtl="0" algn="l">
              <a:spcBef>
                <a:spcPts val="0"/>
              </a:spcBef>
              <a:defRPr b="0" baseline="0" i="0" sz="1800" u="none" cap="none" strike="noStrike">
                <a:solidFill>
                  <a:schemeClr val="dk1"/>
                </a:solidFill>
                <a:latin typeface="Calibri"/>
                <a:ea typeface="Calibri"/>
                <a:cs typeface="Calibri"/>
                <a:sym typeface="Calibri"/>
              </a:defRPr>
            </a:lvl2pPr>
            <a:lvl3pPr indent="0" marL="914400" marR="0" rtl="0" algn="l">
              <a:spcBef>
                <a:spcPts val="0"/>
              </a:spcBef>
              <a:defRPr b="0" baseline="0" i="0" sz="1800" u="none" cap="none" strike="noStrike">
                <a:solidFill>
                  <a:schemeClr val="dk1"/>
                </a:solidFill>
                <a:latin typeface="Calibri"/>
                <a:ea typeface="Calibri"/>
                <a:cs typeface="Calibri"/>
                <a:sym typeface="Calibri"/>
              </a:defRPr>
            </a:lvl3pPr>
            <a:lvl4pPr indent="0" marL="1371600" marR="0" rtl="0" algn="l">
              <a:spcBef>
                <a:spcPts val="0"/>
              </a:spcBef>
              <a:defRPr b="0" baseline="0" i="0" sz="1800" u="none" cap="none" strike="noStrike">
                <a:solidFill>
                  <a:schemeClr val="dk1"/>
                </a:solidFill>
                <a:latin typeface="Calibri"/>
                <a:ea typeface="Calibri"/>
                <a:cs typeface="Calibri"/>
                <a:sym typeface="Calibri"/>
              </a:defRPr>
            </a:lvl4pPr>
            <a:lvl5pPr indent="0" marL="1828800" marR="0" rtl="0" algn="l">
              <a:spcBef>
                <a:spcPts val="0"/>
              </a:spcBef>
              <a:defRPr b="0" baseline="0" i="0" sz="1800" u="none" cap="none" strike="noStrike">
                <a:solidFill>
                  <a:schemeClr val="dk1"/>
                </a:solidFill>
                <a:latin typeface="Calibri"/>
                <a:ea typeface="Calibri"/>
                <a:cs typeface="Calibri"/>
                <a:sym typeface="Calibri"/>
              </a:defRPr>
            </a:lvl5pPr>
            <a:lvl6pPr indent="0" marL="2286000" marR="0" rtl="0" algn="l">
              <a:spcBef>
                <a:spcPts val="0"/>
              </a:spcBef>
              <a:defRPr b="0" baseline="0" i="0" sz="1800" u="none" cap="none" strike="noStrike">
                <a:solidFill>
                  <a:schemeClr val="dk1"/>
                </a:solidFill>
                <a:latin typeface="Calibri"/>
                <a:ea typeface="Calibri"/>
                <a:cs typeface="Calibri"/>
                <a:sym typeface="Calibri"/>
              </a:defRPr>
            </a:lvl6pPr>
            <a:lvl7pPr indent="0" marL="2743200" marR="0" rtl="0" algn="l">
              <a:spcBef>
                <a:spcPts val="0"/>
              </a:spcBef>
              <a:defRPr b="0" baseline="0" i="0" sz="1800" u="none" cap="none" strike="noStrike">
                <a:solidFill>
                  <a:schemeClr val="dk1"/>
                </a:solidFill>
                <a:latin typeface="Calibri"/>
                <a:ea typeface="Calibri"/>
                <a:cs typeface="Calibri"/>
                <a:sym typeface="Calibri"/>
              </a:defRPr>
            </a:lvl7pPr>
            <a:lvl8pPr indent="0" marL="3200400" marR="0" rtl="0" algn="l">
              <a:spcBef>
                <a:spcPts val="0"/>
              </a:spcBef>
              <a:defRPr b="0" baseline="0" i="0" sz="1800" u="none" cap="none" strike="noStrike">
                <a:solidFill>
                  <a:schemeClr val="dk1"/>
                </a:solidFill>
                <a:latin typeface="Calibri"/>
                <a:ea typeface="Calibri"/>
                <a:cs typeface="Calibri"/>
                <a:sym typeface="Calibri"/>
              </a:defRPr>
            </a:lvl8pPr>
            <a:lvl9pPr indent="0" marL="3657600" marR="0" rtl="0" algn="l">
              <a:spcBef>
                <a:spcPts val="0"/>
              </a:spcBef>
              <a:defRPr b="0" baseline="0" i="0" sz="1800" u="none" cap="none" strike="noStrike">
                <a:solidFill>
                  <a:schemeClr val="dk1"/>
                </a:solidFill>
                <a:latin typeface="Calibri"/>
                <a:ea typeface="Calibri"/>
                <a:cs typeface="Calibri"/>
                <a:sym typeface="Calibri"/>
              </a:defRPr>
            </a:lvl9pPr>
          </a:lstStyle>
          <a:p/>
        </p:txBody>
      </p:sp>
      <p:sp>
        <p:nvSpPr>
          <p:cNvPr id="524" name="Shape 524"/>
          <p:cNvSpPr txBox="1"/>
          <p:nvPr>
            <p:ph idx="12" type="sldNum"/>
          </p:nvPr>
        </p:nvSpPr>
        <p:spPr>
          <a:xfrm>
            <a:off x="6553200" y="6356350"/>
            <a:ext cx="2133599"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baseline="0" i="0" lang="en-US"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640" name="Shape 640"/>
        <p:cNvGrpSpPr/>
        <p:nvPr/>
      </p:nvGrpSpPr>
      <p:grpSpPr>
        <a:xfrm>
          <a:off x="0" y="0"/>
          <a:ext cx="0" cy="0"/>
          <a:chOff x="0" y="0"/>
          <a:chExt cx="0" cy="0"/>
        </a:xfrm>
      </p:grpSpPr>
      <p:pic>
        <p:nvPicPr>
          <p:cNvPr id="641" name="Shape 641"/>
          <p:cNvPicPr preferRelativeResize="0"/>
          <p:nvPr/>
        </p:nvPicPr>
        <p:blipFill rotWithShape="1">
          <a:blip r:embed="rId1">
            <a:alphaModFix/>
          </a:blip>
          <a:srcRect b="0" l="0" r="0" t="0"/>
          <a:stretch/>
        </p:blipFill>
        <p:spPr>
          <a:xfrm>
            <a:off x="6934200" y="6445251"/>
            <a:ext cx="2176499" cy="384299"/>
          </a:xfrm>
          <a:prstGeom prst="rect">
            <a:avLst/>
          </a:prstGeom>
          <a:noFill/>
          <a:ln>
            <a:noFill/>
          </a:ln>
        </p:spPr>
      </p:pic>
      <p:pic>
        <p:nvPicPr>
          <p:cNvPr id="642" name="Shape 642"/>
          <p:cNvPicPr preferRelativeResize="0"/>
          <p:nvPr/>
        </p:nvPicPr>
        <p:blipFill rotWithShape="1">
          <a:blip r:embed="rId2">
            <a:alphaModFix/>
          </a:blip>
          <a:srcRect b="0" l="0" r="0" t="0"/>
          <a:stretch/>
        </p:blipFill>
        <p:spPr>
          <a:xfrm>
            <a:off x="0" y="0"/>
            <a:ext cx="2571600" cy="6858000"/>
          </a:xfrm>
          <a:prstGeom prst="rect">
            <a:avLst/>
          </a:prstGeom>
          <a:noFill/>
          <a:ln>
            <a:noFill/>
          </a:ln>
        </p:spPr>
      </p:pic>
      <p:sp>
        <p:nvSpPr>
          <p:cNvPr id="643" name="Shape 643"/>
          <p:cNvSpPr/>
          <p:nvPr/>
        </p:nvSpPr>
        <p:spPr>
          <a:xfrm>
            <a:off x="873125" y="5770564"/>
            <a:ext cx="1933500" cy="892199"/>
          </a:xfrm>
          <a:prstGeom prst="ellipse">
            <a:avLst/>
          </a:prstGeom>
          <a:solidFill>
            <a:schemeClr val="accent3"/>
          </a:solidFill>
          <a:ln cap="flat" cmpd="sng" w="25400">
            <a:solidFill>
              <a:schemeClr val="accent3"/>
            </a:solidFill>
            <a:prstDash val="solid"/>
            <a:round/>
            <a:headEnd len="med" w="med" type="none"/>
            <a:tailEnd len="med" w="med" type="none"/>
          </a:ln>
        </p:spPr>
        <p:txBody>
          <a:bodyPr anchorCtr="0" anchor="ctr" bIns="28175" lIns="56375" rIns="56375" tIns="28175">
            <a:noAutofit/>
          </a:bodyPr>
          <a:lstStyle/>
          <a:p>
            <a:pPr indent="0" lvl="0" marL="0" marR="0" rtl="0" algn="ctr">
              <a:spcBef>
                <a:spcPts val="0"/>
              </a:spcBef>
              <a:spcAft>
                <a:spcPts val="0"/>
              </a:spcAft>
              <a:buNone/>
            </a:pPr>
            <a:r>
              <a:t/>
            </a:r>
            <a:endParaRPr b="0" baseline="0" i="0" sz="1800" u="none" cap="none" strike="noStrike">
              <a:solidFill>
                <a:srgbClr val="FFFFFF"/>
              </a:solidFill>
              <a:latin typeface="PT Sans"/>
              <a:ea typeface="PT Sans"/>
              <a:cs typeface="PT Sans"/>
              <a:sym typeface="PT Sans"/>
            </a:endParaRPr>
          </a:p>
        </p:txBody>
      </p:sp>
      <p:sp>
        <p:nvSpPr>
          <p:cNvPr id="644" name="Shape 644"/>
          <p:cNvSpPr txBox="1"/>
          <p:nvPr>
            <p:ph type="title"/>
          </p:nvPr>
        </p:nvSpPr>
        <p:spPr>
          <a:xfrm>
            <a:off x="914400" y="609600"/>
            <a:ext cx="8077199" cy="1143000"/>
          </a:xfrm>
          <a:prstGeom prst="rect">
            <a:avLst/>
          </a:prstGeom>
          <a:noFill/>
          <a:ln>
            <a:noFill/>
          </a:ln>
        </p:spPr>
        <p:txBody>
          <a:bodyPr anchorCtr="0" anchor="ctr" bIns="91425" lIns="91425" rIns="91425" tIns="91425"/>
          <a:lstStyle>
            <a:lvl1pPr indent="0" marL="0" marR="0" rtl="0" algn="ctr">
              <a:spcBef>
                <a:spcPts val="0"/>
              </a:spcBef>
              <a:spcAft>
                <a:spcPts val="0"/>
              </a:spcAft>
              <a:defRPr b="0" baseline="0" i="0" sz="4400" u="none" cap="none" strike="noStrike">
                <a:solidFill>
                  <a:schemeClr val="dk2"/>
                </a:solidFill>
                <a:latin typeface="PT Sans"/>
                <a:ea typeface="PT Sans"/>
                <a:cs typeface="PT Sans"/>
                <a:sym typeface="PT Sans"/>
              </a:defRPr>
            </a:lvl1pPr>
            <a:lvl2pPr indent="0" marL="0" marR="0" rtl="0" algn="ctr">
              <a:spcBef>
                <a:spcPts val="0"/>
              </a:spcBef>
              <a:spcAft>
                <a:spcPts val="0"/>
              </a:spcAft>
              <a:defRPr b="0" baseline="0" i="0" sz="4400" u="none" cap="none" strike="noStrike">
                <a:solidFill>
                  <a:schemeClr val="dk2"/>
                </a:solidFill>
                <a:latin typeface="PT Sans"/>
                <a:ea typeface="PT Sans"/>
                <a:cs typeface="PT Sans"/>
                <a:sym typeface="PT Sans"/>
              </a:defRPr>
            </a:lvl2pPr>
            <a:lvl3pPr indent="0" marL="0" marR="0" rtl="0" algn="ctr">
              <a:spcBef>
                <a:spcPts val="0"/>
              </a:spcBef>
              <a:spcAft>
                <a:spcPts val="0"/>
              </a:spcAft>
              <a:defRPr b="0" baseline="0" i="0" sz="4400" u="none" cap="none" strike="noStrike">
                <a:solidFill>
                  <a:schemeClr val="dk2"/>
                </a:solidFill>
                <a:latin typeface="PT Sans"/>
                <a:ea typeface="PT Sans"/>
                <a:cs typeface="PT Sans"/>
                <a:sym typeface="PT Sans"/>
              </a:defRPr>
            </a:lvl3pPr>
            <a:lvl4pPr indent="0" marL="0" marR="0" rtl="0" algn="ctr">
              <a:spcBef>
                <a:spcPts val="0"/>
              </a:spcBef>
              <a:spcAft>
                <a:spcPts val="0"/>
              </a:spcAft>
              <a:defRPr b="0" baseline="0" i="0" sz="4400" u="none" cap="none" strike="noStrike">
                <a:solidFill>
                  <a:schemeClr val="dk2"/>
                </a:solidFill>
                <a:latin typeface="PT Sans"/>
                <a:ea typeface="PT Sans"/>
                <a:cs typeface="PT Sans"/>
                <a:sym typeface="PT Sans"/>
              </a:defRPr>
            </a:lvl4pPr>
            <a:lvl5pPr indent="0" marL="0" marR="0" rtl="0" algn="ctr">
              <a:spcBef>
                <a:spcPts val="0"/>
              </a:spcBef>
              <a:spcAft>
                <a:spcPts val="0"/>
              </a:spcAft>
              <a:defRPr b="0" baseline="0" i="0" sz="4400" u="none" cap="none" strike="noStrike">
                <a:solidFill>
                  <a:schemeClr val="dk2"/>
                </a:solidFill>
                <a:latin typeface="PT Sans"/>
                <a:ea typeface="PT Sans"/>
                <a:cs typeface="PT Sans"/>
                <a:sym typeface="PT Sans"/>
              </a:defRPr>
            </a:lvl5pPr>
            <a:lvl6pPr indent="-12673" marL="457173" marR="0" rtl="0" algn="ctr">
              <a:spcBef>
                <a:spcPts val="0"/>
              </a:spcBef>
              <a:spcAft>
                <a:spcPts val="0"/>
              </a:spcAft>
              <a:defRPr b="0" baseline="0" i="0" sz="4400" u="none" cap="none" strike="noStrike">
                <a:solidFill>
                  <a:schemeClr val="dk2"/>
                </a:solidFill>
                <a:latin typeface="Arial"/>
                <a:ea typeface="Arial"/>
                <a:cs typeface="Arial"/>
                <a:sym typeface="Arial"/>
              </a:defRPr>
            </a:lvl6pPr>
            <a:lvl7pPr indent="-12645" marL="914345" marR="0" rtl="0" algn="ctr">
              <a:spcBef>
                <a:spcPts val="0"/>
              </a:spcBef>
              <a:spcAft>
                <a:spcPts val="0"/>
              </a:spcAft>
              <a:defRPr b="0" baseline="0" i="0" sz="4400" u="none" cap="none" strike="noStrike">
                <a:solidFill>
                  <a:schemeClr val="dk2"/>
                </a:solidFill>
                <a:latin typeface="Arial"/>
                <a:ea typeface="Arial"/>
                <a:cs typeface="Arial"/>
                <a:sym typeface="Arial"/>
              </a:defRPr>
            </a:lvl7pPr>
            <a:lvl8pPr indent="-12617" marL="1371517" marR="0" rtl="0" algn="ctr">
              <a:spcBef>
                <a:spcPts val="0"/>
              </a:spcBef>
              <a:spcAft>
                <a:spcPts val="0"/>
              </a:spcAft>
              <a:defRPr b="0" baseline="0" i="0" sz="4400" u="none" cap="none" strike="noStrike">
                <a:solidFill>
                  <a:schemeClr val="dk2"/>
                </a:solidFill>
                <a:latin typeface="Arial"/>
                <a:ea typeface="Arial"/>
                <a:cs typeface="Arial"/>
                <a:sym typeface="Arial"/>
              </a:defRPr>
            </a:lvl8pPr>
            <a:lvl9pPr indent="-12590" marL="1828690" marR="0" rtl="0" algn="ctr">
              <a:spcBef>
                <a:spcPts val="0"/>
              </a:spcBef>
              <a:spcAft>
                <a:spcPts val="0"/>
              </a:spcAft>
              <a:defRPr b="0" baseline="0" i="0" sz="4400" u="none" cap="none" strike="noStrike">
                <a:solidFill>
                  <a:schemeClr val="dk2"/>
                </a:solidFill>
                <a:latin typeface="Arial"/>
                <a:ea typeface="Arial"/>
                <a:cs typeface="Arial"/>
                <a:sym typeface="Arial"/>
              </a:defRPr>
            </a:lvl9pPr>
          </a:lstStyle>
          <a:p/>
        </p:txBody>
      </p:sp>
      <p:sp>
        <p:nvSpPr>
          <p:cNvPr id="645" name="Shape 645"/>
          <p:cNvSpPr txBox="1"/>
          <p:nvPr>
            <p:ph idx="1" type="body"/>
          </p:nvPr>
        </p:nvSpPr>
        <p:spPr>
          <a:xfrm>
            <a:off x="914400" y="1935165"/>
            <a:ext cx="8077199" cy="3551099"/>
          </a:xfrm>
          <a:prstGeom prst="rect">
            <a:avLst/>
          </a:prstGeom>
          <a:noFill/>
          <a:ln>
            <a:noFill/>
          </a:ln>
        </p:spPr>
        <p:txBody>
          <a:bodyPr anchorCtr="0" anchor="t" bIns="91425" lIns="91425" rIns="91425" tIns="91425"/>
          <a:lstStyle>
            <a:lvl1pPr indent="-138112" marL="341312" marR="0" rtl="0" algn="l">
              <a:spcBef>
                <a:spcPts val="640"/>
              </a:spcBef>
              <a:spcAft>
                <a:spcPts val="0"/>
              </a:spcAft>
              <a:buClr>
                <a:schemeClr val="dk1"/>
              </a:buClr>
              <a:buFont typeface="PT Sans"/>
              <a:buChar char="•"/>
              <a:defRPr b="0" baseline="0" i="0" sz="3200" u="none" cap="none" strike="noStrike">
                <a:solidFill>
                  <a:schemeClr val="dk1"/>
                </a:solidFill>
                <a:latin typeface="PT Sans"/>
                <a:ea typeface="PT Sans"/>
                <a:cs typeface="PT Sans"/>
                <a:sym typeface="PT Sans"/>
              </a:defRPr>
            </a:lvl1pPr>
            <a:lvl2pPr indent="-106362" marL="741362" marR="0" rtl="0" algn="l">
              <a:spcBef>
                <a:spcPts val="560"/>
              </a:spcBef>
              <a:spcAft>
                <a:spcPts val="0"/>
              </a:spcAft>
              <a:buClr>
                <a:schemeClr val="dk1"/>
              </a:buClr>
              <a:buFont typeface="PT Sans"/>
              <a:buChar char="–"/>
              <a:defRPr b="0" baseline="0" i="0" sz="2800" u="none" cap="none" strike="noStrike">
                <a:solidFill>
                  <a:schemeClr val="dk1"/>
                </a:solidFill>
                <a:latin typeface="PT Sans"/>
                <a:ea typeface="PT Sans"/>
                <a:cs typeface="PT Sans"/>
                <a:sym typeface="PT Sans"/>
              </a:defRPr>
            </a:lvl2pPr>
            <a:lvl3pPr indent="-74612" marL="1141412" marR="0" rtl="0" algn="l">
              <a:spcBef>
                <a:spcPts val="480"/>
              </a:spcBef>
              <a:spcAft>
                <a:spcPts val="0"/>
              </a:spcAft>
              <a:buClr>
                <a:schemeClr val="dk1"/>
              </a:buClr>
              <a:buFont typeface="PT Sans"/>
              <a:buChar char="•"/>
              <a:defRPr b="0" baseline="0" i="0" sz="2400" u="none" cap="none" strike="noStrike">
                <a:solidFill>
                  <a:schemeClr val="dk1"/>
                </a:solidFill>
                <a:latin typeface="PT Sans"/>
                <a:ea typeface="PT Sans"/>
                <a:cs typeface="PT Sans"/>
                <a:sym typeface="PT Sans"/>
              </a:defRPr>
            </a:lvl3pPr>
            <a:lvl4pPr indent="-100012" marL="1598612" marR="0" rtl="0" algn="l">
              <a:spcBef>
                <a:spcPts val="400"/>
              </a:spcBef>
              <a:spcAft>
                <a:spcPts val="0"/>
              </a:spcAft>
              <a:buClr>
                <a:schemeClr val="dk1"/>
              </a:buClr>
              <a:buFont typeface="PT Sans"/>
              <a:buChar char="–"/>
              <a:defRPr b="0" baseline="0" i="0" sz="2000" u="none" cap="none" strike="noStrike">
                <a:solidFill>
                  <a:schemeClr val="dk1"/>
                </a:solidFill>
                <a:latin typeface="PT Sans"/>
                <a:ea typeface="PT Sans"/>
                <a:cs typeface="PT Sans"/>
                <a:sym typeface="PT Sans"/>
              </a:defRPr>
            </a:lvl4pPr>
            <a:lvl5pPr indent="-100012" marL="2055812" marR="0" rtl="0" algn="l">
              <a:spcBef>
                <a:spcPts val="400"/>
              </a:spcBef>
              <a:spcAft>
                <a:spcPts val="0"/>
              </a:spcAft>
              <a:buClr>
                <a:schemeClr val="dk1"/>
              </a:buClr>
              <a:buFont typeface="PT Sans"/>
              <a:buChar char="»"/>
              <a:defRPr b="0" baseline="0" i="0" sz="2000" u="none" cap="none" strike="noStrike">
                <a:solidFill>
                  <a:schemeClr val="dk1"/>
                </a:solidFill>
                <a:latin typeface="PT Sans"/>
                <a:ea typeface="PT Sans"/>
                <a:cs typeface="PT Sans"/>
                <a:sym typeface="PT Sans"/>
              </a:defRPr>
            </a:lvl5pPr>
            <a:lvl6pPr indent="-114150" marL="2514450" marR="0" rtl="0" algn="l">
              <a:spcBef>
                <a:spcPts val="400"/>
              </a:spcBef>
              <a:spcAft>
                <a:spcPts val="0"/>
              </a:spcAft>
              <a:buClr>
                <a:schemeClr val="dk1"/>
              </a:buClr>
              <a:buFont typeface="PT Sans"/>
              <a:buChar char="»"/>
              <a:defRPr b="0" baseline="0" i="0" sz="2000" u="none" cap="none" strike="noStrike">
                <a:solidFill>
                  <a:schemeClr val="dk1"/>
                </a:solidFill>
                <a:latin typeface="PT Sans"/>
                <a:ea typeface="PT Sans"/>
                <a:cs typeface="PT Sans"/>
                <a:sym typeface="PT Sans"/>
              </a:defRPr>
            </a:lvl6pPr>
            <a:lvl7pPr indent="-114122" marL="2971622" marR="0" rtl="0" algn="l">
              <a:spcBef>
                <a:spcPts val="400"/>
              </a:spcBef>
              <a:spcAft>
                <a:spcPts val="0"/>
              </a:spcAft>
              <a:buClr>
                <a:schemeClr val="dk1"/>
              </a:buClr>
              <a:buFont typeface="PT Sans"/>
              <a:buChar char="»"/>
              <a:defRPr b="0" baseline="0" i="0" sz="2000" u="none" cap="none" strike="noStrike">
                <a:solidFill>
                  <a:schemeClr val="dk1"/>
                </a:solidFill>
                <a:latin typeface="PT Sans"/>
                <a:ea typeface="PT Sans"/>
                <a:cs typeface="PT Sans"/>
                <a:sym typeface="PT Sans"/>
              </a:defRPr>
            </a:lvl7pPr>
            <a:lvl8pPr indent="-114095" marL="3428795" marR="0" rtl="0" algn="l">
              <a:spcBef>
                <a:spcPts val="400"/>
              </a:spcBef>
              <a:spcAft>
                <a:spcPts val="0"/>
              </a:spcAft>
              <a:buClr>
                <a:schemeClr val="dk1"/>
              </a:buClr>
              <a:buFont typeface="PT Sans"/>
              <a:buChar char="»"/>
              <a:defRPr b="0" baseline="0" i="0" sz="2000" u="none" cap="none" strike="noStrike">
                <a:solidFill>
                  <a:schemeClr val="dk1"/>
                </a:solidFill>
                <a:latin typeface="PT Sans"/>
                <a:ea typeface="PT Sans"/>
                <a:cs typeface="PT Sans"/>
                <a:sym typeface="PT Sans"/>
              </a:defRPr>
            </a:lvl8pPr>
            <a:lvl9pPr indent="-114067" marL="3885967" marR="0" rtl="0" algn="l">
              <a:spcBef>
                <a:spcPts val="400"/>
              </a:spcBef>
              <a:spcAft>
                <a:spcPts val="0"/>
              </a:spcAft>
              <a:buClr>
                <a:schemeClr val="dk1"/>
              </a:buClr>
              <a:buFont typeface="PT Sans"/>
              <a:buChar char="»"/>
              <a:defRPr b="0" baseline="0" i="0" sz="2000" u="none" cap="none" strike="noStrike">
                <a:solidFill>
                  <a:schemeClr val="dk1"/>
                </a:solidFill>
                <a:latin typeface="PT Sans"/>
                <a:ea typeface="PT Sans"/>
                <a:cs typeface="PT Sans"/>
                <a:sym typeface="PT Sans"/>
              </a:defRPr>
            </a:lvl9pPr>
          </a:lstStyle>
          <a:p/>
        </p:txBody>
      </p:sp>
      <p:sp>
        <p:nvSpPr>
          <p:cNvPr id="646" name="Shape 646"/>
          <p:cNvSpPr txBox="1"/>
          <p:nvPr>
            <p:ph idx="10" type="dt"/>
          </p:nvPr>
        </p:nvSpPr>
        <p:spPr>
          <a:xfrm>
            <a:off x="2819400" y="6245225"/>
            <a:ext cx="1447800" cy="476100"/>
          </a:xfrm>
          <a:prstGeom prst="rect">
            <a:avLst/>
          </a:prstGeom>
          <a:noFill/>
          <a:ln>
            <a:noFill/>
          </a:ln>
        </p:spPr>
        <p:txBody>
          <a:bodyPr anchorCtr="0" anchor="t" bIns="91425" lIns="91425" rIns="91425" tIns="91425"/>
          <a:lstStyle>
            <a:lvl1pPr indent="0" marL="0" marR="0" rtl="0" algn="l">
              <a:spcBef>
                <a:spcPts val="0"/>
              </a:spcBef>
              <a:defRPr b="0" baseline="0" i="0" sz="1400" u="none" cap="none" strike="noStrike">
                <a:solidFill>
                  <a:schemeClr val="dk1"/>
                </a:solidFill>
                <a:latin typeface="PT Sans"/>
                <a:ea typeface="PT Sans"/>
                <a:cs typeface="PT Sans"/>
                <a:sym typeface="PT Sans"/>
              </a:defRPr>
            </a:lvl1pPr>
            <a:lvl2pPr indent="-12673" marL="457173" marR="0" rtl="0" algn="l">
              <a:spcBef>
                <a:spcPts val="0"/>
              </a:spcBef>
              <a:defRPr b="0" baseline="0" i="0" sz="1800" u="none" cap="none" strike="noStrike">
                <a:solidFill>
                  <a:schemeClr val="dk1"/>
                </a:solidFill>
                <a:latin typeface="PT Sans"/>
                <a:ea typeface="PT Sans"/>
                <a:cs typeface="PT Sans"/>
                <a:sym typeface="PT Sans"/>
              </a:defRPr>
            </a:lvl2pPr>
            <a:lvl3pPr indent="-12645" marL="914345" marR="0" rtl="0" algn="l">
              <a:spcBef>
                <a:spcPts val="0"/>
              </a:spcBef>
              <a:defRPr b="0" baseline="0" i="0" sz="1800" u="none" cap="none" strike="noStrike">
                <a:solidFill>
                  <a:schemeClr val="dk1"/>
                </a:solidFill>
                <a:latin typeface="PT Sans"/>
                <a:ea typeface="PT Sans"/>
                <a:cs typeface="PT Sans"/>
                <a:sym typeface="PT Sans"/>
              </a:defRPr>
            </a:lvl3pPr>
            <a:lvl4pPr indent="-12617" marL="1371517" marR="0" rtl="0" algn="l">
              <a:spcBef>
                <a:spcPts val="0"/>
              </a:spcBef>
              <a:defRPr b="0" baseline="0" i="0" sz="1800" u="none" cap="none" strike="noStrike">
                <a:solidFill>
                  <a:schemeClr val="dk1"/>
                </a:solidFill>
                <a:latin typeface="PT Sans"/>
                <a:ea typeface="PT Sans"/>
                <a:cs typeface="PT Sans"/>
                <a:sym typeface="PT Sans"/>
              </a:defRPr>
            </a:lvl4pPr>
            <a:lvl5pPr indent="-12590" marL="1828690" marR="0" rtl="0" algn="l">
              <a:spcBef>
                <a:spcPts val="0"/>
              </a:spcBef>
              <a:defRPr b="0" baseline="0" i="0" sz="1800" u="none" cap="none" strike="noStrike">
                <a:solidFill>
                  <a:schemeClr val="dk1"/>
                </a:solidFill>
                <a:latin typeface="PT Sans"/>
                <a:ea typeface="PT Sans"/>
                <a:cs typeface="PT Sans"/>
                <a:sym typeface="PT Sans"/>
              </a:defRPr>
            </a:lvl5pPr>
            <a:lvl6pPr indent="-12562" marL="2285862" marR="0" rtl="0" algn="l">
              <a:spcBef>
                <a:spcPts val="0"/>
              </a:spcBef>
              <a:defRPr b="0" baseline="0" i="0" sz="1800" u="none" cap="none" strike="noStrike">
                <a:solidFill>
                  <a:schemeClr val="dk1"/>
                </a:solidFill>
                <a:latin typeface="PT Sans"/>
                <a:ea typeface="PT Sans"/>
                <a:cs typeface="PT Sans"/>
                <a:sym typeface="PT Sans"/>
              </a:defRPr>
            </a:lvl6pPr>
            <a:lvl7pPr indent="-12536" marL="2743036" marR="0" rtl="0" algn="l">
              <a:spcBef>
                <a:spcPts val="0"/>
              </a:spcBef>
              <a:defRPr b="0" baseline="0" i="0" sz="1800" u="none" cap="none" strike="noStrike">
                <a:solidFill>
                  <a:schemeClr val="dk1"/>
                </a:solidFill>
                <a:latin typeface="PT Sans"/>
                <a:ea typeface="PT Sans"/>
                <a:cs typeface="PT Sans"/>
                <a:sym typeface="PT Sans"/>
              </a:defRPr>
            </a:lvl7pPr>
            <a:lvl8pPr indent="-12508" marL="3200208" marR="0" rtl="0" algn="l">
              <a:spcBef>
                <a:spcPts val="0"/>
              </a:spcBef>
              <a:defRPr b="0" baseline="0" i="0" sz="1800" u="none" cap="none" strike="noStrike">
                <a:solidFill>
                  <a:schemeClr val="dk1"/>
                </a:solidFill>
                <a:latin typeface="PT Sans"/>
                <a:ea typeface="PT Sans"/>
                <a:cs typeface="PT Sans"/>
                <a:sym typeface="PT Sans"/>
              </a:defRPr>
            </a:lvl8pPr>
            <a:lvl9pPr indent="-12481" marL="3657381" marR="0" rtl="0" algn="l">
              <a:spcBef>
                <a:spcPts val="0"/>
              </a:spcBef>
              <a:defRPr b="0" baseline="0" i="0" sz="1800" u="none" cap="none" strike="noStrike">
                <a:solidFill>
                  <a:schemeClr val="dk1"/>
                </a:solidFill>
                <a:latin typeface="PT Sans"/>
                <a:ea typeface="PT Sans"/>
                <a:cs typeface="PT Sans"/>
                <a:sym typeface="PT Sans"/>
              </a:defRPr>
            </a:lvl9pPr>
          </a:lstStyle>
          <a:p/>
        </p:txBody>
      </p:sp>
      <p:sp>
        <p:nvSpPr>
          <p:cNvPr id="647" name="Shape 647"/>
          <p:cNvSpPr txBox="1"/>
          <p:nvPr>
            <p:ph idx="11" type="ftr"/>
          </p:nvPr>
        </p:nvSpPr>
        <p:spPr>
          <a:xfrm>
            <a:off x="4572000" y="6245225"/>
            <a:ext cx="2438399" cy="476100"/>
          </a:xfrm>
          <a:prstGeom prst="rect">
            <a:avLst/>
          </a:prstGeom>
          <a:noFill/>
          <a:ln>
            <a:noFill/>
          </a:ln>
        </p:spPr>
        <p:txBody>
          <a:bodyPr anchorCtr="0" anchor="t" bIns="91425" lIns="91425" rIns="91425" tIns="91425"/>
          <a:lstStyle>
            <a:lvl1pPr indent="0" marL="0" marR="0" rtl="0" algn="ctr">
              <a:spcBef>
                <a:spcPts val="0"/>
              </a:spcBef>
              <a:defRPr b="0" baseline="0" i="0" sz="1400" u="none" cap="none" strike="noStrike">
                <a:solidFill>
                  <a:schemeClr val="dk1"/>
                </a:solidFill>
                <a:latin typeface="PT Sans"/>
                <a:ea typeface="PT Sans"/>
                <a:cs typeface="PT Sans"/>
                <a:sym typeface="PT Sans"/>
              </a:defRPr>
            </a:lvl1pPr>
            <a:lvl2pPr indent="-12673" marL="457173" marR="0" rtl="0" algn="l">
              <a:spcBef>
                <a:spcPts val="0"/>
              </a:spcBef>
              <a:defRPr b="0" baseline="0" i="0" sz="1800" u="none" cap="none" strike="noStrike">
                <a:solidFill>
                  <a:schemeClr val="dk1"/>
                </a:solidFill>
                <a:latin typeface="PT Sans"/>
                <a:ea typeface="PT Sans"/>
                <a:cs typeface="PT Sans"/>
                <a:sym typeface="PT Sans"/>
              </a:defRPr>
            </a:lvl2pPr>
            <a:lvl3pPr indent="-12645" marL="914345" marR="0" rtl="0" algn="l">
              <a:spcBef>
                <a:spcPts val="0"/>
              </a:spcBef>
              <a:defRPr b="0" baseline="0" i="0" sz="1800" u="none" cap="none" strike="noStrike">
                <a:solidFill>
                  <a:schemeClr val="dk1"/>
                </a:solidFill>
                <a:latin typeface="PT Sans"/>
                <a:ea typeface="PT Sans"/>
                <a:cs typeface="PT Sans"/>
                <a:sym typeface="PT Sans"/>
              </a:defRPr>
            </a:lvl3pPr>
            <a:lvl4pPr indent="-12617" marL="1371517" marR="0" rtl="0" algn="l">
              <a:spcBef>
                <a:spcPts val="0"/>
              </a:spcBef>
              <a:defRPr b="0" baseline="0" i="0" sz="1800" u="none" cap="none" strike="noStrike">
                <a:solidFill>
                  <a:schemeClr val="dk1"/>
                </a:solidFill>
                <a:latin typeface="PT Sans"/>
                <a:ea typeface="PT Sans"/>
                <a:cs typeface="PT Sans"/>
                <a:sym typeface="PT Sans"/>
              </a:defRPr>
            </a:lvl4pPr>
            <a:lvl5pPr indent="-12590" marL="1828690" marR="0" rtl="0" algn="l">
              <a:spcBef>
                <a:spcPts val="0"/>
              </a:spcBef>
              <a:defRPr b="0" baseline="0" i="0" sz="1800" u="none" cap="none" strike="noStrike">
                <a:solidFill>
                  <a:schemeClr val="dk1"/>
                </a:solidFill>
                <a:latin typeface="PT Sans"/>
                <a:ea typeface="PT Sans"/>
                <a:cs typeface="PT Sans"/>
                <a:sym typeface="PT Sans"/>
              </a:defRPr>
            </a:lvl5pPr>
            <a:lvl6pPr indent="-12562" marL="2285862" marR="0" rtl="0" algn="l">
              <a:spcBef>
                <a:spcPts val="0"/>
              </a:spcBef>
              <a:defRPr b="0" baseline="0" i="0" sz="1800" u="none" cap="none" strike="noStrike">
                <a:solidFill>
                  <a:schemeClr val="dk1"/>
                </a:solidFill>
                <a:latin typeface="PT Sans"/>
                <a:ea typeface="PT Sans"/>
                <a:cs typeface="PT Sans"/>
                <a:sym typeface="PT Sans"/>
              </a:defRPr>
            </a:lvl6pPr>
            <a:lvl7pPr indent="-12536" marL="2743036" marR="0" rtl="0" algn="l">
              <a:spcBef>
                <a:spcPts val="0"/>
              </a:spcBef>
              <a:defRPr b="0" baseline="0" i="0" sz="1800" u="none" cap="none" strike="noStrike">
                <a:solidFill>
                  <a:schemeClr val="dk1"/>
                </a:solidFill>
                <a:latin typeface="PT Sans"/>
                <a:ea typeface="PT Sans"/>
                <a:cs typeface="PT Sans"/>
                <a:sym typeface="PT Sans"/>
              </a:defRPr>
            </a:lvl7pPr>
            <a:lvl8pPr indent="-12508" marL="3200208" marR="0" rtl="0" algn="l">
              <a:spcBef>
                <a:spcPts val="0"/>
              </a:spcBef>
              <a:defRPr b="0" baseline="0" i="0" sz="1800" u="none" cap="none" strike="noStrike">
                <a:solidFill>
                  <a:schemeClr val="dk1"/>
                </a:solidFill>
                <a:latin typeface="PT Sans"/>
                <a:ea typeface="PT Sans"/>
                <a:cs typeface="PT Sans"/>
                <a:sym typeface="PT Sans"/>
              </a:defRPr>
            </a:lvl8pPr>
            <a:lvl9pPr indent="-12481" marL="3657381" marR="0" rtl="0" algn="l">
              <a:spcBef>
                <a:spcPts val="0"/>
              </a:spcBef>
              <a:defRPr b="0" baseline="0" i="0" sz="1800" u="none" cap="none" strike="noStrike">
                <a:solidFill>
                  <a:schemeClr val="dk1"/>
                </a:solidFill>
                <a:latin typeface="PT Sans"/>
                <a:ea typeface="PT Sans"/>
                <a:cs typeface="PT Sans"/>
                <a:sym typeface="PT Sans"/>
              </a:defRPr>
            </a:lvl9pPr>
          </a:lstStyle>
          <a:p/>
        </p:txBody>
      </p:sp>
      <p:sp>
        <p:nvSpPr>
          <p:cNvPr id="648" name="Shape 648"/>
          <p:cNvSpPr txBox="1"/>
          <p:nvPr>
            <p:ph idx="12" type="sldNum"/>
          </p:nvPr>
        </p:nvSpPr>
        <p:spPr>
          <a:xfrm>
            <a:off x="7239000" y="6245225"/>
            <a:ext cx="1447800" cy="476100"/>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400" u="none" cap="none" strike="noStrike">
                <a:solidFill>
                  <a:srgbClr val="000000"/>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25" name="Shape 725"/>
        <p:cNvGrpSpPr/>
        <p:nvPr/>
      </p:nvGrpSpPr>
      <p:grpSpPr>
        <a:xfrm>
          <a:off x="0" y="0"/>
          <a:ext cx="0" cy="0"/>
          <a:chOff x="0" y="0"/>
          <a:chExt cx="0" cy="0"/>
        </a:xfrm>
      </p:grpSpPr>
      <p:pic>
        <p:nvPicPr>
          <p:cNvPr id="726" name="Shape 726"/>
          <p:cNvPicPr preferRelativeResize="0"/>
          <p:nvPr/>
        </p:nvPicPr>
        <p:blipFill rotWithShape="1">
          <a:blip r:embed="rId1">
            <a:alphaModFix/>
          </a:blip>
          <a:srcRect b="0" l="0" r="0" t="0"/>
          <a:stretch/>
        </p:blipFill>
        <p:spPr>
          <a:xfrm>
            <a:off x="6934200" y="6445251"/>
            <a:ext cx="2176462" cy="384174"/>
          </a:xfrm>
          <a:prstGeom prst="rect">
            <a:avLst/>
          </a:prstGeom>
          <a:noFill/>
          <a:ln>
            <a:noFill/>
          </a:ln>
        </p:spPr>
      </p:pic>
      <p:pic>
        <p:nvPicPr>
          <p:cNvPr id="727" name="Shape 727"/>
          <p:cNvPicPr preferRelativeResize="0"/>
          <p:nvPr/>
        </p:nvPicPr>
        <p:blipFill rotWithShape="1">
          <a:blip r:embed="rId2">
            <a:alphaModFix/>
          </a:blip>
          <a:srcRect b="0" l="0" r="0" t="0"/>
          <a:stretch/>
        </p:blipFill>
        <p:spPr>
          <a:xfrm>
            <a:off x="0" y="0"/>
            <a:ext cx="2571749" cy="6858000"/>
          </a:xfrm>
          <a:prstGeom prst="rect">
            <a:avLst/>
          </a:prstGeom>
          <a:noFill/>
          <a:ln>
            <a:noFill/>
          </a:ln>
        </p:spPr>
      </p:pic>
      <p:sp>
        <p:nvSpPr>
          <p:cNvPr id="728" name="Shape 728"/>
          <p:cNvSpPr/>
          <p:nvPr/>
        </p:nvSpPr>
        <p:spPr>
          <a:xfrm>
            <a:off x="873125" y="5770564"/>
            <a:ext cx="1933574" cy="892173"/>
          </a:xfrm>
          <a:prstGeom prst="ellipse">
            <a:avLst/>
          </a:prstGeom>
          <a:solidFill>
            <a:schemeClr val="accent3"/>
          </a:solidFill>
          <a:ln cap="flat" cmpd="sng" w="25400">
            <a:solidFill>
              <a:schemeClr val="accent3"/>
            </a:solidFill>
            <a:prstDash val="solid"/>
            <a:round/>
            <a:headEnd len="med" w="med" type="none"/>
            <a:tailEnd len="med" w="med" type="none"/>
          </a:ln>
        </p:spPr>
        <p:txBody>
          <a:bodyPr anchorCtr="0" anchor="ctr" bIns="28175" lIns="56375" rIns="56375" tIns="28175">
            <a:noAutofit/>
          </a:bodyPr>
          <a:lstStyle/>
          <a:p>
            <a:pPr indent="0" lvl="0" marL="0" marR="0" rtl="0" algn="ctr">
              <a:lnSpc>
                <a:spcPct val="100000"/>
              </a:lnSpc>
              <a:spcBef>
                <a:spcPts val="0"/>
              </a:spcBef>
              <a:spcAft>
                <a:spcPts val="0"/>
              </a:spcAft>
              <a:buClr>
                <a:srgbClr val="000000"/>
              </a:buClr>
              <a:buFont typeface="Arial"/>
              <a:buNone/>
            </a:pPr>
            <a:r>
              <a:t/>
            </a:r>
            <a:endParaRPr b="0" baseline="0" i="0" sz="1800" u="none" cap="none" strike="noStrike">
              <a:solidFill>
                <a:srgbClr val="FFFFFF"/>
              </a:solidFill>
              <a:latin typeface="PT Sans"/>
              <a:ea typeface="PT Sans"/>
              <a:cs typeface="PT Sans"/>
              <a:sym typeface="PT Sans"/>
              <a:rtl val="0"/>
            </a:endParaRPr>
          </a:p>
        </p:txBody>
      </p:sp>
      <p:sp>
        <p:nvSpPr>
          <p:cNvPr id="729" name="Shape 729"/>
          <p:cNvSpPr txBox="1"/>
          <p:nvPr>
            <p:ph type="title"/>
          </p:nvPr>
        </p:nvSpPr>
        <p:spPr>
          <a:xfrm>
            <a:off x="914400" y="609600"/>
            <a:ext cx="8077199" cy="1143000"/>
          </a:xfrm>
          <a:prstGeom prst="rect">
            <a:avLst/>
          </a:prstGeom>
          <a:noFill/>
          <a:ln>
            <a:noFill/>
          </a:ln>
        </p:spPr>
        <p:txBody>
          <a:bodyPr anchorCtr="0" anchor="ctr" bIns="91425" lIns="91425" rIns="91425" tIns="91425"/>
          <a:lstStyle>
            <a:lvl1pPr indent="0" marL="0" marR="0" rtl="0" algn="ctr">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1pPr>
            <a:lvl2pPr indent="0" marL="0" marR="0" rtl="0" algn="ctr">
              <a:spcBef>
                <a:spcPts val="0"/>
              </a:spcBef>
              <a:spcAft>
                <a:spcPts val="0"/>
              </a:spcAft>
              <a:defRPr b="0" baseline="0" i="0" sz="1800" u="none" cap="none" strike="noStrike"/>
            </a:lvl2pPr>
            <a:lvl3pPr indent="0" marL="0" marR="0" rtl="0" algn="ctr">
              <a:spcBef>
                <a:spcPts val="0"/>
              </a:spcBef>
              <a:spcAft>
                <a:spcPts val="0"/>
              </a:spcAft>
              <a:defRPr b="0" baseline="0" i="0" sz="1800" u="none" cap="none" strike="noStrike"/>
            </a:lvl3pPr>
            <a:lvl4pPr indent="0" marL="0" marR="0" rtl="0" algn="ctr">
              <a:spcBef>
                <a:spcPts val="0"/>
              </a:spcBef>
              <a:spcAft>
                <a:spcPts val="0"/>
              </a:spcAft>
              <a:defRPr b="0" baseline="0" i="0" sz="1800" u="none" cap="none" strike="noStrike"/>
            </a:lvl4pPr>
            <a:lvl5pPr indent="0" marL="0" marR="0" rtl="0" algn="ctr">
              <a:spcBef>
                <a:spcPts val="0"/>
              </a:spcBef>
              <a:spcAft>
                <a:spcPts val="0"/>
              </a:spcAft>
              <a:defRPr b="0" baseline="0" i="0" sz="1800" u="none" cap="none" strike="noStrike"/>
            </a:lvl5pPr>
            <a:lvl6pPr indent="-12673" marL="457173" marR="0" rtl="0" algn="ctr">
              <a:spcBef>
                <a:spcPts val="0"/>
              </a:spcBef>
              <a:spcAft>
                <a:spcPts val="0"/>
              </a:spcAft>
              <a:defRPr b="0" baseline="0" i="0" sz="1800" u="none" cap="none" strike="noStrike"/>
            </a:lvl6pPr>
            <a:lvl7pPr indent="-12643" marL="914344" marR="0" rtl="0" algn="ctr">
              <a:spcBef>
                <a:spcPts val="0"/>
              </a:spcBef>
              <a:spcAft>
                <a:spcPts val="0"/>
              </a:spcAft>
              <a:defRPr b="0" baseline="0" i="0" sz="1800" u="none" cap="none" strike="noStrike"/>
            </a:lvl7pPr>
            <a:lvl8pPr indent="-12618" marL="1371518" marR="0" rtl="0" algn="ctr">
              <a:spcBef>
                <a:spcPts val="0"/>
              </a:spcBef>
              <a:spcAft>
                <a:spcPts val="0"/>
              </a:spcAft>
              <a:defRPr b="0" baseline="0" i="0" sz="1800" u="none" cap="none" strike="noStrike"/>
            </a:lvl8pPr>
            <a:lvl9pPr indent="-12591" marL="1828691" marR="0" rtl="0" algn="ctr">
              <a:spcBef>
                <a:spcPts val="0"/>
              </a:spcBef>
              <a:spcAft>
                <a:spcPts val="0"/>
              </a:spcAft>
              <a:defRPr b="0" baseline="0" i="0" sz="1800" u="none" cap="none" strike="noStrike"/>
            </a:lvl9pPr>
          </a:lstStyle>
          <a:p/>
        </p:txBody>
      </p:sp>
      <p:sp>
        <p:nvSpPr>
          <p:cNvPr id="730" name="Shape 730"/>
          <p:cNvSpPr txBox="1"/>
          <p:nvPr>
            <p:ph idx="1" type="body"/>
          </p:nvPr>
        </p:nvSpPr>
        <p:spPr>
          <a:xfrm>
            <a:off x="914400" y="1935165"/>
            <a:ext cx="8077199" cy="3551236"/>
          </a:xfrm>
          <a:prstGeom prst="rect">
            <a:avLst/>
          </a:prstGeom>
          <a:noFill/>
          <a:ln>
            <a:noFill/>
          </a:ln>
        </p:spPr>
        <p:txBody>
          <a:bodyPr anchorCtr="0" anchor="t" bIns="91425" lIns="91425" rIns="91425" tIns="91425"/>
          <a:lstStyle>
            <a:lvl1pPr indent="-49213" marL="341313" marR="0" rtl="0" algn="l">
              <a:lnSpc>
                <a:spcPct val="100000"/>
              </a:lnSpc>
              <a:spcBef>
                <a:spcPts val="640"/>
              </a:spcBef>
              <a:spcAft>
                <a:spcPts val="0"/>
              </a:spcAft>
              <a:buClr>
                <a:schemeClr val="dk1"/>
              </a:buClr>
              <a:buFont typeface="PT Sans"/>
              <a:buChar char="•"/>
              <a:defRPr b="0" baseline="0" i="0" sz="1400" u="none" cap="none" strike="noStrike">
                <a:solidFill>
                  <a:srgbClr val="000000"/>
                </a:solidFill>
                <a:latin typeface="Arial"/>
                <a:ea typeface="Arial"/>
                <a:cs typeface="Arial"/>
                <a:sym typeface="Arial"/>
                <a:rtl val="0"/>
              </a:defRPr>
            </a:lvl1pPr>
            <a:lvl2pPr indent="-17462" marL="741363" marR="0" rtl="0" algn="l">
              <a:lnSpc>
                <a:spcPct val="100000"/>
              </a:lnSpc>
              <a:spcBef>
                <a:spcPts val="560"/>
              </a:spcBef>
              <a:spcAft>
                <a:spcPts val="0"/>
              </a:spcAft>
              <a:buClr>
                <a:schemeClr val="dk1"/>
              </a:buClr>
              <a:buFont typeface="PT Sans"/>
              <a:buChar char="–"/>
              <a:defRPr b="0" baseline="0" i="0" sz="1400" u="none" cap="none" strike="noStrike">
                <a:solidFill>
                  <a:srgbClr val="000000"/>
                </a:solidFill>
                <a:latin typeface="Arial"/>
                <a:ea typeface="Arial"/>
                <a:cs typeface="Arial"/>
                <a:sym typeface="Arial"/>
                <a:rtl val="0"/>
              </a:defRPr>
            </a:lvl2pPr>
            <a:lvl3pPr indent="14287" marL="1141413" marR="0" rtl="0" algn="l">
              <a:lnSpc>
                <a:spcPct val="100000"/>
              </a:lnSpc>
              <a:spcBef>
                <a:spcPts val="480"/>
              </a:spcBef>
              <a:spcAft>
                <a:spcPts val="0"/>
              </a:spcAft>
              <a:buClr>
                <a:schemeClr val="dk1"/>
              </a:buClr>
              <a:buFont typeface="PT Sans"/>
              <a:buChar char="•"/>
              <a:defRPr b="0" baseline="0" i="0" sz="1400" u="none" cap="none" strike="noStrike">
                <a:solidFill>
                  <a:srgbClr val="000000"/>
                </a:solidFill>
                <a:latin typeface="Arial"/>
                <a:ea typeface="Arial"/>
                <a:cs typeface="Arial"/>
                <a:sym typeface="Arial"/>
                <a:rtl val="0"/>
              </a:defRPr>
            </a:lvl3pPr>
            <a:lvl4pPr indent="-11112" marL="1598613" marR="0" rtl="0" algn="l">
              <a:lnSpc>
                <a:spcPct val="100000"/>
              </a:lnSpc>
              <a:spcBef>
                <a:spcPts val="400"/>
              </a:spcBef>
              <a:spcAft>
                <a:spcPts val="0"/>
              </a:spcAft>
              <a:buClr>
                <a:schemeClr val="dk1"/>
              </a:buClr>
              <a:buFont typeface="PT Sans"/>
              <a:buChar char="–"/>
              <a:defRPr b="0" baseline="0" i="0" sz="1400" u="none" cap="none" strike="noStrike">
                <a:solidFill>
                  <a:srgbClr val="000000"/>
                </a:solidFill>
                <a:latin typeface="Arial"/>
                <a:ea typeface="Arial"/>
                <a:cs typeface="Arial"/>
                <a:sym typeface="Arial"/>
                <a:rtl val="0"/>
              </a:defRPr>
            </a:lvl4pPr>
            <a:lvl5pPr indent="-11113" marL="2055813" marR="0" rtl="0" algn="l">
              <a:lnSpc>
                <a:spcPct val="100000"/>
              </a:lnSpc>
              <a:spcBef>
                <a:spcPts val="400"/>
              </a:spcBef>
              <a:spcAft>
                <a:spcPts val="0"/>
              </a:spcAft>
              <a:buClr>
                <a:schemeClr val="dk1"/>
              </a:buClr>
              <a:buFont typeface="PT Sans"/>
              <a:buChar char="»"/>
              <a:defRPr b="0" baseline="0" i="0" sz="1400" u="none" cap="none" strike="noStrike">
                <a:solidFill>
                  <a:srgbClr val="000000"/>
                </a:solidFill>
                <a:latin typeface="Arial"/>
                <a:ea typeface="Arial"/>
                <a:cs typeface="Arial"/>
                <a:sym typeface="Arial"/>
                <a:rtl val="0"/>
              </a:defRPr>
            </a:lvl5pPr>
            <a:lvl6pPr indent="-25250" marL="2514450" marR="0" rtl="0" algn="l">
              <a:lnSpc>
                <a:spcPct val="100000"/>
              </a:lnSpc>
              <a:spcBef>
                <a:spcPts val="400"/>
              </a:spcBef>
              <a:spcAft>
                <a:spcPts val="0"/>
              </a:spcAft>
              <a:buClr>
                <a:schemeClr val="dk1"/>
              </a:buClr>
              <a:buFont typeface="PT Sans"/>
              <a:buChar char="»"/>
              <a:defRPr b="0" baseline="0" i="0" sz="1400" u="none" cap="none" strike="noStrike">
                <a:solidFill>
                  <a:srgbClr val="000000"/>
                </a:solidFill>
                <a:latin typeface="Arial"/>
                <a:ea typeface="Arial"/>
                <a:cs typeface="Arial"/>
                <a:sym typeface="Arial"/>
                <a:rtl val="0"/>
              </a:defRPr>
            </a:lvl6pPr>
            <a:lvl7pPr indent="-25221" marL="2971622" marR="0" rtl="0" algn="l">
              <a:lnSpc>
                <a:spcPct val="100000"/>
              </a:lnSpc>
              <a:spcBef>
                <a:spcPts val="400"/>
              </a:spcBef>
              <a:spcAft>
                <a:spcPts val="0"/>
              </a:spcAft>
              <a:buClr>
                <a:schemeClr val="dk1"/>
              </a:buClr>
              <a:buFont typeface="PT Sans"/>
              <a:buChar char="»"/>
              <a:defRPr b="0" baseline="0" i="0" sz="1400" u="none" cap="none" strike="noStrike">
                <a:solidFill>
                  <a:srgbClr val="000000"/>
                </a:solidFill>
                <a:latin typeface="Arial"/>
                <a:ea typeface="Arial"/>
                <a:cs typeface="Arial"/>
                <a:sym typeface="Arial"/>
                <a:rtl val="0"/>
              </a:defRPr>
            </a:lvl7pPr>
            <a:lvl8pPr indent="-25194" marL="3428795" marR="0" rtl="0" algn="l">
              <a:lnSpc>
                <a:spcPct val="100000"/>
              </a:lnSpc>
              <a:spcBef>
                <a:spcPts val="400"/>
              </a:spcBef>
              <a:spcAft>
                <a:spcPts val="0"/>
              </a:spcAft>
              <a:buClr>
                <a:schemeClr val="dk1"/>
              </a:buClr>
              <a:buFont typeface="PT Sans"/>
              <a:buChar char="»"/>
              <a:defRPr b="0" baseline="0" i="0" sz="1400" u="none" cap="none" strike="noStrike">
                <a:solidFill>
                  <a:srgbClr val="000000"/>
                </a:solidFill>
                <a:latin typeface="Arial"/>
                <a:ea typeface="Arial"/>
                <a:cs typeface="Arial"/>
                <a:sym typeface="Arial"/>
                <a:rtl val="0"/>
              </a:defRPr>
            </a:lvl8pPr>
            <a:lvl9pPr indent="-25167" marL="3885967" marR="0" rtl="0" algn="l">
              <a:lnSpc>
                <a:spcPct val="100000"/>
              </a:lnSpc>
              <a:spcBef>
                <a:spcPts val="400"/>
              </a:spcBef>
              <a:spcAft>
                <a:spcPts val="0"/>
              </a:spcAft>
              <a:buClr>
                <a:schemeClr val="dk1"/>
              </a:buClr>
              <a:buFont typeface="PT Sans"/>
              <a:buChar char="»"/>
              <a:defRPr b="0" baseline="0" i="0" sz="1400" u="none" cap="none" strike="noStrike">
                <a:solidFill>
                  <a:srgbClr val="000000"/>
                </a:solidFill>
                <a:latin typeface="Arial"/>
                <a:ea typeface="Arial"/>
                <a:cs typeface="Arial"/>
                <a:sym typeface="Arial"/>
                <a:rtl val="0"/>
              </a:defRPr>
            </a:lvl9pPr>
          </a:lstStyle>
          <a:p/>
        </p:txBody>
      </p:sp>
      <p:sp>
        <p:nvSpPr>
          <p:cNvPr id="731" name="Shape 731"/>
          <p:cNvSpPr txBox="1"/>
          <p:nvPr>
            <p:ph idx="10" type="dt"/>
          </p:nvPr>
        </p:nvSpPr>
        <p:spPr>
          <a:xfrm>
            <a:off x="2819400" y="6245225"/>
            <a:ext cx="1447800" cy="476249"/>
          </a:xfrm>
          <a:prstGeom prst="rect">
            <a:avLst/>
          </a:prstGeom>
          <a:noFill/>
          <a:ln>
            <a:noFill/>
          </a:ln>
        </p:spPr>
        <p:txBody>
          <a:bodyPr anchorCtr="0" anchor="t" bIns="91425" lIns="91425" rIns="91425" tIns="91425"/>
          <a:lstStyle>
            <a:lvl1pPr indent="0" marL="0"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1pPr>
            <a:lvl2pPr indent="-12673" marL="457173"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2pPr>
            <a:lvl3pPr indent="-12643" marL="914344"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3pPr>
            <a:lvl4pPr indent="-12618" marL="1371518"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4pPr>
            <a:lvl5pPr indent="-12591" marL="1828691"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5pPr>
            <a:lvl6pPr indent="-12562" marL="2285863"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6pPr>
            <a:lvl7pPr indent="-12536" marL="2743036"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7pPr>
            <a:lvl8pPr indent="-12508" marL="3200209"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8pPr>
            <a:lvl9pPr indent="-12481" marL="3657381"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9pPr>
          </a:lstStyle>
          <a:p/>
        </p:txBody>
      </p:sp>
      <p:sp>
        <p:nvSpPr>
          <p:cNvPr id="732" name="Shape 732"/>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1pPr>
            <a:lvl2pPr indent="-12673" marL="457173"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2pPr>
            <a:lvl3pPr indent="-12643" marL="914344"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3pPr>
            <a:lvl4pPr indent="-12618" marL="1371518"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4pPr>
            <a:lvl5pPr indent="-12591" marL="1828691"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5pPr>
            <a:lvl6pPr indent="-12562" marL="2285863"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6pPr>
            <a:lvl7pPr indent="-12536" marL="2743036"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7pPr>
            <a:lvl8pPr indent="-12508" marL="3200209"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8pPr>
            <a:lvl9pPr indent="-12481" marL="3657381" marR="0" rtl="0" algn="l">
              <a:lnSpc>
                <a:spcPct val="100000"/>
              </a:lnSpc>
              <a:spcBef>
                <a:spcPts val="0"/>
              </a:spcBef>
              <a:spcAft>
                <a:spcPts val="0"/>
              </a:spcAft>
              <a:buClr>
                <a:srgbClr val="000000"/>
              </a:buClr>
              <a:buFont typeface="Arial"/>
              <a:buNone/>
              <a:defRPr b="0" baseline="0" i="0" sz="1400" u="none" cap="none" strike="noStrike">
                <a:solidFill>
                  <a:srgbClr val="000000"/>
                </a:solidFill>
                <a:latin typeface="Arial"/>
                <a:ea typeface="Arial"/>
                <a:cs typeface="Arial"/>
                <a:sym typeface="Arial"/>
                <a:rtl val="0"/>
              </a:defRPr>
            </a:lvl9pPr>
          </a:lstStyle>
          <a:p/>
        </p:txBody>
      </p:sp>
      <p:sp>
        <p:nvSpPr>
          <p:cNvPr id="733" name="Shape 733"/>
          <p:cNvSpPr txBox="1"/>
          <p:nvPr>
            <p:ph idx="12" type="sldNum"/>
          </p:nvPr>
        </p:nvSpPr>
        <p:spPr>
          <a:xfrm>
            <a:off x="7239000" y="6245225"/>
            <a:ext cx="1447800" cy="47624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baseline="0" i="0" lang="en-US" sz="1400" u="none" cap="none" strike="noStrike">
                <a:solidFill>
                  <a:srgbClr val="000000"/>
                </a:solidFill>
                <a:latin typeface="Arial"/>
                <a:ea typeface="Arial"/>
                <a:cs typeface="Arial"/>
                <a:sym typeface="Arial"/>
                <a:rtl val="0"/>
              </a:rPr>
              <a:t>‹#›</a:t>
            </a:fld>
          </a:p>
        </p:txBody>
      </p:sp>
    </p:spTree>
  </p:cSld>
  <p:clrMap accent1="accent1" accent2="accent2" accent3="accent3" accent4="accent4" accent5="accent5" accent6="accent6" bg1="lt1" bg2="dk2" tx1="dk1" tx2="lt2" folHlink="folHlink" hlink="hlink"/>
  <p:sldLayoutIdLst>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791" name="Shape 791"/>
        <p:cNvGrpSpPr/>
        <p:nvPr/>
      </p:nvGrpSpPr>
      <p:grpSpPr>
        <a:xfrm>
          <a:off x="0" y="0"/>
          <a:ext cx="0" cy="0"/>
          <a:chOff x="0" y="0"/>
          <a:chExt cx="0" cy="0"/>
        </a:xfrm>
      </p:grpSpPr>
      <p:pic>
        <p:nvPicPr>
          <p:cNvPr id="792" name="Shape 792"/>
          <p:cNvPicPr preferRelativeResize="0"/>
          <p:nvPr/>
        </p:nvPicPr>
        <p:blipFill rotWithShape="1">
          <a:blip r:embed="rId1">
            <a:alphaModFix/>
          </a:blip>
          <a:srcRect b="0" l="0" r="0" t="0"/>
          <a:stretch/>
        </p:blipFill>
        <p:spPr>
          <a:xfrm>
            <a:off x="6934200" y="6445251"/>
            <a:ext cx="2176463" cy="384174"/>
          </a:xfrm>
          <a:prstGeom prst="rect">
            <a:avLst/>
          </a:prstGeom>
          <a:noFill/>
          <a:ln>
            <a:noFill/>
          </a:ln>
        </p:spPr>
      </p:pic>
      <p:pic>
        <p:nvPicPr>
          <p:cNvPr id="793" name="Shape 793"/>
          <p:cNvPicPr preferRelativeResize="0"/>
          <p:nvPr/>
        </p:nvPicPr>
        <p:blipFill rotWithShape="1">
          <a:blip r:embed="rId2">
            <a:alphaModFix/>
          </a:blip>
          <a:srcRect b="0" l="0" r="0" t="0"/>
          <a:stretch/>
        </p:blipFill>
        <p:spPr>
          <a:xfrm>
            <a:off x="0" y="0"/>
            <a:ext cx="2571749" cy="6858000"/>
          </a:xfrm>
          <a:prstGeom prst="rect">
            <a:avLst/>
          </a:prstGeom>
          <a:noFill/>
          <a:ln>
            <a:noFill/>
          </a:ln>
        </p:spPr>
      </p:pic>
      <p:sp>
        <p:nvSpPr>
          <p:cNvPr id="794" name="Shape 794"/>
          <p:cNvSpPr/>
          <p:nvPr/>
        </p:nvSpPr>
        <p:spPr>
          <a:xfrm>
            <a:off x="873125" y="5770564"/>
            <a:ext cx="1933574" cy="892174"/>
          </a:xfrm>
          <a:prstGeom prst="ellipse">
            <a:avLst/>
          </a:prstGeom>
          <a:solidFill>
            <a:schemeClr val="accent3"/>
          </a:solidFill>
          <a:ln cap="flat" cmpd="sng" w="25400">
            <a:solidFill>
              <a:schemeClr val="accent3"/>
            </a:solidFill>
            <a:prstDash val="solid"/>
            <a:round/>
            <a:headEnd len="med" w="med" type="none"/>
            <a:tailEnd len="med" w="med" type="none"/>
          </a:ln>
        </p:spPr>
        <p:txBody>
          <a:bodyPr anchorCtr="0" anchor="ctr" bIns="28175" lIns="56375" rIns="56375" tIns="28175">
            <a:noAutofit/>
          </a:bodyPr>
          <a:lstStyle/>
          <a:p>
            <a:pPr indent="0" lvl="0" marL="0" marR="0" rtl="0" algn="ctr">
              <a:spcBef>
                <a:spcPts val="0"/>
              </a:spcBef>
              <a:spcAft>
                <a:spcPts val="0"/>
              </a:spcAft>
              <a:buNone/>
            </a:pPr>
            <a:r>
              <a:t/>
            </a:r>
            <a:endParaRPr b="0" baseline="0" i="0" sz="1800" u="none" cap="none" strike="noStrike">
              <a:solidFill>
                <a:srgbClr val="FFFFFF"/>
              </a:solidFill>
              <a:latin typeface="PT Sans"/>
              <a:ea typeface="PT Sans"/>
              <a:cs typeface="PT Sans"/>
              <a:sym typeface="PT Sans"/>
            </a:endParaRPr>
          </a:p>
        </p:txBody>
      </p:sp>
      <p:sp>
        <p:nvSpPr>
          <p:cNvPr id="795" name="Shape 795"/>
          <p:cNvSpPr txBox="1"/>
          <p:nvPr>
            <p:ph type="title"/>
          </p:nvPr>
        </p:nvSpPr>
        <p:spPr>
          <a:xfrm>
            <a:off x="914400" y="609600"/>
            <a:ext cx="8077199" cy="1143000"/>
          </a:xfrm>
          <a:prstGeom prst="rect">
            <a:avLst/>
          </a:prstGeom>
          <a:noFill/>
          <a:ln>
            <a:noFill/>
          </a:ln>
        </p:spPr>
        <p:txBody>
          <a:bodyPr anchorCtr="0" anchor="ctr" bIns="91425" lIns="91425" rIns="91425" tIns="91425"/>
          <a:lstStyle>
            <a:lvl1pPr indent="0" marL="0" marR="0" rtl="0" algn="ctr">
              <a:spcBef>
                <a:spcPts val="0"/>
              </a:spcBef>
              <a:spcAft>
                <a:spcPts val="0"/>
              </a:spcAft>
              <a:defRPr b="0" baseline="0" i="0" sz="4400" u="none" cap="none" strike="noStrike">
                <a:solidFill>
                  <a:schemeClr val="dk2"/>
                </a:solidFill>
                <a:latin typeface="PT Sans"/>
                <a:ea typeface="PT Sans"/>
                <a:cs typeface="PT Sans"/>
                <a:sym typeface="PT Sans"/>
              </a:defRPr>
            </a:lvl1pPr>
            <a:lvl2pPr indent="0" marL="0" marR="0" rtl="0" algn="ctr">
              <a:spcBef>
                <a:spcPts val="0"/>
              </a:spcBef>
              <a:spcAft>
                <a:spcPts val="0"/>
              </a:spcAft>
              <a:defRPr b="0" baseline="0" i="0" sz="4400" u="none" cap="none" strike="noStrike">
                <a:solidFill>
                  <a:schemeClr val="dk2"/>
                </a:solidFill>
                <a:latin typeface="PT Sans"/>
                <a:ea typeface="PT Sans"/>
                <a:cs typeface="PT Sans"/>
                <a:sym typeface="PT Sans"/>
              </a:defRPr>
            </a:lvl2pPr>
            <a:lvl3pPr indent="0" marL="0" marR="0" rtl="0" algn="ctr">
              <a:spcBef>
                <a:spcPts val="0"/>
              </a:spcBef>
              <a:spcAft>
                <a:spcPts val="0"/>
              </a:spcAft>
              <a:defRPr b="0" baseline="0" i="0" sz="4400" u="none" cap="none" strike="noStrike">
                <a:solidFill>
                  <a:schemeClr val="dk2"/>
                </a:solidFill>
                <a:latin typeface="PT Sans"/>
                <a:ea typeface="PT Sans"/>
                <a:cs typeface="PT Sans"/>
                <a:sym typeface="PT Sans"/>
              </a:defRPr>
            </a:lvl3pPr>
            <a:lvl4pPr indent="0" marL="0" marR="0" rtl="0" algn="ctr">
              <a:spcBef>
                <a:spcPts val="0"/>
              </a:spcBef>
              <a:spcAft>
                <a:spcPts val="0"/>
              </a:spcAft>
              <a:defRPr b="0" baseline="0" i="0" sz="4400" u="none" cap="none" strike="noStrike">
                <a:solidFill>
                  <a:schemeClr val="dk2"/>
                </a:solidFill>
                <a:latin typeface="PT Sans"/>
                <a:ea typeface="PT Sans"/>
                <a:cs typeface="PT Sans"/>
                <a:sym typeface="PT Sans"/>
              </a:defRPr>
            </a:lvl4pPr>
            <a:lvl5pPr indent="0" marL="0" marR="0" rtl="0" algn="ctr">
              <a:spcBef>
                <a:spcPts val="0"/>
              </a:spcBef>
              <a:spcAft>
                <a:spcPts val="0"/>
              </a:spcAft>
              <a:defRPr b="0" baseline="0" i="0" sz="4400" u="none" cap="none" strike="noStrike">
                <a:solidFill>
                  <a:schemeClr val="dk2"/>
                </a:solidFill>
                <a:latin typeface="PT Sans"/>
                <a:ea typeface="PT Sans"/>
                <a:cs typeface="PT Sans"/>
                <a:sym typeface="PT Sans"/>
              </a:defRPr>
            </a:lvl5pPr>
            <a:lvl6pPr indent="-12673" marL="457173" marR="0" rtl="0" algn="ctr">
              <a:spcBef>
                <a:spcPts val="0"/>
              </a:spcBef>
              <a:spcAft>
                <a:spcPts val="0"/>
              </a:spcAft>
              <a:defRPr b="0" baseline="0" i="0" sz="4400" u="none" cap="none" strike="noStrike">
                <a:solidFill>
                  <a:schemeClr val="dk2"/>
                </a:solidFill>
                <a:latin typeface="Arial"/>
                <a:ea typeface="Arial"/>
                <a:cs typeface="Arial"/>
                <a:sym typeface="Arial"/>
              </a:defRPr>
            </a:lvl6pPr>
            <a:lvl7pPr indent="-12644" marL="914344" marR="0" rtl="0" algn="ctr">
              <a:spcBef>
                <a:spcPts val="0"/>
              </a:spcBef>
              <a:spcAft>
                <a:spcPts val="0"/>
              </a:spcAft>
              <a:defRPr b="0" baseline="0" i="0" sz="4400" u="none" cap="none" strike="noStrike">
                <a:solidFill>
                  <a:schemeClr val="dk2"/>
                </a:solidFill>
                <a:latin typeface="Arial"/>
                <a:ea typeface="Arial"/>
                <a:cs typeface="Arial"/>
                <a:sym typeface="Arial"/>
              </a:defRPr>
            </a:lvl7pPr>
            <a:lvl8pPr indent="-12618" marL="1371518" marR="0" rtl="0" algn="ctr">
              <a:spcBef>
                <a:spcPts val="0"/>
              </a:spcBef>
              <a:spcAft>
                <a:spcPts val="0"/>
              </a:spcAft>
              <a:defRPr b="0" baseline="0" i="0" sz="4400" u="none" cap="none" strike="noStrike">
                <a:solidFill>
                  <a:schemeClr val="dk2"/>
                </a:solidFill>
                <a:latin typeface="Arial"/>
                <a:ea typeface="Arial"/>
                <a:cs typeface="Arial"/>
                <a:sym typeface="Arial"/>
              </a:defRPr>
            </a:lvl8pPr>
            <a:lvl9pPr indent="-12591" marL="1828691" marR="0" rtl="0" algn="ctr">
              <a:spcBef>
                <a:spcPts val="0"/>
              </a:spcBef>
              <a:spcAft>
                <a:spcPts val="0"/>
              </a:spcAft>
              <a:defRPr b="0" baseline="0" i="0" sz="4400" u="none" cap="none" strike="noStrike">
                <a:solidFill>
                  <a:schemeClr val="dk2"/>
                </a:solidFill>
                <a:latin typeface="Arial"/>
                <a:ea typeface="Arial"/>
                <a:cs typeface="Arial"/>
                <a:sym typeface="Arial"/>
              </a:defRPr>
            </a:lvl9pPr>
          </a:lstStyle>
          <a:p/>
        </p:txBody>
      </p:sp>
      <p:sp>
        <p:nvSpPr>
          <p:cNvPr id="796" name="Shape 796"/>
          <p:cNvSpPr txBox="1"/>
          <p:nvPr>
            <p:ph idx="1" type="body"/>
          </p:nvPr>
        </p:nvSpPr>
        <p:spPr>
          <a:xfrm>
            <a:off x="914400" y="1935164"/>
            <a:ext cx="8077199" cy="3551236"/>
          </a:xfrm>
          <a:prstGeom prst="rect">
            <a:avLst/>
          </a:prstGeom>
          <a:noFill/>
          <a:ln>
            <a:noFill/>
          </a:ln>
        </p:spPr>
        <p:txBody>
          <a:bodyPr anchorCtr="0" anchor="t" bIns="91425" lIns="91425" rIns="91425" tIns="91425"/>
          <a:lstStyle>
            <a:lvl1pPr indent="-138113" marL="341313" marR="0" rtl="0" algn="l">
              <a:spcBef>
                <a:spcPts val="640"/>
              </a:spcBef>
              <a:spcAft>
                <a:spcPts val="0"/>
              </a:spcAft>
              <a:buClr>
                <a:schemeClr val="dk1"/>
              </a:buClr>
              <a:buFont typeface="PT Sans"/>
              <a:buChar char="•"/>
              <a:defRPr b="0" baseline="0" i="0" sz="3200" u="none" cap="none" strike="noStrike">
                <a:solidFill>
                  <a:schemeClr val="dk1"/>
                </a:solidFill>
                <a:latin typeface="PT Sans"/>
                <a:ea typeface="PT Sans"/>
                <a:cs typeface="PT Sans"/>
                <a:sym typeface="PT Sans"/>
              </a:defRPr>
            </a:lvl1pPr>
            <a:lvl2pPr indent="-106362" marL="741363" marR="0" rtl="0" algn="l">
              <a:spcBef>
                <a:spcPts val="560"/>
              </a:spcBef>
              <a:spcAft>
                <a:spcPts val="0"/>
              </a:spcAft>
              <a:buClr>
                <a:schemeClr val="dk1"/>
              </a:buClr>
              <a:buFont typeface="PT Sans"/>
              <a:buChar char="–"/>
              <a:defRPr b="0" baseline="0" i="0" sz="2800" u="none" cap="none" strike="noStrike">
                <a:solidFill>
                  <a:schemeClr val="dk1"/>
                </a:solidFill>
                <a:latin typeface="PT Sans"/>
                <a:ea typeface="PT Sans"/>
                <a:cs typeface="PT Sans"/>
                <a:sym typeface="PT Sans"/>
              </a:defRPr>
            </a:lvl2pPr>
            <a:lvl3pPr indent="-74612" marL="1141413" marR="0" rtl="0" algn="l">
              <a:spcBef>
                <a:spcPts val="480"/>
              </a:spcBef>
              <a:spcAft>
                <a:spcPts val="0"/>
              </a:spcAft>
              <a:buClr>
                <a:schemeClr val="dk1"/>
              </a:buClr>
              <a:buFont typeface="PT Sans"/>
              <a:buChar char="•"/>
              <a:defRPr b="0" baseline="0" i="0" sz="2400" u="none" cap="none" strike="noStrike">
                <a:solidFill>
                  <a:schemeClr val="dk1"/>
                </a:solidFill>
                <a:latin typeface="PT Sans"/>
                <a:ea typeface="PT Sans"/>
                <a:cs typeface="PT Sans"/>
                <a:sym typeface="PT Sans"/>
              </a:defRPr>
            </a:lvl3pPr>
            <a:lvl4pPr indent="-100012" marL="1598613" marR="0" rtl="0" algn="l">
              <a:spcBef>
                <a:spcPts val="400"/>
              </a:spcBef>
              <a:spcAft>
                <a:spcPts val="0"/>
              </a:spcAft>
              <a:buClr>
                <a:schemeClr val="dk1"/>
              </a:buClr>
              <a:buFont typeface="PT Sans"/>
              <a:buChar char="–"/>
              <a:defRPr b="0" baseline="0" i="0" sz="2000" u="none" cap="none" strike="noStrike">
                <a:solidFill>
                  <a:schemeClr val="dk1"/>
                </a:solidFill>
                <a:latin typeface="PT Sans"/>
                <a:ea typeface="PT Sans"/>
                <a:cs typeface="PT Sans"/>
                <a:sym typeface="PT Sans"/>
              </a:defRPr>
            </a:lvl4pPr>
            <a:lvl5pPr indent="-100013" marL="2055813" marR="0" rtl="0" algn="l">
              <a:spcBef>
                <a:spcPts val="400"/>
              </a:spcBef>
              <a:spcAft>
                <a:spcPts val="0"/>
              </a:spcAft>
              <a:buClr>
                <a:schemeClr val="dk1"/>
              </a:buClr>
              <a:buFont typeface="PT Sans"/>
              <a:buChar char="»"/>
              <a:defRPr b="0" baseline="0" i="0" sz="2000" u="none" cap="none" strike="noStrike">
                <a:solidFill>
                  <a:schemeClr val="dk1"/>
                </a:solidFill>
                <a:latin typeface="PT Sans"/>
                <a:ea typeface="PT Sans"/>
                <a:cs typeface="PT Sans"/>
                <a:sym typeface="PT Sans"/>
              </a:defRPr>
            </a:lvl5pPr>
            <a:lvl6pPr indent="-114150" marL="2514450" marR="0" rtl="0" algn="l">
              <a:spcBef>
                <a:spcPts val="400"/>
              </a:spcBef>
              <a:spcAft>
                <a:spcPts val="0"/>
              </a:spcAft>
              <a:buClr>
                <a:schemeClr val="dk1"/>
              </a:buClr>
              <a:buFont typeface="PT Sans"/>
              <a:buChar char="»"/>
              <a:defRPr b="0" baseline="0" i="0" sz="2000" u="none" cap="none" strike="noStrike">
                <a:solidFill>
                  <a:schemeClr val="dk1"/>
                </a:solidFill>
                <a:latin typeface="PT Sans"/>
                <a:ea typeface="PT Sans"/>
                <a:cs typeface="PT Sans"/>
                <a:sym typeface="PT Sans"/>
              </a:defRPr>
            </a:lvl6pPr>
            <a:lvl7pPr indent="-114121" marL="2971622" marR="0" rtl="0" algn="l">
              <a:spcBef>
                <a:spcPts val="400"/>
              </a:spcBef>
              <a:spcAft>
                <a:spcPts val="0"/>
              </a:spcAft>
              <a:buClr>
                <a:schemeClr val="dk1"/>
              </a:buClr>
              <a:buFont typeface="PT Sans"/>
              <a:buChar char="»"/>
              <a:defRPr b="0" baseline="0" i="0" sz="2000" u="none" cap="none" strike="noStrike">
                <a:solidFill>
                  <a:schemeClr val="dk1"/>
                </a:solidFill>
                <a:latin typeface="PT Sans"/>
                <a:ea typeface="PT Sans"/>
                <a:cs typeface="PT Sans"/>
                <a:sym typeface="PT Sans"/>
              </a:defRPr>
            </a:lvl7pPr>
            <a:lvl8pPr indent="-114094" marL="3428795" marR="0" rtl="0" algn="l">
              <a:spcBef>
                <a:spcPts val="400"/>
              </a:spcBef>
              <a:spcAft>
                <a:spcPts val="0"/>
              </a:spcAft>
              <a:buClr>
                <a:schemeClr val="dk1"/>
              </a:buClr>
              <a:buFont typeface="PT Sans"/>
              <a:buChar char="»"/>
              <a:defRPr b="0" baseline="0" i="0" sz="2000" u="none" cap="none" strike="noStrike">
                <a:solidFill>
                  <a:schemeClr val="dk1"/>
                </a:solidFill>
                <a:latin typeface="PT Sans"/>
                <a:ea typeface="PT Sans"/>
                <a:cs typeface="PT Sans"/>
                <a:sym typeface="PT Sans"/>
              </a:defRPr>
            </a:lvl8pPr>
            <a:lvl9pPr indent="-114067" marL="3885967" marR="0" rtl="0" algn="l">
              <a:spcBef>
                <a:spcPts val="400"/>
              </a:spcBef>
              <a:spcAft>
                <a:spcPts val="0"/>
              </a:spcAft>
              <a:buClr>
                <a:schemeClr val="dk1"/>
              </a:buClr>
              <a:buFont typeface="PT Sans"/>
              <a:buChar char="»"/>
              <a:defRPr b="0" baseline="0" i="0" sz="2000" u="none" cap="none" strike="noStrike">
                <a:solidFill>
                  <a:schemeClr val="dk1"/>
                </a:solidFill>
                <a:latin typeface="PT Sans"/>
                <a:ea typeface="PT Sans"/>
                <a:cs typeface="PT Sans"/>
                <a:sym typeface="PT Sans"/>
              </a:defRPr>
            </a:lvl9pPr>
          </a:lstStyle>
          <a:p/>
        </p:txBody>
      </p:sp>
      <p:sp>
        <p:nvSpPr>
          <p:cNvPr id="797" name="Shape 797"/>
          <p:cNvSpPr txBox="1"/>
          <p:nvPr>
            <p:ph idx="10" type="dt"/>
          </p:nvPr>
        </p:nvSpPr>
        <p:spPr>
          <a:xfrm>
            <a:off x="2819400" y="6245225"/>
            <a:ext cx="1447799" cy="476249"/>
          </a:xfrm>
          <a:prstGeom prst="rect">
            <a:avLst/>
          </a:prstGeom>
          <a:noFill/>
          <a:ln>
            <a:noFill/>
          </a:ln>
        </p:spPr>
        <p:txBody>
          <a:bodyPr anchorCtr="0" anchor="t" bIns="91425" lIns="91425" rIns="91425" tIns="91425"/>
          <a:lstStyle>
            <a:lvl1pPr indent="0" marL="0" marR="0" rtl="0" algn="l">
              <a:spcBef>
                <a:spcPts val="0"/>
              </a:spcBef>
              <a:defRPr b="0" baseline="0" i="0" sz="1400" u="none" cap="none" strike="noStrike">
                <a:solidFill>
                  <a:schemeClr val="dk1"/>
                </a:solidFill>
                <a:latin typeface="PT Sans"/>
                <a:ea typeface="PT Sans"/>
                <a:cs typeface="PT Sans"/>
                <a:sym typeface="PT Sans"/>
              </a:defRPr>
            </a:lvl1pPr>
            <a:lvl2pPr indent="0" marL="457200" marR="0" rtl="0" algn="l">
              <a:spcBef>
                <a:spcPts val="0"/>
              </a:spcBef>
              <a:defRPr b="0" baseline="0" i="0" sz="1800" u="none" cap="none" strike="noStrike">
                <a:solidFill>
                  <a:schemeClr val="dk1"/>
                </a:solidFill>
                <a:latin typeface="PT Sans"/>
                <a:ea typeface="PT Sans"/>
                <a:cs typeface="PT Sans"/>
                <a:sym typeface="PT Sans"/>
              </a:defRPr>
            </a:lvl2pPr>
            <a:lvl3pPr indent="0" marL="914400" marR="0" rtl="0" algn="l">
              <a:spcBef>
                <a:spcPts val="0"/>
              </a:spcBef>
              <a:defRPr b="0" baseline="0" i="0" sz="1800" u="none" cap="none" strike="noStrike">
                <a:solidFill>
                  <a:schemeClr val="dk1"/>
                </a:solidFill>
                <a:latin typeface="PT Sans"/>
                <a:ea typeface="PT Sans"/>
                <a:cs typeface="PT Sans"/>
                <a:sym typeface="PT Sans"/>
              </a:defRPr>
            </a:lvl3pPr>
            <a:lvl4pPr indent="0" marL="1371600" marR="0" rtl="0" algn="l">
              <a:spcBef>
                <a:spcPts val="0"/>
              </a:spcBef>
              <a:defRPr b="0" baseline="0" i="0" sz="1800" u="none" cap="none" strike="noStrike">
                <a:solidFill>
                  <a:schemeClr val="dk1"/>
                </a:solidFill>
                <a:latin typeface="PT Sans"/>
                <a:ea typeface="PT Sans"/>
                <a:cs typeface="PT Sans"/>
                <a:sym typeface="PT Sans"/>
              </a:defRPr>
            </a:lvl4pPr>
            <a:lvl5pPr indent="0" marL="1828800" marR="0" rtl="0" algn="l">
              <a:spcBef>
                <a:spcPts val="0"/>
              </a:spcBef>
              <a:defRPr b="0" baseline="0" i="0" sz="1800" u="none" cap="none" strike="noStrike">
                <a:solidFill>
                  <a:schemeClr val="dk1"/>
                </a:solidFill>
                <a:latin typeface="PT Sans"/>
                <a:ea typeface="PT Sans"/>
                <a:cs typeface="PT Sans"/>
                <a:sym typeface="PT Sans"/>
              </a:defRPr>
            </a:lvl5pPr>
            <a:lvl6pPr indent="0" marL="2286000" marR="0" rtl="0" algn="l">
              <a:spcBef>
                <a:spcPts val="0"/>
              </a:spcBef>
              <a:defRPr b="0" baseline="0" i="0" sz="1800" u="none" cap="none" strike="noStrike">
                <a:solidFill>
                  <a:schemeClr val="dk1"/>
                </a:solidFill>
                <a:latin typeface="PT Sans"/>
                <a:ea typeface="PT Sans"/>
                <a:cs typeface="PT Sans"/>
                <a:sym typeface="PT Sans"/>
              </a:defRPr>
            </a:lvl6pPr>
            <a:lvl7pPr indent="0" marL="2743200" marR="0" rtl="0" algn="l">
              <a:spcBef>
                <a:spcPts val="0"/>
              </a:spcBef>
              <a:defRPr b="0" baseline="0" i="0" sz="1800" u="none" cap="none" strike="noStrike">
                <a:solidFill>
                  <a:schemeClr val="dk1"/>
                </a:solidFill>
                <a:latin typeface="PT Sans"/>
                <a:ea typeface="PT Sans"/>
                <a:cs typeface="PT Sans"/>
                <a:sym typeface="PT Sans"/>
              </a:defRPr>
            </a:lvl7pPr>
            <a:lvl8pPr indent="0" marL="3200400" marR="0" rtl="0" algn="l">
              <a:spcBef>
                <a:spcPts val="0"/>
              </a:spcBef>
              <a:defRPr b="0" baseline="0" i="0" sz="1800" u="none" cap="none" strike="noStrike">
                <a:solidFill>
                  <a:schemeClr val="dk1"/>
                </a:solidFill>
                <a:latin typeface="PT Sans"/>
                <a:ea typeface="PT Sans"/>
                <a:cs typeface="PT Sans"/>
                <a:sym typeface="PT Sans"/>
              </a:defRPr>
            </a:lvl8pPr>
            <a:lvl9pPr indent="0" marL="3657600" marR="0" rtl="0" algn="l">
              <a:spcBef>
                <a:spcPts val="0"/>
              </a:spcBef>
              <a:defRPr b="0" baseline="0" i="0" sz="1800" u="none" cap="none" strike="noStrike">
                <a:solidFill>
                  <a:schemeClr val="dk1"/>
                </a:solidFill>
                <a:latin typeface="PT Sans"/>
                <a:ea typeface="PT Sans"/>
                <a:cs typeface="PT Sans"/>
                <a:sym typeface="PT Sans"/>
              </a:defRPr>
            </a:lvl9pPr>
          </a:lstStyle>
          <a:p/>
        </p:txBody>
      </p:sp>
      <p:sp>
        <p:nvSpPr>
          <p:cNvPr id="798" name="Shape 798"/>
          <p:cNvSpPr txBox="1"/>
          <p:nvPr>
            <p:ph idx="11" type="ftr"/>
          </p:nvPr>
        </p:nvSpPr>
        <p:spPr>
          <a:xfrm>
            <a:off x="4572000" y="6245225"/>
            <a:ext cx="2438399" cy="476249"/>
          </a:xfrm>
          <a:prstGeom prst="rect">
            <a:avLst/>
          </a:prstGeom>
          <a:noFill/>
          <a:ln>
            <a:noFill/>
          </a:ln>
        </p:spPr>
        <p:txBody>
          <a:bodyPr anchorCtr="0" anchor="t" bIns="91425" lIns="91425" rIns="91425" tIns="91425"/>
          <a:lstStyle>
            <a:lvl1pPr indent="0" marL="0" marR="0" rtl="0" algn="ctr">
              <a:spcBef>
                <a:spcPts val="0"/>
              </a:spcBef>
              <a:defRPr b="0" baseline="0" i="0" sz="1400" u="none" cap="none" strike="noStrike">
                <a:solidFill>
                  <a:schemeClr val="dk1"/>
                </a:solidFill>
                <a:latin typeface="PT Sans"/>
                <a:ea typeface="PT Sans"/>
                <a:cs typeface="PT Sans"/>
                <a:sym typeface="PT Sans"/>
              </a:defRPr>
            </a:lvl1pPr>
            <a:lvl2pPr indent="0" marL="457200" marR="0" rtl="0" algn="l">
              <a:spcBef>
                <a:spcPts val="0"/>
              </a:spcBef>
              <a:defRPr b="0" baseline="0" i="0" sz="1800" u="none" cap="none" strike="noStrike">
                <a:solidFill>
                  <a:schemeClr val="dk1"/>
                </a:solidFill>
                <a:latin typeface="PT Sans"/>
                <a:ea typeface="PT Sans"/>
                <a:cs typeface="PT Sans"/>
                <a:sym typeface="PT Sans"/>
              </a:defRPr>
            </a:lvl2pPr>
            <a:lvl3pPr indent="0" marL="914400" marR="0" rtl="0" algn="l">
              <a:spcBef>
                <a:spcPts val="0"/>
              </a:spcBef>
              <a:defRPr b="0" baseline="0" i="0" sz="1800" u="none" cap="none" strike="noStrike">
                <a:solidFill>
                  <a:schemeClr val="dk1"/>
                </a:solidFill>
                <a:latin typeface="PT Sans"/>
                <a:ea typeface="PT Sans"/>
                <a:cs typeface="PT Sans"/>
                <a:sym typeface="PT Sans"/>
              </a:defRPr>
            </a:lvl3pPr>
            <a:lvl4pPr indent="0" marL="1371600" marR="0" rtl="0" algn="l">
              <a:spcBef>
                <a:spcPts val="0"/>
              </a:spcBef>
              <a:defRPr b="0" baseline="0" i="0" sz="1800" u="none" cap="none" strike="noStrike">
                <a:solidFill>
                  <a:schemeClr val="dk1"/>
                </a:solidFill>
                <a:latin typeface="PT Sans"/>
                <a:ea typeface="PT Sans"/>
                <a:cs typeface="PT Sans"/>
                <a:sym typeface="PT Sans"/>
              </a:defRPr>
            </a:lvl4pPr>
            <a:lvl5pPr indent="0" marL="1828800" marR="0" rtl="0" algn="l">
              <a:spcBef>
                <a:spcPts val="0"/>
              </a:spcBef>
              <a:defRPr b="0" baseline="0" i="0" sz="1800" u="none" cap="none" strike="noStrike">
                <a:solidFill>
                  <a:schemeClr val="dk1"/>
                </a:solidFill>
                <a:latin typeface="PT Sans"/>
                <a:ea typeface="PT Sans"/>
                <a:cs typeface="PT Sans"/>
                <a:sym typeface="PT Sans"/>
              </a:defRPr>
            </a:lvl5pPr>
            <a:lvl6pPr indent="0" marL="2286000" marR="0" rtl="0" algn="l">
              <a:spcBef>
                <a:spcPts val="0"/>
              </a:spcBef>
              <a:defRPr b="0" baseline="0" i="0" sz="1800" u="none" cap="none" strike="noStrike">
                <a:solidFill>
                  <a:schemeClr val="dk1"/>
                </a:solidFill>
                <a:latin typeface="PT Sans"/>
                <a:ea typeface="PT Sans"/>
                <a:cs typeface="PT Sans"/>
                <a:sym typeface="PT Sans"/>
              </a:defRPr>
            </a:lvl6pPr>
            <a:lvl7pPr indent="0" marL="2743200" marR="0" rtl="0" algn="l">
              <a:spcBef>
                <a:spcPts val="0"/>
              </a:spcBef>
              <a:defRPr b="0" baseline="0" i="0" sz="1800" u="none" cap="none" strike="noStrike">
                <a:solidFill>
                  <a:schemeClr val="dk1"/>
                </a:solidFill>
                <a:latin typeface="PT Sans"/>
                <a:ea typeface="PT Sans"/>
                <a:cs typeface="PT Sans"/>
                <a:sym typeface="PT Sans"/>
              </a:defRPr>
            </a:lvl7pPr>
            <a:lvl8pPr indent="0" marL="3200400" marR="0" rtl="0" algn="l">
              <a:spcBef>
                <a:spcPts val="0"/>
              </a:spcBef>
              <a:defRPr b="0" baseline="0" i="0" sz="1800" u="none" cap="none" strike="noStrike">
                <a:solidFill>
                  <a:schemeClr val="dk1"/>
                </a:solidFill>
                <a:latin typeface="PT Sans"/>
                <a:ea typeface="PT Sans"/>
                <a:cs typeface="PT Sans"/>
                <a:sym typeface="PT Sans"/>
              </a:defRPr>
            </a:lvl8pPr>
            <a:lvl9pPr indent="0" marL="3657600" marR="0" rtl="0" algn="l">
              <a:spcBef>
                <a:spcPts val="0"/>
              </a:spcBef>
              <a:defRPr b="0" baseline="0" i="0" sz="1800" u="none" cap="none" strike="noStrike">
                <a:solidFill>
                  <a:schemeClr val="dk1"/>
                </a:solidFill>
                <a:latin typeface="PT Sans"/>
                <a:ea typeface="PT Sans"/>
                <a:cs typeface="PT Sans"/>
                <a:sym typeface="PT Sans"/>
              </a:defRPr>
            </a:lvl9pPr>
          </a:lstStyle>
          <a:p/>
        </p:txBody>
      </p:sp>
      <p:sp>
        <p:nvSpPr>
          <p:cNvPr id="799" name="Shape 799"/>
          <p:cNvSpPr txBox="1"/>
          <p:nvPr>
            <p:ph idx="12" type="sldNum"/>
          </p:nvPr>
        </p:nvSpPr>
        <p:spPr>
          <a:xfrm>
            <a:off x="7239000" y="6245225"/>
            <a:ext cx="1447799" cy="476249"/>
          </a:xfrm>
          <a:prstGeom prst="rect">
            <a:avLst/>
          </a:prstGeom>
          <a:noFill/>
          <a:ln>
            <a:noFill/>
          </a:ln>
        </p:spPr>
        <p:txBody>
          <a:bodyPr anchorCtr="0" anchor="t" bIns="45700" lIns="91425" rIns="91425" tIns="45700">
            <a:noAutofit/>
          </a:bodyPr>
          <a:lstStyle/>
          <a:p>
            <a:pPr indent="0" lvl="0" marL="0" marR="0" rtl="0" algn="r">
              <a:spcBef>
                <a:spcPts val="0"/>
              </a:spcBef>
              <a:spcAft>
                <a:spcPts val="0"/>
              </a:spcAft>
              <a:buSzPct val="25000"/>
              <a:buNone/>
            </a:pPr>
            <a:fld id="{00000000-1234-1234-1234-123412341234}" type="slidenum">
              <a:rPr b="0" baseline="0" i="0" lang="en-US" sz="1400" u="none" cap="none" strike="noStrike">
                <a:solidFill>
                  <a:srgbClr val="000000"/>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4.jp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14.jpg"/><Relationship Id="rId4" Type="http://schemas.openxmlformats.org/officeDocument/2006/relationships/image" Target="../media/image29.png"/><Relationship Id="rId5" Type="http://schemas.openxmlformats.org/officeDocument/2006/relationships/image" Target="../media/image2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4.jp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6.jpg"/><Relationship Id="rId4" Type="http://schemas.openxmlformats.org/officeDocument/2006/relationships/hyperlink" Target="mailto:allison.m.martin@navy.mi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goo.gl/forms/57fUTjs8lz" TargetMode="External"/></Relationships>
</file>

<file path=ppt/slides/_rels/slide3.xml.rels><?xml version="1.0" encoding="UTF-8" standalone="yes"?><Relationships xmlns="http://schemas.openxmlformats.org/package/2006/relationships"><Relationship Id="rId11" Type="http://schemas.openxmlformats.org/officeDocument/2006/relationships/image" Target="../media/image11.jpg"/><Relationship Id="rId10" Type="http://schemas.openxmlformats.org/officeDocument/2006/relationships/image" Target="../media/image04.png"/><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06.jpg"/><Relationship Id="rId4" Type="http://schemas.openxmlformats.org/officeDocument/2006/relationships/image" Target="../media/image07.png"/><Relationship Id="rId9" Type="http://schemas.openxmlformats.org/officeDocument/2006/relationships/image" Target="../media/image09.jpg"/><Relationship Id="rId5" Type="http://schemas.openxmlformats.org/officeDocument/2006/relationships/image" Target="../media/image03.png"/><Relationship Id="rId6" Type="http://schemas.openxmlformats.org/officeDocument/2006/relationships/image" Target="../media/image02.jpg"/><Relationship Id="rId7" Type="http://schemas.openxmlformats.org/officeDocument/2006/relationships/image" Target="../media/image05.jpg"/><Relationship Id="rId8" Type="http://schemas.openxmlformats.org/officeDocument/2006/relationships/image" Target="../media/image0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3.xml"/><Relationship Id="rId3" Type="http://schemas.openxmlformats.org/officeDocument/2006/relationships/image" Target="../media/image32.jpg"/><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4.xml"/><Relationship Id="rId3" Type="http://schemas.openxmlformats.org/officeDocument/2006/relationships/image" Target="../media/image35.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5.xml"/><Relationship Id="rId3" Type="http://schemas.openxmlformats.org/officeDocument/2006/relationships/image" Target="../media/image31.jpg"/><Relationship Id="rId4" Type="http://schemas.openxmlformats.org/officeDocument/2006/relationships/image" Target="../media/image3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6.xml"/><Relationship Id="rId3" Type="http://schemas.openxmlformats.org/officeDocument/2006/relationships/image" Target="../media/image38.png"/><Relationship Id="rId4" Type="http://schemas.openxmlformats.org/officeDocument/2006/relationships/image" Target="../media/image4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1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4.jpg"/><Relationship Id="rId4" Type="http://schemas.openxmlformats.org/officeDocument/2006/relationships/image" Target="../media/image12.png"/><Relationship Id="rId5" Type="http://schemas.openxmlformats.org/officeDocument/2006/relationships/image" Target="../media/image18.png"/><Relationship Id="rId6" Type="http://schemas.openxmlformats.org/officeDocument/2006/relationships/image" Target="../media/image17.png"/><Relationship Id="rId7" Type="http://schemas.openxmlformats.org/officeDocument/2006/relationships/image" Target="../media/image19.png"/><Relationship Id="rId8"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6.jp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16.jpg"/><Relationship Id="rId4" Type="http://schemas.openxmlformats.org/officeDocument/2006/relationships/image" Target="../media/image21.png"/><Relationship Id="rId5" Type="http://schemas.openxmlformats.org/officeDocument/2006/relationships/image" Target="../media/image2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6.jp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sp>
        <p:nvSpPr>
          <p:cNvPr id="87" name="Shape 87"/>
          <p:cNvSpPr txBox="1"/>
          <p:nvPr>
            <p:ph type="ctrTitle"/>
          </p:nvPr>
        </p:nvSpPr>
        <p:spPr>
          <a:xfrm>
            <a:off x="520700" y="1524000"/>
            <a:ext cx="8623299" cy="990599"/>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4400" u="none" cap="none" strike="noStrike">
                <a:solidFill>
                  <a:schemeClr val="dk2"/>
                </a:solidFill>
                <a:latin typeface="PT Sans"/>
                <a:ea typeface="PT Sans"/>
                <a:cs typeface="PT Sans"/>
                <a:sym typeface="PT Sans"/>
              </a:rPr>
              <a:t>Engineering and Applied </a:t>
            </a:r>
            <a:br>
              <a:rPr b="1" baseline="0" i="0" lang="en-US" sz="4400" u="none" cap="none" strike="noStrike">
                <a:solidFill>
                  <a:schemeClr val="dk2"/>
                </a:solidFill>
                <a:latin typeface="PT Sans"/>
                <a:ea typeface="PT Sans"/>
                <a:cs typeface="PT Sans"/>
                <a:sym typeface="PT Sans"/>
              </a:rPr>
            </a:br>
            <a:r>
              <a:rPr b="1" baseline="0" i="0" lang="en-US" sz="4400" u="none" cap="none" strike="noStrike">
                <a:solidFill>
                  <a:schemeClr val="dk2"/>
                </a:solidFill>
                <a:latin typeface="PT Sans"/>
                <a:ea typeface="PT Sans"/>
                <a:cs typeface="PT Sans"/>
                <a:sym typeface="PT Sans"/>
              </a:rPr>
              <a:t>Science Tribunal</a:t>
            </a:r>
          </a:p>
        </p:txBody>
      </p:sp>
      <p:sp>
        <p:nvSpPr>
          <p:cNvPr id="88" name="Shape 88"/>
          <p:cNvSpPr txBox="1"/>
          <p:nvPr/>
        </p:nvSpPr>
        <p:spPr>
          <a:xfrm>
            <a:off x="533400" y="4000500"/>
            <a:ext cx="8610599" cy="990599"/>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lang="en-US" sz="4400">
                <a:solidFill>
                  <a:schemeClr val="dk2"/>
                </a:solidFill>
                <a:latin typeface="PT Sans"/>
                <a:ea typeface="PT Sans"/>
                <a:cs typeface="PT Sans"/>
                <a:sym typeface="PT Sans"/>
              </a:rPr>
              <a:t>October 5, 2015</a:t>
            </a:r>
          </a:p>
        </p:txBody>
      </p:sp>
      <p:sp>
        <p:nvSpPr>
          <p:cNvPr id="89" name="Shape 89"/>
          <p:cNvSpPr txBox="1"/>
          <p:nvPr/>
        </p:nvSpPr>
        <p:spPr>
          <a:xfrm>
            <a:off x="533400" y="2971800"/>
            <a:ext cx="8610599" cy="990599"/>
          </a:xfrm>
          <a:prstGeom prst="rect">
            <a:avLst/>
          </a:prstGeom>
          <a:noFill/>
          <a:ln>
            <a:noFill/>
          </a:ln>
        </p:spPr>
        <p:txBody>
          <a:bodyPr anchorCtr="0" anchor="ctr" bIns="45700" lIns="91425" rIns="91425" tIns="45700">
            <a:noAutofit/>
          </a:bodyPr>
          <a:lstStyle/>
          <a:p>
            <a:pPr indent="0" lvl="0" marL="0" marR="0" rtl="0" algn="ctr">
              <a:spcBef>
                <a:spcPts val="0"/>
              </a:spcBef>
              <a:buSzPct val="25000"/>
              <a:buNone/>
            </a:pPr>
            <a:r>
              <a:rPr b="0" baseline="0" i="0" lang="en-US" sz="4400" u="none" cap="none" strike="noStrike">
                <a:solidFill>
                  <a:schemeClr val="dk2"/>
                </a:solidFill>
                <a:latin typeface="PT Sans"/>
                <a:ea typeface="PT Sans"/>
                <a:cs typeface="PT Sans"/>
                <a:sym typeface="PT Sans"/>
              </a:rPr>
              <a:t>General Meeting</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1" name="Shape 241"/>
        <p:cNvGrpSpPr/>
        <p:nvPr/>
      </p:nvGrpSpPr>
      <p:grpSpPr>
        <a:xfrm>
          <a:off x="0" y="0"/>
          <a:ext cx="0" cy="0"/>
          <a:chOff x="0" y="0"/>
          <a:chExt cx="0" cy="0"/>
        </a:xfrm>
      </p:grpSpPr>
      <p:pic>
        <p:nvPicPr>
          <p:cNvPr id="242" name="Shape 242"/>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43" name="Shape 243"/>
          <p:cNvSpPr/>
          <p:nvPr/>
        </p:nvSpPr>
        <p:spPr>
          <a:xfrm>
            <a:off x="455414" y="339328"/>
            <a:ext cx="8242102" cy="1017983"/>
          </a:xfrm>
          <a:prstGeom prst="rect">
            <a:avLst/>
          </a:prstGeom>
          <a:noFill/>
          <a:ln>
            <a:noFill/>
          </a:ln>
        </p:spPr>
        <p:txBody>
          <a:bodyPr anchorCtr="0" anchor="ctr" bIns="0" lIns="0" rIns="40625" tIns="0">
            <a:noAutofit/>
          </a:bodyPr>
          <a:lstStyle/>
          <a:p>
            <a:pPr indent="-2082" lvl="0" marL="40182" marR="0" rtl="0" algn="r">
              <a:spcBef>
                <a:spcPts val="0"/>
              </a:spcBef>
              <a:buNone/>
            </a:pPr>
            <a:r>
              <a:t/>
            </a:r>
            <a:endParaRPr b="0" baseline="0" i="0" sz="3500" u="none" cap="none" strike="noStrike">
              <a:solidFill>
                <a:schemeClr val="dk1"/>
              </a:solidFill>
              <a:latin typeface="Calibri"/>
              <a:ea typeface="Calibri"/>
              <a:cs typeface="Calibri"/>
              <a:sym typeface="Calibri"/>
            </a:endParaRPr>
          </a:p>
        </p:txBody>
      </p:sp>
      <p:sp>
        <p:nvSpPr>
          <p:cNvPr id="244" name="Shape 244"/>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rPr b="0" baseline="0" i="0" lang="en-US" sz="2960" u="none" cap="none" strike="noStrike">
                <a:solidFill>
                  <a:schemeClr val="dk1"/>
                </a:solidFill>
                <a:latin typeface="Calibri"/>
                <a:ea typeface="Calibri"/>
                <a:cs typeface="Calibri"/>
                <a:sym typeface="Calibri"/>
              </a:rPr>
              <a:t>Attending Nuclear Power School and Prototype makes you eligible for several Masters Degrees: </a:t>
            </a:r>
          </a:p>
          <a:p>
            <a:pPr indent="0" lvl="0" marL="0" marR="0" rtl="0" algn="ctr">
              <a:lnSpc>
                <a:spcPct val="90000"/>
              </a:lnSpc>
              <a:spcBef>
                <a:spcPts val="592"/>
              </a:spcBef>
              <a:buClr>
                <a:schemeClr val="dk1"/>
              </a:buClr>
              <a:buSzPct val="25000"/>
              <a:buFont typeface="Arial"/>
              <a:buNone/>
            </a:pPr>
            <a:r>
              <a:rPr b="0" baseline="0" i="0" lang="en-US" sz="2960" u="none" cap="none" strike="noStrike">
                <a:solidFill>
                  <a:schemeClr val="dk1"/>
                </a:solidFill>
                <a:latin typeface="Calibri"/>
                <a:ea typeface="Calibri"/>
                <a:cs typeface="Calibri"/>
                <a:sym typeface="Calibri"/>
              </a:rPr>
              <a:t>	</a:t>
            </a:r>
            <a:r>
              <a:rPr b="0" baseline="0" i="0" lang="en-US" sz="2960" u="none" cap="none" strike="noStrike">
                <a:solidFill>
                  <a:srgbClr val="595959"/>
                </a:solidFill>
                <a:latin typeface="Calibri"/>
                <a:ea typeface="Calibri"/>
                <a:cs typeface="Calibri"/>
                <a:sym typeface="Calibri"/>
              </a:rPr>
              <a:t>Old Dominion University, Catholic University and Duke University all offer a Masters of Engineering Management that will take credits from Nuclear Power School. </a:t>
            </a:r>
          </a:p>
          <a:p>
            <a:pPr indent="0" lvl="0" marL="0" marR="0" rtl="0" algn="ctr">
              <a:lnSpc>
                <a:spcPct val="90000"/>
              </a:lnSpc>
              <a:spcBef>
                <a:spcPts val="592"/>
              </a:spcBef>
              <a:buClr>
                <a:srgbClr val="595959"/>
              </a:buClr>
              <a:buSzPct val="25000"/>
              <a:buFont typeface="Arial"/>
              <a:buNone/>
            </a:pPr>
            <a:r>
              <a:rPr b="0" baseline="0" i="0" lang="en-US" sz="2960" u="none" cap="none" strike="noStrike">
                <a:solidFill>
                  <a:srgbClr val="595959"/>
                </a:solidFill>
                <a:latin typeface="Calibri"/>
                <a:ea typeface="Calibri"/>
                <a:cs typeface="Calibri"/>
                <a:sym typeface="Calibri"/>
              </a:rPr>
              <a:t>	Instructors are eligible for Tuition Assistance</a:t>
            </a:r>
          </a:p>
          <a:p>
            <a:pPr indent="0" lvl="0" marL="0" marR="0" rtl="0" algn="l">
              <a:lnSpc>
                <a:spcPct val="90000"/>
              </a:lnSpc>
              <a:spcBef>
                <a:spcPts val="592"/>
              </a:spcBef>
              <a:buClr>
                <a:schemeClr val="dk1"/>
              </a:buClr>
              <a:buSzPct val="25000"/>
              <a:buFont typeface="Arial"/>
              <a:buNone/>
            </a:pPr>
            <a:r>
              <a:rPr b="0" baseline="0" i="0" lang="en-US" sz="2960" u="none" cap="none" strike="noStrike">
                <a:solidFill>
                  <a:schemeClr val="dk1"/>
                </a:solidFill>
                <a:latin typeface="Calibri"/>
                <a:ea typeface="Calibri"/>
                <a:cs typeface="Calibri"/>
                <a:sym typeface="Calibri"/>
              </a:rPr>
              <a:t>Leadership experience-Lead sailors and officers on a daily basis in an environment very similar to that of the fleet. </a:t>
            </a:r>
          </a:p>
          <a:p>
            <a:pPr indent="0" lvl="0" marL="0" marR="0" rtl="0" algn="l">
              <a:lnSpc>
                <a:spcPct val="90000"/>
              </a:lnSpc>
              <a:spcBef>
                <a:spcPts val="592"/>
              </a:spcBef>
              <a:buClr>
                <a:schemeClr val="dk1"/>
              </a:buClr>
              <a:buFont typeface="Arial"/>
              <a:buNone/>
            </a:pPr>
            <a:r>
              <a:t/>
            </a:r>
            <a:endParaRPr b="0" baseline="0" i="0" sz="2960" u="none" cap="none" strike="noStrike">
              <a:solidFill>
                <a:schemeClr val="dk1"/>
              </a:solidFill>
              <a:latin typeface="Calibri"/>
              <a:ea typeface="Calibri"/>
              <a:cs typeface="Calibri"/>
              <a:sym typeface="Calibri"/>
            </a:endParaRPr>
          </a:p>
          <a:p>
            <a:pPr indent="0" lvl="0" marL="0" marR="0" rtl="0" algn="l">
              <a:lnSpc>
                <a:spcPct val="90000"/>
              </a:lnSpc>
              <a:spcBef>
                <a:spcPts val="592"/>
              </a:spcBef>
              <a:buClr>
                <a:schemeClr val="dk1"/>
              </a:buClr>
              <a:buFont typeface="Arial"/>
              <a:buNone/>
            </a:pPr>
            <a:r>
              <a:t/>
            </a:r>
            <a:endParaRPr b="0" baseline="0" i="0" sz="2960" u="none" cap="none" strike="noStrike">
              <a:solidFill>
                <a:schemeClr val="dk1"/>
              </a:solidFill>
              <a:latin typeface="Calibri"/>
              <a:ea typeface="Calibri"/>
              <a:cs typeface="Calibri"/>
              <a:sym typeface="Calibri"/>
            </a:endParaRPr>
          </a:p>
        </p:txBody>
      </p:sp>
      <p:sp>
        <p:nvSpPr>
          <p:cNvPr id="245" name="Shape 245"/>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baseline="0" i="0" lang="en-US" sz="3959" u="none" cap="none" strike="noStrike">
                <a:solidFill>
                  <a:schemeClr val="dk1"/>
                </a:solidFill>
                <a:latin typeface="Calibri"/>
                <a:ea typeface="Calibri"/>
                <a:cs typeface="Calibri"/>
                <a:sym typeface="Calibri"/>
              </a:rPr>
              <a:t> Leadership and graduate                           education opportunities</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9" name="Shape 249"/>
        <p:cNvGrpSpPr/>
        <p:nvPr/>
      </p:nvGrpSpPr>
      <p:grpSpPr>
        <a:xfrm>
          <a:off x="0" y="0"/>
          <a:ext cx="0" cy="0"/>
          <a:chOff x="0" y="0"/>
          <a:chExt cx="0" cy="0"/>
        </a:xfrm>
      </p:grpSpPr>
      <p:pic>
        <p:nvPicPr>
          <p:cNvPr id="250" name="Shape 250"/>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51" name="Shape 251"/>
          <p:cNvSpPr txBox="1"/>
          <p:nvPr>
            <p:ph type="title"/>
          </p:nvPr>
        </p:nvSpPr>
        <p:spPr>
          <a:xfrm>
            <a:off x="0" y="361652"/>
            <a:ext cx="8858249" cy="1237877"/>
          </a:xfrm>
          <a:prstGeom prst="rect">
            <a:avLst/>
          </a:prstGeom>
          <a:noFill/>
          <a:ln>
            <a:noFill/>
          </a:ln>
        </p:spPr>
        <p:txBody>
          <a:bodyPr anchorCtr="0" anchor="t" bIns="0" lIns="0" rIns="40625" tIns="0">
            <a:noAutofit/>
          </a:bodyPr>
          <a:lstStyle/>
          <a:p>
            <a:pPr indent="-2082" lvl="0" marL="40182" marR="0" rtl="0" algn="r">
              <a:spcBef>
                <a:spcPts val="0"/>
              </a:spcBef>
              <a:buClr>
                <a:schemeClr val="dk1"/>
              </a:buClr>
              <a:buSzPct val="25000"/>
              <a:buFont typeface="Calibri"/>
              <a:buNone/>
            </a:pPr>
            <a:r>
              <a:rPr b="0" baseline="0" i="0" lang="en-US" sz="3900" u="none" cap="none" strike="noStrike">
                <a:solidFill>
                  <a:schemeClr val="dk1"/>
                </a:solidFill>
                <a:latin typeface="Calibri"/>
                <a:ea typeface="Calibri"/>
                <a:cs typeface="Calibri"/>
                <a:sym typeface="Calibri"/>
              </a:rPr>
              <a:t>Submarine Officer</a:t>
            </a:r>
          </a:p>
        </p:txBody>
      </p:sp>
      <p:pic>
        <p:nvPicPr>
          <p:cNvPr id="252" name="Shape 252"/>
          <p:cNvPicPr preferRelativeResize="0"/>
          <p:nvPr/>
        </p:nvPicPr>
        <p:blipFill rotWithShape="1">
          <a:blip r:embed="rId4">
            <a:alphaModFix/>
          </a:blip>
          <a:srcRect b="0" l="0" r="0" t="0"/>
          <a:stretch/>
        </p:blipFill>
        <p:spPr>
          <a:xfrm>
            <a:off x="0" y="1790402"/>
            <a:ext cx="8144991" cy="4602138"/>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6" name="Shape 256"/>
        <p:cNvGrpSpPr/>
        <p:nvPr/>
      </p:nvGrpSpPr>
      <p:grpSpPr>
        <a:xfrm>
          <a:off x="0" y="0"/>
          <a:ext cx="0" cy="0"/>
          <a:chOff x="0" y="0"/>
          <a:chExt cx="0" cy="0"/>
        </a:xfrm>
      </p:grpSpPr>
      <p:pic>
        <p:nvPicPr>
          <p:cNvPr id="257" name="Shape 257"/>
          <p:cNvPicPr preferRelativeResize="0"/>
          <p:nvPr/>
        </p:nvPicPr>
        <p:blipFill rotWithShape="1">
          <a:blip r:embed="rId3">
            <a:alphaModFix/>
          </a:blip>
          <a:srcRect b="0" l="0" r="0" t="0"/>
          <a:stretch/>
        </p:blipFill>
        <p:spPr>
          <a:xfrm>
            <a:off x="0" y="0"/>
            <a:ext cx="9144000" cy="6858000"/>
          </a:xfrm>
          <a:prstGeom prst="rect">
            <a:avLst/>
          </a:prstGeom>
          <a:noFill/>
          <a:ln>
            <a:noFill/>
          </a:ln>
        </p:spPr>
      </p:pic>
      <p:pic>
        <p:nvPicPr>
          <p:cNvPr id="258" name="Shape 258"/>
          <p:cNvPicPr preferRelativeResize="0"/>
          <p:nvPr/>
        </p:nvPicPr>
        <p:blipFill rotWithShape="1">
          <a:blip r:embed="rId4">
            <a:alphaModFix/>
          </a:blip>
          <a:srcRect b="0" l="0" r="0" t="0"/>
          <a:stretch/>
        </p:blipFill>
        <p:spPr>
          <a:xfrm>
            <a:off x="334650" y="3083347"/>
            <a:ext cx="8564686" cy="4524002"/>
          </a:xfrm>
          <a:prstGeom prst="rect">
            <a:avLst/>
          </a:prstGeom>
          <a:noFill/>
          <a:ln>
            <a:noFill/>
          </a:ln>
        </p:spPr>
      </p:pic>
      <p:sp>
        <p:nvSpPr>
          <p:cNvPr id="259" name="Shape 259"/>
          <p:cNvSpPr txBox="1"/>
          <p:nvPr>
            <p:ph type="title"/>
          </p:nvPr>
        </p:nvSpPr>
        <p:spPr>
          <a:xfrm>
            <a:off x="455414" y="97110"/>
            <a:ext cx="8456414" cy="1502420"/>
          </a:xfrm>
          <a:prstGeom prst="rect">
            <a:avLst/>
          </a:prstGeom>
          <a:noFill/>
          <a:ln>
            <a:noFill/>
          </a:ln>
        </p:spPr>
        <p:txBody>
          <a:bodyPr anchorCtr="0" anchor="ctr" bIns="32125" lIns="64275" rIns="4900" tIns="32125">
            <a:noAutofit/>
          </a:bodyPr>
          <a:lstStyle/>
          <a:p>
            <a:pPr indent="-4587" lvl="0" marL="68087" marR="0" rtl="0" algn="r">
              <a:spcBef>
                <a:spcPts val="0"/>
              </a:spcBef>
              <a:buClr>
                <a:schemeClr val="dk1"/>
              </a:buClr>
              <a:buSzPct val="25000"/>
              <a:buFont typeface="Calibri"/>
              <a:buNone/>
            </a:pPr>
            <a:r>
              <a:rPr b="0" baseline="0" i="0" lang="en-US" sz="3500" u="none" cap="none" strike="noStrike">
                <a:solidFill>
                  <a:schemeClr val="dk1"/>
                </a:solidFill>
                <a:latin typeface="Calibri"/>
                <a:ea typeface="Calibri"/>
                <a:cs typeface="Calibri"/>
                <a:sym typeface="Calibri"/>
              </a:rPr>
              <a:t>Surface Warfare Officer (Nuclear)</a:t>
            </a:r>
          </a:p>
        </p:txBody>
      </p:sp>
      <p:pic>
        <p:nvPicPr>
          <p:cNvPr id="260" name="Shape 260"/>
          <p:cNvPicPr preferRelativeResize="0"/>
          <p:nvPr/>
        </p:nvPicPr>
        <p:blipFill rotWithShape="1">
          <a:blip r:embed="rId5">
            <a:alphaModFix/>
          </a:blip>
          <a:srcRect b="0" l="0" r="0" t="0"/>
          <a:stretch/>
        </p:blipFill>
        <p:spPr>
          <a:xfrm>
            <a:off x="0" y="1393030"/>
            <a:ext cx="2536030" cy="2056061"/>
          </a:xfrm>
          <a:prstGeom prst="rect">
            <a:avLst/>
          </a:prstGeom>
          <a:noFill/>
          <a:ln>
            <a:noFill/>
          </a:ln>
        </p:spPr>
      </p:pic>
      <p:sp>
        <p:nvSpPr>
          <p:cNvPr id="261" name="Shape 261"/>
          <p:cNvSpPr txBox="1"/>
          <p:nvPr/>
        </p:nvSpPr>
        <p:spPr>
          <a:xfrm>
            <a:off x="2911077" y="1446609"/>
            <a:ext cx="6054327" cy="1634580"/>
          </a:xfrm>
          <a:prstGeom prst="rect">
            <a:avLst/>
          </a:prstGeom>
          <a:noFill/>
          <a:ln>
            <a:noFill/>
          </a:ln>
        </p:spPr>
        <p:txBody>
          <a:bodyPr anchorCtr="0" anchor="t" bIns="32125" lIns="64275" rIns="64275" tIns="32125">
            <a:noAutofit/>
          </a:bodyPr>
          <a:lstStyle/>
          <a:p>
            <a:pPr indent="0" lvl="0" marL="0" marR="0" rtl="0" algn="l">
              <a:spcBef>
                <a:spcPts val="0"/>
              </a:spcBef>
              <a:buClr>
                <a:schemeClr val="dk1"/>
              </a:buClr>
              <a:buSzPct val="100000"/>
              <a:buFont typeface="Arial"/>
              <a:buChar char="•"/>
            </a:pPr>
            <a:r>
              <a:rPr b="0" baseline="0" i="0" lang="en-US" sz="1700" u="none" cap="none" strike="noStrike">
                <a:solidFill>
                  <a:schemeClr val="dk1"/>
                </a:solidFill>
                <a:latin typeface="Calibri"/>
                <a:ea typeface="Calibri"/>
                <a:cs typeface="Calibri"/>
                <a:sym typeface="Calibri"/>
              </a:rPr>
              <a:t>Officers on conventionally powered ships and propulsion officers on aircraft carriers.</a:t>
            </a:r>
          </a:p>
          <a:p>
            <a:pPr indent="0" lvl="0" marL="0" marR="0" rtl="0" algn="l">
              <a:spcBef>
                <a:spcPts val="0"/>
              </a:spcBef>
              <a:buNone/>
            </a:pPr>
            <a:r>
              <a:t/>
            </a:r>
            <a:endParaRPr b="0" baseline="0" i="0" sz="17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100000"/>
              <a:buFont typeface="Arial"/>
              <a:buChar char="•"/>
            </a:pPr>
            <a:r>
              <a:rPr b="0" baseline="0" i="0" lang="en-US" sz="1700" u="none" cap="none" strike="noStrike">
                <a:solidFill>
                  <a:schemeClr val="dk1"/>
                </a:solidFill>
                <a:latin typeface="Calibri"/>
                <a:ea typeface="Calibri"/>
                <a:cs typeface="Calibri"/>
                <a:sym typeface="Calibri"/>
              </a:rPr>
              <a:t>5 year service commitment (4 year assigned to ships)</a:t>
            </a:r>
          </a:p>
          <a:p>
            <a:pPr indent="107950" lvl="0" marL="0" marR="0" rtl="0" algn="l">
              <a:spcBef>
                <a:spcPts val="0"/>
              </a:spcBef>
              <a:buClr>
                <a:schemeClr val="dk1"/>
              </a:buClr>
              <a:buFont typeface="Arial"/>
              <a:buNone/>
            </a:pPr>
            <a:r>
              <a:t/>
            </a:r>
            <a:endParaRPr b="0" baseline="0" i="0" sz="17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100000"/>
              <a:buFont typeface="Arial"/>
              <a:buChar char="•"/>
            </a:pPr>
            <a:r>
              <a:rPr b="0" baseline="0" i="0" lang="en-US" sz="1700" u="none" cap="none" strike="noStrike">
                <a:solidFill>
                  <a:schemeClr val="dk1"/>
                </a:solidFill>
                <a:latin typeface="Calibri"/>
                <a:ea typeface="Calibri"/>
                <a:cs typeface="Calibri"/>
                <a:sym typeface="Calibri"/>
              </a:rPr>
              <a:t>&gt;3.0 GPA preferred.</a:t>
            </a:r>
          </a:p>
        </p:txBody>
      </p:sp>
      <p:sp>
        <p:nvSpPr>
          <p:cNvPr id="262" name="Shape 262"/>
          <p:cNvSpPr txBox="1"/>
          <p:nvPr/>
        </p:nvSpPr>
        <p:spPr>
          <a:xfrm>
            <a:off x="455414" y="4932907"/>
            <a:ext cx="1297186" cy="461664"/>
          </a:xfrm>
          <a:prstGeom prst="rect">
            <a:avLst/>
          </a:prstGeom>
          <a:solidFill>
            <a:schemeClr val="accent1"/>
          </a:solidFill>
          <a:ln>
            <a:noFill/>
          </a:ln>
        </p:spPr>
        <p:txBody>
          <a:bodyPr anchorCtr="0" anchor="t" bIns="45700" lIns="91425" rIns="91425" tIns="45700">
            <a:noAutofit/>
          </a:bodyPr>
          <a:lstStyle/>
          <a:p>
            <a:pPr indent="0" lvl="0" marL="0" marR="0" rtl="0" algn="l">
              <a:spcBef>
                <a:spcPts val="0"/>
              </a:spcBef>
              <a:buSzPct val="25000"/>
              <a:buNone/>
            </a:pPr>
            <a:r>
              <a:rPr b="0" baseline="0" i="0" lang="en-US" sz="1200" u="none" cap="none" strike="noStrike">
                <a:solidFill>
                  <a:schemeClr val="lt1"/>
                </a:solidFill>
                <a:latin typeface="Calibri"/>
                <a:ea typeface="Calibri"/>
                <a:cs typeface="Calibri"/>
                <a:sym typeface="Calibri"/>
              </a:rPr>
              <a:t>8 week course BDOC</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6" name="Shape 266"/>
        <p:cNvGrpSpPr/>
        <p:nvPr/>
      </p:nvGrpSpPr>
      <p:grpSpPr>
        <a:xfrm>
          <a:off x="0" y="0"/>
          <a:ext cx="0" cy="0"/>
          <a:chOff x="0" y="0"/>
          <a:chExt cx="0" cy="0"/>
        </a:xfrm>
      </p:grpSpPr>
      <p:pic>
        <p:nvPicPr>
          <p:cNvPr id="267" name="Shape 267"/>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68" name="Shape 268"/>
          <p:cNvSpPr txBox="1"/>
          <p:nvPr>
            <p:ph type="title"/>
          </p:nvPr>
        </p:nvSpPr>
        <p:spPr>
          <a:xfrm>
            <a:off x="0" y="482202"/>
            <a:ext cx="8751093" cy="1044772"/>
          </a:xfrm>
          <a:prstGeom prst="rect">
            <a:avLst/>
          </a:prstGeom>
          <a:noFill/>
          <a:ln>
            <a:noFill/>
          </a:ln>
        </p:spPr>
        <p:txBody>
          <a:bodyPr anchorCtr="0" anchor="t" bIns="0" lIns="0" rIns="0" tIns="0">
            <a:noAutofit/>
          </a:bodyPr>
          <a:lstStyle/>
          <a:p>
            <a:pPr indent="-8479" lvl="0" marL="122779" marR="0" rtl="0" algn="r">
              <a:spcBef>
                <a:spcPts val="0"/>
              </a:spcBef>
              <a:buClr>
                <a:schemeClr val="dk1"/>
              </a:buClr>
              <a:buSzPct val="25000"/>
              <a:buFont typeface="Calibri"/>
              <a:buNone/>
            </a:pPr>
            <a:r>
              <a:rPr b="0" baseline="0" i="0" lang="en-US" sz="3900" u="none" cap="none" strike="noStrike">
                <a:solidFill>
                  <a:schemeClr val="dk1"/>
                </a:solidFill>
                <a:latin typeface="Calibri"/>
                <a:ea typeface="Calibri"/>
                <a:cs typeface="Calibri"/>
                <a:sym typeface="Calibri"/>
              </a:rPr>
              <a:t>         NUPOC Program Highlights</a:t>
            </a:r>
          </a:p>
        </p:txBody>
      </p:sp>
      <p:sp>
        <p:nvSpPr>
          <p:cNvPr id="269" name="Shape 269"/>
          <p:cNvSpPr txBox="1"/>
          <p:nvPr>
            <p:ph idx="1" type="body"/>
          </p:nvPr>
        </p:nvSpPr>
        <p:spPr>
          <a:xfrm>
            <a:off x="178593" y="1634133"/>
            <a:ext cx="8965405" cy="5063133"/>
          </a:xfrm>
          <a:prstGeom prst="rect">
            <a:avLst/>
          </a:prstGeom>
          <a:noFill/>
          <a:ln>
            <a:noFill/>
          </a:ln>
        </p:spPr>
        <p:txBody>
          <a:bodyPr anchorCtr="0" anchor="t" bIns="0" lIns="0" rIns="0" tIns="0">
            <a:noAutofit/>
          </a:bodyPr>
          <a:lstStyle/>
          <a:p>
            <a:pPr indent="-351594" lvl="0" marL="351594" marR="0" rtl="0" algn="l">
              <a:lnSpc>
                <a:spcPct val="80000"/>
              </a:lnSpc>
              <a:spcBef>
                <a:spcPts val="0"/>
              </a:spcBef>
              <a:buClr>
                <a:schemeClr val="dk1"/>
              </a:buClr>
              <a:buSzPct val="100000"/>
              <a:buFont typeface="Arial"/>
              <a:buChar char="•"/>
            </a:pPr>
            <a:r>
              <a:rPr b="0" baseline="0" i="0" lang="en-US" sz="2000" u="none" cap="none" strike="noStrike">
                <a:solidFill>
                  <a:schemeClr val="dk1"/>
                </a:solidFill>
                <a:latin typeface="Calibri"/>
                <a:ea typeface="Calibri"/>
                <a:cs typeface="Calibri"/>
                <a:sym typeface="Calibri"/>
              </a:rPr>
              <a:t>Benefits while in college</a:t>
            </a:r>
          </a:p>
          <a:p>
            <a:pPr indent="-289968" lvl="1" marL="632869" marR="0" rtl="0" algn="l">
              <a:lnSpc>
                <a:spcPct val="80000"/>
              </a:lnSpc>
              <a:spcBef>
                <a:spcPts val="400"/>
              </a:spcBef>
              <a:buClr>
                <a:schemeClr val="dk1"/>
              </a:buClr>
              <a:buSzPct val="100000"/>
              <a:buFont typeface="Arial"/>
              <a:buChar char="–"/>
            </a:pPr>
            <a:r>
              <a:rPr b="0" baseline="0" i="0" lang="en-US" sz="2000" u="none" cap="none" strike="noStrike">
                <a:solidFill>
                  <a:schemeClr val="dk1"/>
                </a:solidFill>
                <a:latin typeface="Calibri"/>
                <a:ea typeface="Calibri"/>
                <a:cs typeface="Calibri"/>
                <a:sym typeface="Calibri"/>
              </a:rPr>
              <a:t>Earn from </a:t>
            </a:r>
            <a:r>
              <a:rPr b="0" baseline="0" i="0" lang="en-US" sz="2000" u="none" cap="none" strike="noStrike">
                <a:solidFill>
                  <a:srgbClr val="FF2712"/>
                </a:solidFill>
                <a:latin typeface="Calibri"/>
                <a:ea typeface="Calibri"/>
                <a:cs typeface="Calibri"/>
                <a:sym typeface="Calibri"/>
              </a:rPr>
              <a:t>$4,152</a:t>
            </a:r>
            <a:r>
              <a:rPr b="0" baseline="0" i="0" lang="en-US" sz="2000" u="none" cap="none" strike="noStrike">
                <a:solidFill>
                  <a:schemeClr val="dk1"/>
                </a:solidFill>
                <a:latin typeface="Calibri"/>
                <a:ea typeface="Calibri"/>
                <a:cs typeface="Calibri"/>
                <a:sym typeface="Calibri"/>
              </a:rPr>
              <a:t> per month (without dependents)</a:t>
            </a:r>
          </a:p>
          <a:p>
            <a:pPr indent="-289968" lvl="1" marL="632869" marR="0" rtl="0" algn="l">
              <a:lnSpc>
                <a:spcPct val="80000"/>
              </a:lnSpc>
              <a:spcBef>
                <a:spcPts val="400"/>
              </a:spcBef>
              <a:buClr>
                <a:schemeClr val="dk1"/>
              </a:buClr>
              <a:buSzPct val="100000"/>
              <a:buFont typeface="Arial"/>
              <a:buChar char="–"/>
            </a:pPr>
            <a:r>
              <a:rPr b="0" baseline="0" i="0" lang="en-US" sz="2000" u="none" cap="none" strike="noStrike">
                <a:solidFill>
                  <a:schemeClr val="dk1"/>
                </a:solidFill>
                <a:latin typeface="Calibri"/>
                <a:ea typeface="Calibri"/>
                <a:cs typeface="Calibri"/>
                <a:sym typeface="Calibri"/>
              </a:rPr>
              <a:t>Full medical/dental/insurance benefits </a:t>
            </a:r>
          </a:p>
          <a:p>
            <a:pPr indent="-289968" lvl="1" marL="632869" marR="0" rtl="0" algn="l">
              <a:lnSpc>
                <a:spcPct val="80000"/>
              </a:lnSpc>
              <a:spcBef>
                <a:spcPts val="400"/>
              </a:spcBef>
              <a:buClr>
                <a:schemeClr val="dk1"/>
              </a:buClr>
              <a:buSzPct val="100000"/>
              <a:buFont typeface="Arial"/>
              <a:buChar char="–"/>
            </a:pPr>
            <a:r>
              <a:rPr b="0" baseline="0" i="0" lang="en-US" sz="2000" u="none" cap="none" strike="noStrike">
                <a:solidFill>
                  <a:schemeClr val="dk1"/>
                </a:solidFill>
                <a:latin typeface="Calibri"/>
                <a:ea typeface="Calibri"/>
                <a:cs typeface="Calibri"/>
                <a:sym typeface="Calibri"/>
              </a:rPr>
              <a:t>No military requirements with exception of physical standards while in school.</a:t>
            </a:r>
          </a:p>
          <a:p>
            <a:pPr indent="-289968" lvl="1" marL="632869" marR="0" rtl="0" algn="l">
              <a:lnSpc>
                <a:spcPct val="80000"/>
              </a:lnSpc>
              <a:spcBef>
                <a:spcPts val="400"/>
              </a:spcBef>
              <a:buClr>
                <a:schemeClr val="dk1"/>
              </a:buClr>
              <a:buSzPct val="100000"/>
              <a:buFont typeface="Arial"/>
              <a:buChar char="–"/>
            </a:pPr>
            <a:r>
              <a:rPr b="0" baseline="0" i="0" lang="en-US" sz="2000" u="none" cap="none" strike="noStrike">
                <a:solidFill>
                  <a:schemeClr val="dk1"/>
                </a:solidFill>
                <a:latin typeface="Calibri"/>
                <a:ea typeface="Calibri"/>
                <a:cs typeface="Calibri"/>
                <a:sym typeface="Calibri"/>
              </a:rPr>
              <a:t>Time in college counts towards retirement </a:t>
            </a:r>
          </a:p>
          <a:p>
            <a:pPr indent="-351594" lvl="0" marL="351594" marR="0" rtl="0" algn="l">
              <a:lnSpc>
                <a:spcPct val="80000"/>
              </a:lnSpc>
              <a:spcBef>
                <a:spcPts val="400"/>
              </a:spcBef>
              <a:buClr>
                <a:schemeClr val="dk1"/>
              </a:buClr>
              <a:buSzPct val="100000"/>
              <a:buFont typeface="Arial"/>
              <a:buChar char="•"/>
            </a:pPr>
            <a:r>
              <a:rPr b="0" baseline="0" i="0" lang="en-US" sz="2000" u="none" cap="none" strike="noStrike">
                <a:solidFill>
                  <a:schemeClr val="dk1"/>
                </a:solidFill>
                <a:latin typeface="Calibri"/>
                <a:ea typeface="Calibri"/>
                <a:cs typeface="Calibri"/>
                <a:sym typeface="Calibri"/>
              </a:rPr>
              <a:t>$</a:t>
            </a:r>
            <a:r>
              <a:rPr b="0" baseline="0" i="0" lang="en-US" sz="2000" u="none" cap="none" strike="noStrike">
                <a:solidFill>
                  <a:srgbClr val="FF0000"/>
                </a:solidFill>
                <a:latin typeface="Calibri"/>
                <a:ea typeface="Calibri"/>
                <a:cs typeface="Calibri"/>
                <a:sym typeface="Calibri"/>
              </a:rPr>
              <a:t>15,000</a:t>
            </a:r>
            <a:r>
              <a:rPr b="0" baseline="0" i="0" lang="en-US" sz="2000" u="none" cap="none" strike="noStrike">
                <a:solidFill>
                  <a:schemeClr val="dk1"/>
                </a:solidFill>
                <a:latin typeface="Calibri"/>
                <a:ea typeface="Calibri"/>
                <a:cs typeface="Calibri"/>
                <a:sym typeface="Calibri"/>
              </a:rPr>
              <a:t> Accession bonus upon acceptance into the program.  Additional $2,000 bonus upon completion of nuclear power training.</a:t>
            </a:r>
          </a:p>
          <a:p>
            <a:pPr indent="-351594" lvl="0" marL="351594" marR="0" rtl="0" algn="l">
              <a:lnSpc>
                <a:spcPct val="80000"/>
              </a:lnSpc>
              <a:spcBef>
                <a:spcPts val="400"/>
              </a:spcBef>
              <a:buClr>
                <a:schemeClr val="dk1"/>
              </a:buClr>
              <a:buSzPct val="100000"/>
              <a:buFont typeface="Arial"/>
              <a:buChar char="•"/>
            </a:pPr>
            <a:r>
              <a:rPr b="0" baseline="0" i="0" lang="en-US" sz="2000" u="none" cap="none" strike="noStrike">
                <a:solidFill>
                  <a:schemeClr val="dk1"/>
                </a:solidFill>
                <a:latin typeface="Calibri"/>
                <a:ea typeface="Calibri"/>
                <a:cs typeface="Calibri"/>
                <a:sym typeface="Calibri"/>
              </a:rPr>
              <a:t>Graduate school opportunities </a:t>
            </a:r>
          </a:p>
          <a:p>
            <a:pPr indent="-351594" lvl="0" marL="351594" marR="0" rtl="0" algn="l">
              <a:lnSpc>
                <a:spcPct val="80000"/>
              </a:lnSpc>
              <a:spcBef>
                <a:spcPts val="400"/>
              </a:spcBef>
              <a:buClr>
                <a:schemeClr val="dk1"/>
              </a:buClr>
              <a:buSzPct val="100000"/>
              <a:buFont typeface="Arial"/>
              <a:buChar char="•"/>
            </a:pPr>
            <a:r>
              <a:rPr b="0" baseline="0" i="0" lang="en-US" sz="2000" u="none" cap="none" strike="noStrike">
                <a:solidFill>
                  <a:schemeClr val="dk1"/>
                </a:solidFill>
                <a:latin typeface="Calibri"/>
                <a:ea typeface="Calibri"/>
                <a:cs typeface="Calibri"/>
                <a:sym typeface="Calibri"/>
              </a:rPr>
              <a:t>Travel, Adventure, Service to country, and a World Class Education</a:t>
            </a:r>
          </a:p>
          <a:p>
            <a:pPr indent="-351594" lvl="0" marL="351594" marR="0" rtl="0" algn="l">
              <a:lnSpc>
                <a:spcPct val="80000"/>
              </a:lnSpc>
              <a:spcBef>
                <a:spcPts val="400"/>
              </a:spcBef>
              <a:buClr>
                <a:schemeClr val="dk1"/>
              </a:buClr>
              <a:buSzPct val="100000"/>
              <a:buFont typeface="Arial"/>
              <a:buChar char="•"/>
            </a:pPr>
            <a:r>
              <a:rPr b="0" baseline="0" i="0" lang="en-US" sz="2000" u="none" cap="none" strike="noStrike">
                <a:solidFill>
                  <a:schemeClr val="dk1"/>
                </a:solidFill>
                <a:latin typeface="Calibri"/>
                <a:ea typeface="Calibri"/>
                <a:cs typeface="Calibri"/>
                <a:sym typeface="Calibri"/>
              </a:rPr>
              <a:t>Space “A” Travel on military flights around the world</a:t>
            </a:r>
          </a:p>
          <a:p>
            <a:pPr indent="-351594" lvl="0" marL="351594" marR="0" rtl="0" algn="l">
              <a:lnSpc>
                <a:spcPct val="80000"/>
              </a:lnSpc>
              <a:spcBef>
                <a:spcPts val="400"/>
              </a:spcBef>
              <a:buClr>
                <a:schemeClr val="dk1"/>
              </a:buClr>
              <a:buSzPct val="100000"/>
              <a:buFont typeface="Arial"/>
              <a:buChar char="•"/>
            </a:pPr>
            <a:r>
              <a:rPr b="0" baseline="0" i="0" lang="en-US" sz="2000" u="none" cap="none" strike="noStrike">
                <a:solidFill>
                  <a:schemeClr val="dk1"/>
                </a:solidFill>
                <a:latin typeface="Calibri"/>
                <a:ea typeface="Calibri"/>
                <a:cs typeface="Calibri"/>
                <a:sym typeface="Calibri"/>
              </a:rPr>
              <a:t>Tax free shopping at  Military Malls and Military Grocery Stores</a:t>
            </a:r>
          </a:p>
          <a:p>
            <a:pPr indent="-351594" lvl="0" marL="351594" marR="0" rtl="0" algn="l">
              <a:lnSpc>
                <a:spcPct val="80000"/>
              </a:lnSpc>
              <a:spcBef>
                <a:spcPts val="400"/>
              </a:spcBef>
              <a:buClr>
                <a:schemeClr val="dk1"/>
              </a:buClr>
              <a:buSzPct val="100000"/>
              <a:buFont typeface="Arial"/>
              <a:buChar char="•"/>
            </a:pPr>
            <a:r>
              <a:rPr b="0" baseline="0" i="0" lang="en-US" sz="2000" u="none" cap="none" strike="noStrike">
                <a:solidFill>
                  <a:schemeClr val="dk1"/>
                </a:solidFill>
                <a:latin typeface="Calibri"/>
                <a:ea typeface="Calibri"/>
                <a:cs typeface="Calibri"/>
                <a:sym typeface="Calibri"/>
              </a:rPr>
              <a:t>Active Duty Obligation: 5 commissioning (depending on program).  </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3" name="Shape 273"/>
        <p:cNvGrpSpPr/>
        <p:nvPr/>
      </p:nvGrpSpPr>
      <p:grpSpPr>
        <a:xfrm>
          <a:off x="0" y="0"/>
          <a:ext cx="0" cy="0"/>
          <a:chOff x="0" y="0"/>
          <a:chExt cx="0" cy="0"/>
        </a:xfrm>
      </p:grpSpPr>
      <p:pic>
        <p:nvPicPr>
          <p:cNvPr id="274" name="Shape 274"/>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75" name="Shape 275"/>
          <p:cNvSpPr txBox="1"/>
          <p:nvPr>
            <p:ph type="title"/>
          </p:nvPr>
        </p:nvSpPr>
        <p:spPr>
          <a:xfrm>
            <a:off x="457647" y="435322"/>
            <a:ext cx="8228706" cy="850552"/>
          </a:xfrm>
          <a:prstGeom prst="rect">
            <a:avLst/>
          </a:prstGeom>
          <a:noFill/>
          <a:ln>
            <a:noFill/>
          </a:ln>
        </p:spPr>
        <p:txBody>
          <a:bodyPr anchorCtr="0" anchor="t" bIns="32125" lIns="64275" rIns="64275" tIns="32125">
            <a:noAutofit/>
          </a:bodyPr>
          <a:lstStyle/>
          <a:p>
            <a:pPr indent="0" lvl="0" marL="0" marR="0" rtl="0" algn="ctr">
              <a:spcBef>
                <a:spcPts val="0"/>
              </a:spcBef>
              <a:buClr>
                <a:schemeClr val="dk1"/>
              </a:buClr>
              <a:buSzPct val="25000"/>
              <a:buFont typeface="Calibri"/>
              <a:buNone/>
            </a:pPr>
            <a:r>
              <a:rPr b="0" baseline="0" i="0" lang="en-US" sz="4400" u="none" cap="none" strike="noStrike">
                <a:solidFill>
                  <a:schemeClr val="dk1"/>
                </a:solidFill>
                <a:latin typeface="Calibri"/>
                <a:ea typeface="Calibri"/>
                <a:cs typeface="Calibri"/>
                <a:sym typeface="Calibri"/>
              </a:rPr>
              <a:t>NUPOC Pay</a:t>
            </a:r>
          </a:p>
        </p:txBody>
      </p:sp>
      <p:graphicFrame>
        <p:nvGraphicFramePr>
          <p:cNvPr id="276" name="Shape 276"/>
          <p:cNvGraphicFramePr/>
          <p:nvPr/>
        </p:nvGraphicFramePr>
        <p:xfrm>
          <a:off x="858440" y="1875233"/>
          <a:ext cx="3000000" cy="3000000"/>
        </p:xfrm>
        <a:graphic>
          <a:graphicData uri="http://schemas.openxmlformats.org/drawingml/2006/table">
            <a:tbl>
              <a:tblPr>
                <a:noFill/>
                <a:tableStyleId>{5F61BF21-E9A8-43DD-891E-15E968381ED9}</a:tableStyleId>
              </a:tblPr>
              <a:tblGrid>
                <a:gridCol w="2482450"/>
                <a:gridCol w="2482450"/>
                <a:gridCol w="2482450"/>
              </a:tblGrid>
              <a:tr h="294200">
                <a:tc gridSpan="3">
                  <a:txBody>
                    <a:bodyPr>
                      <a:noAutofit/>
                    </a:bodyPr>
                    <a:lstStyle/>
                    <a:p>
                      <a:pPr indent="0" lvl="0" marL="0" marR="0" rtl="0" algn="ctr">
                        <a:lnSpc>
                          <a:spcPct val="100000"/>
                        </a:lnSpc>
                        <a:spcBef>
                          <a:spcPts val="0"/>
                        </a:spcBef>
                        <a:spcAft>
                          <a:spcPts val="0"/>
                        </a:spcAft>
                        <a:buClr>
                          <a:srgbClr val="000000"/>
                        </a:buClr>
                        <a:buSzPct val="25000"/>
                        <a:buFont typeface="Times New Roman"/>
                        <a:buNone/>
                      </a:pPr>
                      <a:r>
                        <a:rPr b="0" baseline="0" i="0" lang="en-US" sz="1700" u="none" cap="none" strike="noStrike">
                          <a:solidFill>
                            <a:srgbClr val="000000"/>
                          </a:solidFill>
                          <a:latin typeface="Times New Roman"/>
                          <a:ea typeface="Times New Roman"/>
                          <a:cs typeface="Times New Roman"/>
                          <a:sym typeface="Times New Roman"/>
                        </a:rPr>
                        <a:t>Cincinnati, OH</a:t>
                      </a:r>
                    </a:p>
                  </a:txBody>
                  <a:tcPr marT="8925" marB="8925" marR="8925" marL="8925">
                    <a:lnL cap="flat" cmpd="sng" w="9525">
                      <a:solidFill>
                        <a:srgbClr val="CDCDCD"/>
                      </a:solidFill>
                      <a:prstDash val="solid"/>
                      <a:round/>
                      <a:headEnd len="med" w="med" type="none"/>
                      <a:tailEnd len="med" w="med" type="none"/>
                    </a:lnL>
                    <a:lnR cap="flat" cmpd="sng" w="9525">
                      <a:solidFill>
                        <a:srgbClr val="CDCDCD"/>
                      </a:solidFill>
                      <a:prstDash val="solid"/>
                      <a:round/>
                      <a:headEnd len="med" w="med" type="none"/>
                      <a:tailEnd len="med" w="med" type="none"/>
                    </a:lnR>
                    <a:lnT cap="flat" cmpd="sng" w="9525">
                      <a:solidFill>
                        <a:srgbClr val="CDCDCD"/>
                      </a:solidFill>
                      <a:prstDash val="solid"/>
                      <a:round/>
                      <a:headEnd len="med" w="med" type="none"/>
                      <a:tailEnd len="med" w="med" type="none"/>
                    </a:lnT>
                    <a:lnB cap="flat" cmpd="sng" w="9525">
                      <a:solidFill>
                        <a:srgbClr val="CDCDCD"/>
                      </a:solidFill>
                      <a:prstDash val="solid"/>
                      <a:round/>
                      <a:headEnd len="med" w="med" type="none"/>
                      <a:tailEnd len="med" w="med" type="none"/>
                    </a:lnB>
                    <a:solidFill>
                      <a:srgbClr val="E6E6E6"/>
                    </a:solidFill>
                  </a:tcPr>
                </a:tc>
                <a:tc hMerge="1"/>
                <a:tc hMerge="1"/>
              </a:tr>
              <a:tr h="483600">
                <a:tc>
                  <a:txBody>
                    <a:bodyPr>
                      <a:noAutofit/>
                    </a:bodyPr>
                    <a:lstStyle/>
                    <a:p>
                      <a:pPr indent="0" lvl="0" marL="0" marR="0" rtl="0" algn="ctr">
                        <a:lnSpc>
                          <a:spcPct val="100000"/>
                        </a:lnSpc>
                        <a:spcBef>
                          <a:spcPts val="0"/>
                        </a:spcBef>
                        <a:spcAft>
                          <a:spcPts val="0"/>
                        </a:spcAft>
                        <a:buClr>
                          <a:srgbClr val="000000"/>
                        </a:buClr>
                        <a:buSzPct val="25000"/>
                        <a:buFont typeface="Times New Roman"/>
                        <a:buNone/>
                      </a:pPr>
                      <a:r>
                        <a:rPr b="0" baseline="0" i="0" lang="en-US" sz="1700" u="none" cap="none" strike="noStrike">
                          <a:solidFill>
                            <a:srgbClr val="000000"/>
                          </a:solidFill>
                          <a:latin typeface="Times New Roman"/>
                          <a:ea typeface="Times New Roman"/>
                          <a:cs typeface="Times New Roman"/>
                          <a:sym typeface="Times New Roman"/>
                        </a:rPr>
                        <a:t>Pay</a:t>
                      </a:r>
                    </a:p>
                  </a:txBody>
                  <a:tcPr marT="8925" marB="8925" marR="8925" marL="8925">
                    <a:lnL cap="flat" cmpd="sng" w="9525">
                      <a:solidFill>
                        <a:srgbClr val="CDCDCD"/>
                      </a:solidFill>
                      <a:prstDash val="solid"/>
                      <a:round/>
                      <a:headEnd len="med" w="med" type="none"/>
                      <a:tailEnd len="med" w="med" type="none"/>
                    </a:lnL>
                    <a:lnR cap="flat" cmpd="sng" w="9525">
                      <a:solidFill>
                        <a:srgbClr val="CDCDCD"/>
                      </a:solidFill>
                      <a:prstDash val="solid"/>
                      <a:round/>
                      <a:headEnd len="med" w="med" type="none"/>
                      <a:tailEnd len="med" w="med" type="none"/>
                    </a:lnR>
                    <a:lnT cap="flat" cmpd="sng" w="9525">
                      <a:solidFill>
                        <a:srgbClr val="CDCDCD"/>
                      </a:solidFill>
                      <a:prstDash val="solid"/>
                      <a:round/>
                      <a:headEnd len="med" w="med" type="none"/>
                      <a:tailEnd len="med" w="med" type="none"/>
                    </a:lnT>
                    <a:lnB cap="flat" cmpd="sng" w="9525">
                      <a:solidFill>
                        <a:srgbClr val="CDCDCD"/>
                      </a:solidFill>
                      <a:prstDash val="solid"/>
                      <a:round/>
                      <a:headEnd len="med" w="med" type="none"/>
                      <a:tailEnd len="med" w="med" type="none"/>
                    </a:lnB>
                    <a:solidFill>
                      <a:srgbClr val="E6E6E6"/>
                    </a:solidFill>
                  </a:tcPr>
                </a:tc>
                <a:tc>
                  <a:txBody>
                    <a:bodyPr>
                      <a:noAutofit/>
                    </a:bodyPr>
                    <a:lstStyle/>
                    <a:p>
                      <a:pPr indent="0" lvl="0" marL="0" marR="0" rtl="0" algn="ctr">
                        <a:lnSpc>
                          <a:spcPct val="100000"/>
                        </a:lnSpc>
                        <a:spcBef>
                          <a:spcPts val="0"/>
                        </a:spcBef>
                        <a:spcAft>
                          <a:spcPts val="0"/>
                        </a:spcAft>
                        <a:buClr>
                          <a:srgbClr val="000000"/>
                        </a:buClr>
                        <a:buSzPct val="25000"/>
                        <a:buFont typeface="Times New Roman"/>
                        <a:buNone/>
                      </a:pPr>
                      <a:r>
                        <a:rPr b="0" baseline="0" i="0" lang="en-US" sz="1700" u="none" cap="none" strike="noStrike">
                          <a:solidFill>
                            <a:srgbClr val="000000"/>
                          </a:solidFill>
                          <a:latin typeface="Times New Roman"/>
                          <a:ea typeface="Times New Roman"/>
                          <a:cs typeface="Times New Roman"/>
                          <a:sym typeface="Times New Roman"/>
                        </a:rPr>
                        <a:t>Value</a:t>
                      </a:r>
                    </a:p>
                  </a:txBody>
                  <a:tcPr marT="8925" marB="8925" marR="8925" marL="8925">
                    <a:lnL cap="flat" cmpd="sng" w="9525">
                      <a:solidFill>
                        <a:srgbClr val="CDCDCD"/>
                      </a:solidFill>
                      <a:prstDash val="solid"/>
                      <a:round/>
                      <a:headEnd len="med" w="med" type="none"/>
                      <a:tailEnd len="med" w="med" type="none"/>
                    </a:lnL>
                    <a:lnR cap="flat" cmpd="sng" w="9525">
                      <a:solidFill>
                        <a:srgbClr val="CDCDCD"/>
                      </a:solidFill>
                      <a:prstDash val="solid"/>
                      <a:round/>
                      <a:headEnd len="med" w="med" type="none"/>
                      <a:tailEnd len="med" w="med" type="none"/>
                    </a:lnR>
                    <a:lnT cap="flat" cmpd="sng" w="9525">
                      <a:solidFill>
                        <a:srgbClr val="CDCDCD"/>
                      </a:solidFill>
                      <a:prstDash val="solid"/>
                      <a:round/>
                      <a:headEnd len="med" w="med" type="none"/>
                      <a:tailEnd len="med" w="med" type="none"/>
                    </a:lnT>
                    <a:lnB cap="flat" cmpd="sng" w="9525">
                      <a:solidFill>
                        <a:srgbClr val="CDCDCD"/>
                      </a:solidFill>
                      <a:prstDash val="solid"/>
                      <a:round/>
                      <a:headEnd len="med" w="med" type="none"/>
                      <a:tailEnd len="med" w="med" type="none"/>
                    </a:lnB>
                    <a:solidFill>
                      <a:srgbClr val="E6E6E6"/>
                    </a:solidFill>
                  </a:tcPr>
                </a:tc>
                <a:tc>
                  <a:txBody>
                    <a:bodyPr>
                      <a:noAutofit/>
                    </a:bodyPr>
                    <a:lstStyle/>
                    <a:p>
                      <a:pPr indent="0" lvl="0" marL="0" marR="0" rtl="0" algn="ctr">
                        <a:lnSpc>
                          <a:spcPct val="100000"/>
                        </a:lnSpc>
                        <a:spcBef>
                          <a:spcPts val="0"/>
                        </a:spcBef>
                        <a:spcAft>
                          <a:spcPts val="0"/>
                        </a:spcAft>
                        <a:buClr>
                          <a:srgbClr val="000000"/>
                        </a:buClr>
                        <a:buSzPct val="25000"/>
                        <a:buFont typeface="Times New Roman"/>
                        <a:buNone/>
                      </a:pPr>
                      <a:r>
                        <a:rPr b="0" baseline="0" i="0" lang="en-US" sz="1700" u="none" cap="none" strike="noStrike">
                          <a:solidFill>
                            <a:srgbClr val="000000"/>
                          </a:solidFill>
                          <a:latin typeface="Times New Roman"/>
                          <a:ea typeface="Times New Roman"/>
                          <a:cs typeface="Times New Roman"/>
                          <a:sym typeface="Times New Roman"/>
                        </a:rPr>
                        <a:t>(With Dependents)</a:t>
                      </a:r>
                    </a:p>
                  </a:txBody>
                  <a:tcPr marT="8925" marB="8925" marR="8925" marL="8925">
                    <a:lnL cap="flat" cmpd="sng" w="9525">
                      <a:solidFill>
                        <a:srgbClr val="CDCDCD"/>
                      </a:solidFill>
                      <a:prstDash val="solid"/>
                      <a:round/>
                      <a:headEnd len="med" w="med" type="none"/>
                      <a:tailEnd len="med" w="med" type="none"/>
                    </a:lnL>
                    <a:lnR cap="flat" cmpd="sng" w="9525">
                      <a:solidFill>
                        <a:srgbClr val="CDCDCD"/>
                      </a:solidFill>
                      <a:prstDash val="solid"/>
                      <a:round/>
                      <a:headEnd len="med" w="med" type="none"/>
                      <a:tailEnd len="med" w="med" type="none"/>
                    </a:lnR>
                    <a:lnT cap="flat" cmpd="sng" w="9525">
                      <a:solidFill>
                        <a:srgbClr val="CDCDCD"/>
                      </a:solidFill>
                      <a:prstDash val="solid"/>
                      <a:round/>
                      <a:headEnd len="med" w="med" type="none"/>
                      <a:tailEnd len="med" w="med" type="none"/>
                    </a:lnT>
                    <a:lnB cap="flat" cmpd="sng" w="9525">
                      <a:solidFill>
                        <a:srgbClr val="CDCDCD"/>
                      </a:solidFill>
                      <a:prstDash val="solid"/>
                      <a:round/>
                      <a:headEnd len="med" w="med" type="none"/>
                      <a:tailEnd len="med" w="med" type="none"/>
                    </a:lnB>
                    <a:solidFill>
                      <a:srgbClr val="E6E6E6"/>
                    </a:solidFill>
                  </a:tcPr>
                </a:tc>
              </a:tr>
              <a:tr h="294200">
                <a:tc>
                  <a:txBody>
                    <a:bodyPr>
                      <a:noAutofit/>
                    </a:bodyPr>
                    <a:lstStyle/>
                    <a:p>
                      <a:pPr indent="0" lvl="0" marL="0" marR="0" rtl="0" algn="l">
                        <a:lnSpc>
                          <a:spcPct val="100000"/>
                        </a:lnSpc>
                        <a:spcBef>
                          <a:spcPts val="0"/>
                        </a:spcBef>
                        <a:spcAft>
                          <a:spcPts val="0"/>
                        </a:spcAft>
                        <a:buClr>
                          <a:srgbClr val="000000"/>
                        </a:buClr>
                        <a:buSzPct val="25000"/>
                        <a:buFont typeface="Times New Roman"/>
                        <a:buNone/>
                      </a:pPr>
                      <a:r>
                        <a:rPr b="0" baseline="0" i="0" lang="en-US" sz="1700" u="none" cap="none" strike="noStrike">
                          <a:solidFill>
                            <a:srgbClr val="000000"/>
                          </a:solidFill>
                          <a:latin typeface="Times New Roman"/>
                          <a:ea typeface="Times New Roman"/>
                          <a:cs typeface="Times New Roman"/>
                          <a:sym typeface="Times New Roman"/>
                        </a:rPr>
                        <a:t>Base Pay (E6)</a:t>
                      </a:r>
                    </a:p>
                  </a:txBody>
                  <a:tcPr marT="8925" marB="8925" marR="8925" marL="8925">
                    <a:lnL cap="flat" cmpd="sng" w="9525">
                      <a:solidFill>
                        <a:srgbClr val="CDCDCD"/>
                      </a:solidFill>
                      <a:prstDash val="solid"/>
                      <a:round/>
                      <a:headEnd len="med" w="med" type="none"/>
                      <a:tailEnd len="med" w="med" type="none"/>
                    </a:lnL>
                    <a:lnR cap="flat" cmpd="sng" w="9525">
                      <a:solidFill>
                        <a:srgbClr val="CDCDCD"/>
                      </a:solidFill>
                      <a:prstDash val="solid"/>
                      <a:round/>
                      <a:headEnd len="med" w="med" type="none"/>
                      <a:tailEnd len="med" w="med" type="none"/>
                    </a:lnR>
                    <a:lnT cap="flat" cmpd="sng" w="9525">
                      <a:solidFill>
                        <a:srgbClr val="CDCDCD"/>
                      </a:solidFill>
                      <a:prstDash val="solid"/>
                      <a:round/>
                      <a:headEnd len="med" w="med" type="none"/>
                      <a:tailEnd len="med" w="med" type="none"/>
                    </a:lnT>
                    <a:lnB cap="flat" cmpd="sng" w="9525">
                      <a:solidFill>
                        <a:srgbClr val="CDCDCD"/>
                      </a:solidFill>
                      <a:prstDash val="solid"/>
                      <a:round/>
                      <a:headEnd len="med" w="med" type="none"/>
                      <a:tailEnd len="med" w="med" type="none"/>
                    </a:lnB>
                    <a:solidFill>
                      <a:srgbClr val="E6E6E6"/>
                    </a:solidFill>
                  </a:tcPr>
                </a:tc>
                <a:tc>
                  <a:txBody>
                    <a:bodyPr>
                      <a:noAutofit/>
                    </a:bodyPr>
                    <a:lstStyle/>
                    <a:p>
                      <a:pPr indent="0" lvl="0" marL="0" marR="0" rtl="0" algn="l">
                        <a:lnSpc>
                          <a:spcPct val="100000"/>
                        </a:lnSpc>
                        <a:spcBef>
                          <a:spcPts val="0"/>
                        </a:spcBef>
                        <a:spcAft>
                          <a:spcPts val="0"/>
                        </a:spcAft>
                        <a:buClr>
                          <a:srgbClr val="000000"/>
                        </a:buClr>
                        <a:buSzPct val="25000"/>
                        <a:buFont typeface="Times New Roman"/>
                        <a:buNone/>
                      </a:pPr>
                      <a:r>
                        <a:rPr b="0" baseline="0" i="0" lang="en-US" sz="1700" u="none" cap="none" strike="noStrike">
                          <a:solidFill>
                            <a:srgbClr val="000000"/>
                          </a:solidFill>
                          <a:latin typeface="Times New Roman"/>
                          <a:ea typeface="Times New Roman"/>
                          <a:cs typeface="Times New Roman"/>
                          <a:sym typeface="Times New Roman"/>
                        </a:rPr>
                        <a:t>$2,404.61</a:t>
                      </a:r>
                    </a:p>
                  </a:txBody>
                  <a:tcPr marT="8925" marB="8925" marR="8925" marL="8925">
                    <a:lnL cap="flat" cmpd="sng" w="9525">
                      <a:solidFill>
                        <a:srgbClr val="CDCDCD"/>
                      </a:solidFill>
                      <a:prstDash val="solid"/>
                      <a:round/>
                      <a:headEnd len="med" w="med" type="none"/>
                      <a:tailEnd len="med" w="med" type="none"/>
                    </a:lnL>
                    <a:lnR cap="flat" cmpd="sng" w="9525">
                      <a:solidFill>
                        <a:srgbClr val="CDCDCD"/>
                      </a:solidFill>
                      <a:prstDash val="solid"/>
                      <a:round/>
                      <a:headEnd len="med" w="med" type="none"/>
                      <a:tailEnd len="med" w="med" type="none"/>
                    </a:lnR>
                    <a:lnT cap="flat" cmpd="sng" w="9525">
                      <a:solidFill>
                        <a:srgbClr val="CDCDCD"/>
                      </a:solidFill>
                      <a:prstDash val="solid"/>
                      <a:round/>
                      <a:headEnd len="med" w="med" type="none"/>
                      <a:tailEnd len="med" w="med" type="none"/>
                    </a:lnT>
                    <a:lnB cap="flat" cmpd="sng" w="9525">
                      <a:solidFill>
                        <a:srgbClr val="CDCDCD"/>
                      </a:solidFill>
                      <a:prstDash val="solid"/>
                      <a:round/>
                      <a:headEnd len="med" w="med" type="none"/>
                      <a:tailEnd len="med" w="med" type="none"/>
                    </a:lnB>
                    <a:solidFill>
                      <a:srgbClr val="FFFFFF"/>
                    </a:solidFill>
                  </a:tcPr>
                </a:tc>
                <a:tc>
                  <a:txBody>
                    <a:bodyPr>
                      <a:noAutofit/>
                    </a:bodyPr>
                    <a:lstStyle/>
                    <a:p>
                      <a:pPr indent="0" lvl="0" marL="0" marR="0" rtl="0" algn="l">
                        <a:lnSpc>
                          <a:spcPct val="100000"/>
                        </a:lnSpc>
                        <a:spcBef>
                          <a:spcPts val="0"/>
                        </a:spcBef>
                        <a:spcAft>
                          <a:spcPts val="0"/>
                        </a:spcAft>
                        <a:buClr>
                          <a:schemeClr val="dk1"/>
                        </a:buClr>
                        <a:buFont typeface="Calibri"/>
                        <a:buNone/>
                      </a:pPr>
                      <a:r>
                        <a:t/>
                      </a:r>
                      <a:endParaRPr b="0" baseline="0" i="0" sz="1700" u="none" cap="none" strike="noStrike">
                        <a:solidFill>
                          <a:srgbClr val="000000"/>
                        </a:solidFill>
                        <a:latin typeface="Times New Roman"/>
                        <a:ea typeface="Times New Roman"/>
                        <a:cs typeface="Times New Roman"/>
                        <a:sym typeface="Times New Roman"/>
                      </a:endParaRPr>
                    </a:p>
                  </a:txBody>
                  <a:tcPr marT="8925" marB="8925" marR="8925" marL="8925">
                    <a:lnL cap="flat" cmpd="sng" w="9525">
                      <a:solidFill>
                        <a:srgbClr val="CDCDCD"/>
                      </a:solidFill>
                      <a:prstDash val="solid"/>
                      <a:round/>
                      <a:headEnd len="med" w="med" type="none"/>
                      <a:tailEnd len="med" w="med" type="none"/>
                    </a:lnL>
                    <a:lnR cap="flat" cmpd="sng" w="9525">
                      <a:solidFill>
                        <a:srgbClr val="CDCDCD"/>
                      </a:solidFill>
                      <a:prstDash val="solid"/>
                      <a:round/>
                      <a:headEnd len="med" w="med" type="none"/>
                      <a:tailEnd len="med" w="med" type="none"/>
                    </a:lnR>
                    <a:lnT cap="flat" cmpd="sng" w="9525">
                      <a:solidFill>
                        <a:srgbClr val="CDCDCD"/>
                      </a:solidFill>
                      <a:prstDash val="solid"/>
                      <a:round/>
                      <a:headEnd len="med" w="med" type="none"/>
                      <a:tailEnd len="med" w="med" type="none"/>
                    </a:lnT>
                    <a:lnB cap="flat" cmpd="sng" w="9525">
                      <a:solidFill>
                        <a:srgbClr val="CDCDCD"/>
                      </a:solidFill>
                      <a:prstDash val="solid"/>
                      <a:round/>
                      <a:headEnd len="med" w="med" type="none"/>
                      <a:tailEnd len="med" w="med" type="none"/>
                    </a:lnB>
                    <a:solidFill>
                      <a:srgbClr val="FFFFFF"/>
                    </a:solidFill>
                  </a:tcPr>
                </a:tc>
              </a:tr>
              <a:tr h="634150">
                <a:tc>
                  <a:txBody>
                    <a:bodyPr>
                      <a:noAutofit/>
                    </a:bodyPr>
                    <a:lstStyle/>
                    <a:p>
                      <a:pPr indent="0" lvl="0" marL="0" marR="0" rtl="0" algn="l">
                        <a:lnSpc>
                          <a:spcPct val="100000"/>
                        </a:lnSpc>
                        <a:spcBef>
                          <a:spcPts val="0"/>
                        </a:spcBef>
                        <a:spcAft>
                          <a:spcPts val="0"/>
                        </a:spcAft>
                        <a:buClr>
                          <a:srgbClr val="000000"/>
                        </a:buClr>
                        <a:buSzPct val="25000"/>
                        <a:buFont typeface="Times New Roman"/>
                        <a:buNone/>
                      </a:pPr>
                      <a:r>
                        <a:rPr b="0" baseline="0" i="0" lang="en-US" sz="1700" u="none" cap="none" strike="noStrike">
                          <a:solidFill>
                            <a:srgbClr val="000000"/>
                          </a:solidFill>
                          <a:latin typeface="Times New Roman"/>
                          <a:ea typeface="Times New Roman"/>
                          <a:cs typeface="Times New Roman"/>
                          <a:sym typeface="Times New Roman"/>
                        </a:rPr>
                        <a:t>Food/Subsistence Allowance (tax free)</a:t>
                      </a:r>
                    </a:p>
                  </a:txBody>
                  <a:tcPr marT="8925" marB="8925" marR="8925" marL="8925">
                    <a:lnL cap="flat" cmpd="sng" w="9525">
                      <a:solidFill>
                        <a:srgbClr val="CDCDCD"/>
                      </a:solidFill>
                      <a:prstDash val="solid"/>
                      <a:round/>
                      <a:headEnd len="med" w="med" type="none"/>
                      <a:tailEnd len="med" w="med" type="none"/>
                    </a:lnL>
                    <a:lnR cap="flat" cmpd="sng" w="9525">
                      <a:solidFill>
                        <a:srgbClr val="CDCDCD"/>
                      </a:solidFill>
                      <a:prstDash val="solid"/>
                      <a:round/>
                      <a:headEnd len="med" w="med" type="none"/>
                      <a:tailEnd len="med" w="med" type="none"/>
                    </a:lnR>
                    <a:lnT cap="flat" cmpd="sng" w="9525">
                      <a:solidFill>
                        <a:srgbClr val="CDCDCD"/>
                      </a:solidFill>
                      <a:prstDash val="solid"/>
                      <a:round/>
                      <a:headEnd len="med" w="med" type="none"/>
                      <a:tailEnd len="med" w="med" type="none"/>
                    </a:lnT>
                    <a:lnB cap="flat" cmpd="sng" w="9525">
                      <a:solidFill>
                        <a:srgbClr val="CDCDCD"/>
                      </a:solidFill>
                      <a:prstDash val="solid"/>
                      <a:round/>
                      <a:headEnd len="med" w="med" type="none"/>
                      <a:tailEnd len="med" w="med" type="none"/>
                    </a:lnB>
                    <a:solidFill>
                      <a:srgbClr val="E6E6E6"/>
                    </a:solidFill>
                  </a:tcPr>
                </a:tc>
                <a:tc>
                  <a:txBody>
                    <a:bodyPr>
                      <a:noAutofit/>
                    </a:bodyPr>
                    <a:lstStyle/>
                    <a:p>
                      <a:pPr indent="0" lvl="0" marL="0" marR="0" rtl="0" algn="l">
                        <a:lnSpc>
                          <a:spcPct val="100000"/>
                        </a:lnSpc>
                        <a:spcBef>
                          <a:spcPts val="0"/>
                        </a:spcBef>
                        <a:spcAft>
                          <a:spcPts val="0"/>
                        </a:spcAft>
                        <a:buClr>
                          <a:srgbClr val="000000"/>
                        </a:buClr>
                        <a:buSzPct val="25000"/>
                        <a:buFont typeface="Times New Roman"/>
                        <a:buNone/>
                      </a:pPr>
                      <a:r>
                        <a:rPr b="0" baseline="0" i="0" lang="en-US" sz="1700" u="none" cap="none" strike="noStrike">
                          <a:solidFill>
                            <a:srgbClr val="000000"/>
                          </a:solidFill>
                          <a:latin typeface="Times New Roman"/>
                          <a:ea typeface="Times New Roman"/>
                          <a:cs typeface="Times New Roman"/>
                          <a:sym typeface="Times New Roman"/>
                        </a:rPr>
                        <a:t>$367.92</a:t>
                      </a:r>
                    </a:p>
                  </a:txBody>
                  <a:tcPr marT="8925" marB="8925" marR="8925" marL="8925">
                    <a:lnL cap="flat" cmpd="sng" w="9525">
                      <a:solidFill>
                        <a:srgbClr val="CDCDCD"/>
                      </a:solidFill>
                      <a:prstDash val="solid"/>
                      <a:round/>
                      <a:headEnd len="med" w="med" type="none"/>
                      <a:tailEnd len="med" w="med" type="none"/>
                    </a:lnL>
                    <a:lnR cap="flat" cmpd="sng" w="9525">
                      <a:solidFill>
                        <a:srgbClr val="CDCDCD"/>
                      </a:solidFill>
                      <a:prstDash val="solid"/>
                      <a:round/>
                      <a:headEnd len="med" w="med" type="none"/>
                      <a:tailEnd len="med" w="med" type="none"/>
                    </a:lnR>
                    <a:lnT cap="flat" cmpd="sng" w="9525">
                      <a:solidFill>
                        <a:srgbClr val="CDCDCD"/>
                      </a:solidFill>
                      <a:prstDash val="solid"/>
                      <a:round/>
                      <a:headEnd len="med" w="med" type="none"/>
                      <a:tailEnd len="med" w="med" type="none"/>
                    </a:lnT>
                    <a:lnB cap="flat" cmpd="sng" w="9525">
                      <a:solidFill>
                        <a:srgbClr val="CDCDCD"/>
                      </a:solidFill>
                      <a:prstDash val="solid"/>
                      <a:round/>
                      <a:headEnd len="med" w="med" type="none"/>
                      <a:tailEnd len="med" w="med" type="none"/>
                    </a:lnB>
                    <a:solidFill>
                      <a:srgbClr val="FFFFFF"/>
                    </a:solidFill>
                  </a:tcPr>
                </a:tc>
                <a:tc>
                  <a:txBody>
                    <a:bodyPr>
                      <a:noAutofit/>
                    </a:bodyPr>
                    <a:lstStyle/>
                    <a:p>
                      <a:pPr indent="0" lvl="0" marL="0" marR="0" rtl="0" algn="l">
                        <a:lnSpc>
                          <a:spcPct val="100000"/>
                        </a:lnSpc>
                        <a:spcBef>
                          <a:spcPts val="0"/>
                        </a:spcBef>
                        <a:spcAft>
                          <a:spcPts val="0"/>
                        </a:spcAft>
                        <a:buClr>
                          <a:schemeClr val="dk1"/>
                        </a:buClr>
                        <a:buFont typeface="Calibri"/>
                        <a:buNone/>
                      </a:pPr>
                      <a:r>
                        <a:t/>
                      </a:r>
                      <a:endParaRPr b="0" baseline="0" i="0" sz="1700" u="none" cap="none" strike="noStrike">
                        <a:solidFill>
                          <a:srgbClr val="000000"/>
                        </a:solidFill>
                        <a:latin typeface="Times New Roman"/>
                        <a:ea typeface="Times New Roman"/>
                        <a:cs typeface="Times New Roman"/>
                        <a:sym typeface="Times New Roman"/>
                      </a:endParaRPr>
                    </a:p>
                  </a:txBody>
                  <a:tcPr marT="8925" marB="8925" marR="8925" marL="8925">
                    <a:lnL cap="flat" cmpd="sng" w="9525">
                      <a:solidFill>
                        <a:srgbClr val="CDCDCD"/>
                      </a:solidFill>
                      <a:prstDash val="solid"/>
                      <a:round/>
                      <a:headEnd len="med" w="med" type="none"/>
                      <a:tailEnd len="med" w="med" type="none"/>
                    </a:lnL>
                    <a:lnR cap="flat" cmpd="sng" w="9525">
                      <a:solidFill>
                        <a:srgbClr val="CDCDCD"/>
                      </a:solidFill>
                      <a:prstDash val="solid"/>
                      <a:round/>
                      <a:headEnd len="med" w="med" type="none"/>
                      <a:tailEnd len="med" w="med" type="none"/>
                    </a:lnR>
                    <a:lnT cap="flat" cmpd="sng" w="9525">
                      <a:solidFill>
                        <a:srgbClr val="CDCDCD"/>
                      </a:solidFill>
                      <a:prstDash val="solid"/>
                      <a:round/>
                      <a:headEnd len="med" w="med" type="none"/>
                      <a:tailEnd len="med" w="med" type="none"/>
                    </a:lnT>
                    <a:lnB cap="flat" cmpd="sng" w="9525">
                      <a:solidFill>
                        <a:srgbClr val="CDCDCD"/>
                      </a:solidFill>
                      <a:prstDash val="solid"/>
                      <a:round/>
                      <a:headEnd len="med" w="med" type="none"/>
                      <a:tailEnd len="med" w="med" type="none"/>
                    </a:lnB>
                    <a:solidFill>
                      <a:srgbClr val="FFFFFF"/>
                    </a:solidFill>
                  </a:tcPr>
                </a:tc>
              </a:tr>
              <a:tr h="609600">
                <a:tc>
                  <a:txBody>
                    <a:bodyPr>
                      <a:noAutofit/>
                    </a:bodyPr>
                    <a:lstStyle/>
                    <a:p>
                      <a:pPr indent="0" lvl="0" marL="0" marR="0" rtl="0" algn="l">
                        <a:lnSpc>
                          <a:spcPct val="100000"/>
                        </a:lnSpc>
                        <a:spcBef>
                          <a:spcPts val="0"/>
                        </a:spcBef>
                        <a:spcAft>
                          <a:spcPts val="0"/>
                        </a:spcAft>
                        <a:buClr>
                          <a:srgbClr val="000000"/>
                        </a:buClr>
                        <a:buSzPct val="25000"/>
                        <a:buFont typeface="Times New Roman"/>
                        <a:buNone/>
                      </a:pPr>
                      <a:r>
                        <a:rPr b="0" baseline="0" i="0" lang="en-US" sz="1700" u="none" cap="none" strike="noStrike">
                          <a:solidFill>
                            <a:srgbClr val="000000"/>
                          </a:solidFill>
                          <a:latin typeface="Times New Roman"/>
                          <a:ea typeface="Times New Roman"/>
                          <a:cs typeface="Times New Roman"/>
                          <a:sym typeface="Times New Roman"/>
                        </a:rPr>
                        <a:t>Housing Allowance (tax free)</a:t>
                      </a:r>
                    </a:p>
                  </a:txBody>
                  <a:tcPr marT="8925" marB="8925" marR="8925" marL="8925">
                    <a:lnL cap="flat" cmpd="sng" w="9525">
                      <a:solidFill>
                        <a:srgbClr val="CDCDCD"/>
                      </a:solidFill>
                      <a:prstDash val="solid"/>
                      <a:round/>
                      <a:headEnd len="med" w="med" type="none"/>
                      <a:tailEnd len="med" w="med" type="none"/>
                    </a:lnL>
                    <a:lnR cap="flat" cmpd="sng" w="9525">
                      <a:solidFill>
                        <a:srgbClr val="CDCDCD"/>
                      </a:solidFill>
                      <a:prstDash val="solid"/>
                      <a:round/>
                      <a:headEnd len="med" w="med" type="none"/>
                      <a:tailEnd len="med" w="med" type="none"/>
                    </a:lnR>
                    <a:lnT cap="flat" cmpd="sng" w="9525">
                      <a:solidFill>
                        <a:srgbClr val="CDCDCD"/>
                      </a:solidFill>
                      <a:prstDash val="solid"/>
                      <a:round/>
                      <a:headEnd len="med" w="med" type="none"/>
                      <a:tailEnd len="med" w="med" type="none"/>
                    </a:lnT>
                    <a:lnB cap="flat" cmpd="sng" w="9525">
                      <a:solidFill>
                        <a:srgbClr val="CDCDCD"/>
                      </a:solidFill>
                      <a:prstDash val="solid"/>
                      <a:round/>
                      <a:headEnd len="med" w="med" type="none"/>
                      <a:tailEnd len="med" w="med" type="none"/>
                    </a:lnB>
                    <a:solidFill>
                      <a:srgbClr val="E6E6E6"/>
                    </a:solidFill>
                  </a:tcPr>
                </a:tc>
                <a:tc>
                  <a:txBody>
                    <a:bodyPr>
                      <a:noAutofit/>
                    </a:bodyPr>
                    <a:lstStyle/>
                    <a:p>
                      <a:pPr indent="0" lvl="0" marL="0" marR="0" rtl="0" algn="l">
                        <a:lnSpc>
                          <a:spcPct val="100000"/>
                        </a:lnSpc>
                        <a:spcBef>
                          <a:spcPts val="0"/>
                        </a:spcBef>
                        <a:spcAft>
                          <a:spcPts val="0"/>
                        </a:spcAft>
                        <a:buClr>
                          <a:srgbClr val="000000"/>
                        </a:buClr>
                        <a:buSzPct val="25000"/>
                        <a:buFont typeface="Times New Roman"/>
                        <a:buNone/>
                      </a:pPr>
                      <a:r>
                        <a:rPr b="0" baseline="0" i="0" lang="en-US" sz="1700" u="none" cap="none" strike="noStrike">
                          <a:solidFill>
                            <a:srgbClr val="000000"/>
                          </a:solidFill>
                          <a:latin typeface="Times New Roman"/>
                          <a:ea typeface="Times New Roman"/>
                          <a:cs typeface="Times New Roman"/>
                          <a:sym typeface="Times New Roman"/>
                        </a:rPr>
                        <a:t>$1380.00</a:t>
                      </a:r>
                    </a:p>
                  </a:txBody>
                  <a:tcPr marT="8925" marB="8925" marR="8925" marL="8925">
                    <a:lnL cap="flat" cmpd="sng" w="9525">
                      <a:solidFill>
                        <a:srgbClr val="CDCDCD"/>
                      </a:solidFill>
                      <a:prstDash val="solid"/>
                      <a:round/>
                      <a:headEnd len="med" w="med" type="none"/>
                      <a:tailEnd len="med" w="med" type="none"/>
                    </a:lnL>
                    <a:lnR cap="flat" cmpd="sng" w="9525">
                      <a:solidFill>
                        <a:srgbClr val="CDCDCD"/>
                      </a:solidFill>
                      <a:prstDash val="solid"/>
                      <a:round/>
                      <a:headEnd len="med" w="med" type="none"/>
                      <a:tailEnd len="med" w="med" type="none"/>
                    </a:lnR>
                    <a:lnT cap="flat" cmpd="sng" w="9525">
                      <a:solidFill>
                        <a:srgbClr val="CDCDCD"/>
                      </a:solidFill>
                      <a:prstDash val="solid"/>
                      <a:round/>
                      <a:headEnd len="med" w="med" type="none"/>
                      <a:tailEnd len="med" w="med" type="none"/>
                    </a:lnT>
                    <a:lnB cap="flat" cmpd="sng" w="9525">
                      <a:solidFill>
                        <a:srgbClr val="CDCDCD"/>
                      </a:solidFill>
                      <a:prstDash val="solid"/>
                      <a:round/>
                      <a:headEnd len="med" w="med" type="none"/>
                      <a:tailEnd len="med" w="med" type="none"/>
                    </a:lnB>
                    <a:solidFill>
                      <a:srgbClr val="FFFFFF"/>
                    </a:solidFill>
                  </a:tcPr>
                </a:tc>
                <a:tc>
                  <a:txBody>
                    <a:bodyPr>
                      <a:noAutofit/>
                    </a:bodyPr>
                    <a:lstStyle/>
                    <a:p>
                      <a:pPr indent="0" lvl="0" marL="0" marR="0" rtl="0" algn="l">
                        <a:lnSpc>
                          <a:spcPct val="100000"/>
                        </a:lnSpc>
                        <a:spcBef>
                          <a:spcPts val="0"/>
                        </a:spcBef>
                        <a:spcAft>
                          <a:spcPts val="0"/>
                        </a:spcAft>
                        <a:buClr>
                          <a:srgbClr val="000000"/>
                        </a:buClr>
                        <a:buSzPct val="25000"/>
                        <a:buFont typeface="Times New Roman"/>
                        <a:buNone/>
                      </a:pPr>
                      <a:r>
                        <a:rPr b="0" baseline="0" i="0" lang="en-US" sz="1700" u="none" cap="none" strike="noStrike">
                          <a:solidFill>
                            <a:srgbClr val="000000"/>
                          </a:solidFill>
                          <a:latin typeface="Times New Roman"/>
                          <a:ea typeface="Times New Roman"/>
                          <a:cs typeface="Times New Roman"/>
                          <a:sym typeface="Times New Roman"/>
                        </a:rPr>
                        <a:t>$1,842.00</a:t>
                      </a:r>
                    </a:p>
                  </a:txBody>
                  <a:tcPr marT="8925" marB="8925" marR="8925" marL="8925">
                    <a:lnL cap="flat" cmpd="sng" w="9525">
                      <a:solidFill>
                        <a:srgbClr val="CDCDCD"/>
                      </a:solidFill>
                      <a:prstDash val="solid"/>
                      <a:round/>
                      <a:headEnd len="med" w="med" type="none"/>
                      <a:tailEnd len="med" w="med" type="none"/>
                    </a:lnL>
                    <a:lnR cap="flat" cmpd="sng" w="9525">
                      <a:solidFill>
                        <a:srgbClr val="CDCDCD"/>
                      </a:solidFill>
                      <a:prstDash val="solid"/>
                      <a:round/>
                      <a:headEnd len="med" w="med" type="none"/>
                      <a:tailEnd len="med" w="med" type="none"/>
                    </a:lnR>
                    <a:lnT cap="flat" cmpd="sng" w="9525">
                      <a:solidFill>
                        <a:srgbClr val="CDCDCD"/>
                      </a:solidFill>
                      <a:prstDash val="solid"/>
                      <a:round/>
                      <a:headEnd len="med" w="med" type="none"/>
                      <a:tailEnd len="med" w="med" type="none"/>
                    </a:lnT>
                    <a:lnB cap="flat" cmpd="sng" w="9525">
                      <a:solidFill>
                        <a:srgbClr val="CDCDCD"/>
                      </a:solidFill>
                      <a:prstDash val="solid"/>
                      <a:round/>
                      <a:headEnd len="med" w="med" type="none"/>
                      <a:tailEnd len="med" w="med" type="none"/>
                    </a:lnB>
                    <a:solidFill>
                      <a:srgbClr val="FFFFFF"/>
                    </a:solidFill>
                  </a:tcPr>
                </a:tc>
              </a:tr>
              <a:tr h="294200">
                <a:tc>
                  <a:txBody>
                    <a:bodyPr>
                      <a:noAutofit/>
                    </a:bodyPr>
                    <a:lstStyle/>
                    <a:p>
                      <a:pPr indent="0" lvl="0" marL="0" marR="0" rtl="0" algn="l">
                        <a:lnSpc>
                          <a:spcPct val="100000"/>
                        </a:lnSpc>
                        <a:spcBef>
                          <a:spcPts val="0"/>
                        </a:spcBef>
                        <a:spcAft>
                          <a:spcPts val="0"/>
                        </a:spcAft>
                        <a:buClr>
                          <a:srgbClr val="000000"/>
                        </a:buClr>
                        <a:buSzPct val="25000"/>
                        <a:buFont typeface="Times New Roman"/>
                        <a:buNone/>
                      </a:pPr>
                      <a:r>
                        <a:rPr b="0" baseline="0" i="0" lang="en-US" sz="1700" u="none" cap="none" strike="noStrike">
                          <a:solidFill>
                            <a:srgbClr val="000000"/>
                          </a:solidFill>
                          <a:latin typeface="Times New Roman"/>
                          <a:ea typeface="Times New Roman"/>
                          <a:cs typeface="Times New Roman"/>
                          <a:sym typeface="Times New Roman"/>
                        </a:rPr>
                        <a:t>Monthly Total</a:t>
                      </a:r>
                    </a:p>
                  </a:txBody>
                  <a:tcPr marT="8925" marB="8925" marR="8925" marL="8925">
                    <a:lnL cap="flat" cmpd="sng" w="9525">
                      <a:solidFill>
                        <a:srgbClr val="CDCDCD"/>
                      </a:solidFill>
                      <a:prstDash val="solid"/>
                      <a:round/>
                      <a:headEnd len="med" w="med" type="none"/>
                      <a:tailEnd len="med" w="med" type="none"/>
                    </a:lnL>
                    <a:lnR cap="flat" cmpd="sng" w="9525">
                      <a:solidFill>
                        <a:srgbClr val="CDCDCD"/>
                      </a:solidFill>
                      <a:prstDash val="solid"/>
                      <a:round/>
                      <a:headEnd len="med" w="med" type="none"/>
                      <a:tailEnd len="med" w="med" type="none"/>
                    </a:lnR>
                    <a:lnT cap="flat" cmpd="sng" w="9525">
                      <a:solidFill>
                        <a:srgbClr val="CDCDCD"/>
                      </a:solidFill>
                      <a:prstDash val="solid"/>
                      <a:round/>
                      <a:headEnd len="med" w="med" type="none"/>
                      <a:tailEnd len="med" w="med" type="none"/>
                    </a:lnT>
                    <a:lnB cap="flat" cmpd="sng" w="9525">
                      <a:solidFill>
                        <a:srgbClr val="CDCDCD"/>
                      </a:solidFill>
                      <a:prstDash val="solid"/>
                      <a:round/>
                      <a:headEnd len="med" w="med" type="none"/>
                      <a:tailEnd len="med" w="med" type="none"/>
                    </a:lnB>
                    <a:solidFill>
                      <a:srgbClr val="E6E6E6"/>
                    </a:solidFill>
                  </a:tcPr>
                </a:tc>
                <a:tc>
                  <a:txBody>
                    <a:bodyPr>
                      <a:noAutofit/>
                    </a:bodyPr>
                    <a:lstStyle/>
                    <a:p>
                      <a:pPr indent="0" lvl="0" marL="0" marR="0" rtl="0" algn="l">
                        <a:lnSpc>
                          <a:spcPct val="100000"/>
                        </a:lnSpc>
                        <a:spcBef>
                          <a:spcPts val="0"/>
                        </a:spcBef>
                        <a:spcAft>
                          <a:spcPts val="0"/>
                        </a:spcAft>
                        <a:buClr>
                          <a:srgbClr val="000000"/>
                        </a:buClr>
                        <a:buSzPct val="25000"/>
                        <a:buFont typeface="Times New Roman"/>
                        <a:buNone/>
                      </a:pPr>
                      <a:r>
                        <a:rPr b="0" baseline="0" i="0" lang="en-US" sz="1700" u="none" cap="none" strike="noStrike">
                          <a:solidFill>
                            <a:srgbClr val="000000"/>
                          </a:solidFill>
                          <a:latin typeface="Times New Roman"/>
                          <a:ea typeface="Times New Roman"/>
                          <a:cs typeface="Times New Roman"/>
                          <a:sym typeface="Times New Roman"/>
                        </a:rPr>
                        <a:t>$4152.53</a:t>
                      </a:r>
                    </a:p>
                  </a:txBody>
                  <a:tcPr marT="8925" marB="8925" marR="8925" marL="8925">
                    <a:lnL cap="flat" cmpd="sng" w="9525">
                      <a:solidFill>
                        <a:srgbClr val="CDCDCD"/>
                      </a:solidFill>
                      <a:prstDash val="solid"/>
                      <a:round/>
                      <a:headEnd len="med" w="med" type="none"/>
                      <a:tailEnd len="med" w="med" type="none"/>
                    </a:lnL>
                    <a:lnR cap="flat" cmpd="sng" w="9525">
                      <a:solidFill>
                        <a:srgbClr val="CDCDCD"/>
                      </a:solidFill>
                      <a:prstDash val="solid"/>
                      <a:round/>
                      <a:headEnd len="med" w="med" type="none"/>
                      <a:tailEnd len="med" w="med" type="none"/>
                    </a:lnR>
                    <a:lnT cap="flat" cmpd="sng" w="9525">
                      <a:solidFill>
                        <a:srgbClr val="CDCDCD"/>
                      </a:solidFill>
                      <a:prstDash val="solid"/>
                      <a:round/>
                      <a:headEnd len="med" w="med" type="none"/>
                      <a:tailEnd len="med" w="med" type="none"/>
                    </a:lnT>
                    <a:lnB cap="flat" cmpd="sng" w="9525">
                      <a:solidFill>
                        <a:srgbClr val="CDCDCD"/>
                      </a:solidFill>
                      <a:prstDash val="solid"/>
                      <a:round/>
                      <a:headEnd len="med" w="med" type="none"/>
                      <a:tailEnd len="med" w="med" type="none"/>
                    </a:lnB>
                    <a:solidFill>
                      <a:srgbClr val="FFFFFF"/>
                    </a:solidFill>
                  </a:tcPr>
                </a:tc>
                <a:tc>
                  <a:txBody>
                    <a:bodyPr>
                      <a:noAutofit/>
                    </a:bodyPr>
                    <a:lstStyle/>
                    <a:p>
                      <a:pPr indent="0" lvl="0" marL="0" marR="0" rtl="0" algn="l">
                        <a:lnSpc>
                          <a:spcPct val="100000"/>
                        </a:lnSpc>
                        <a:spcBef>
                          <a:spcPts val="0"/>
                        </a:spcBef>
                        <a:spcAft>
                          <a:spcPts val="0"/>
                        </a:spcAft>
                        <a:buClr>
                          <a:srgbClr val="000000"/>
                        </a:buClr>
                        <a:buSzPct val="25000"/>
                        <a:buFont typeface="Times New Roman"/>
                        <a:buNone/>
                      </a:pPr>
                      <a:r>
                        <a:rPr b="0" baseline="0" i="0" lang="en-US" sz="1700" u="none" cap="none" strike="noStrike">
                          <a:solidFill>
                            <a:srgbClr val="000000"/>
                          </a:solidFill>
                          <a:latin typeface="Times New Roman"/>
                          <a:ea typeface="Times New Roman"/>
                          <a:cs typeface="Times New Roman"/>
                          <a:sym typeface="Times New Roman"/>
                        </a:rPr>
                        <a:t>$4,614.53</a:t>
                      </a:r>
                    </a:p>
                  </a:txBody>
                  <a:tcPr marT="8925" marB="8925" marR="8925" marL="8925">
                    <a:lnL cap="flat" cmpd="sng" w="9525">
                      <a:solidFill>
                        <a:srgbClr val="CDCDCD"/>
                      </a:solidFill>
                      <a:prstDash val="solid"/>
                      <a:round/>
                      <a:headEnd len="med" w="med" type="none"/>
                      <a:tailEnd len="med" w="med" type="none"/>
                    </a:lnL>
                    <a:lnR cap="flat" cmpd="sng" w="9525">
                      <a:solidFill>
                        <a:srgbClr val="CDCDCD"/>
                      </a:solidFill>
                      <a:prstDash val="solid"/>
                      <a:round/>
                      <a:headEnd len="med" w="med" type="none"/>
                      <a:tailEnd len="med" w="med" type="none"/>
                    </a:lnR>
                    <a:lnT cap="flat" cmpd="sng" w="9525">
                      <a:solidFill>
                        <a:srgbClr val="CDCDCD"/>
                      </a:solidFill>
                      <a:prstDash val="solid"/>
                      <a:round/>
                      <a:headEnd len="med" w="med" type="none"/>
                      <a:tailEnd len="med" w="med" type="none"/>
                    </a:lnT>
                    <a:lnB cap="flat" cmpd="sng" w="9525">
                      <a:solidFill>
                        <a:srgbClr val="CDCDCD"/>
                      </a:solidFill>
                      <a:prstDash val="solid"/>
                      <a:round/>
                      <a:headEnd len="med" w="med" type="none"/>
                      <a:tailEnd len="med" w="med" type="none"/>
                    </a:lnB>
                    <a:solidFill>
                      <a:srgbClr val="FFFFFF"/>
                    </a:solidFill>
                  </a:tcPr>
                </a:tc>
              </a:tr>
              <a:tr h="294200">
                <a:tc>
                  <a:txBody>
                    <a:bodyPr>
                      <a:noAutofit/>
                    </a:bodyPr>
                    <a:lstStyle/>
                    <a:p>
                      <a:pPr indent="0" lvl="0" marL="0" marR="0" rtl="0" algn="l">
                        <a:lnSpc>
                          <a:spcPct val="100000"/>
                        </a:lnSpc>
                        <a:spcBef>
                          <a:spcPts val="0"/>
                        </a:spcBef>
                        <a:spcAft>
                          <a:spcPts val="0"/>
                        </a:spcAft>
                        <a:buClr>
                          <a:srgbClr val="000000"/>
                        </a:buClr>
                        <a:buSzPct val="25000"/>
                        <a:buFont typeface="Times New Roman"/>
                        <a:buNone/>
                      </a:pPr>
                      <a:r>
                        <a:rPr b="0" baseline="0" i="0" lang="en-US" sz="1700" u="none" cap="none" strike="noStrike">
                          <a:solidFill>
                            <a:srgbClr val="000000"/>
                          </a:solidFill>
                          <a:latin typeface="Times New Roman"/>
                          <a:ea typeface="Times New Roman"/>
                          <a:cs typeface="Times New Roman"/>
                          <a:sym typeface="Times New Roman"/>
                        </a:rPr>
                        <a:t>Medical Care</a:t>
                      </a:r>
                    </a:p>
                  </a:txBody>
                  <a:tcPr marT="8925" marB="8925" marR="8925" marL="8925">
                    <a:lnL cap="flat" cmpd="sng" w="9525">
                      <a:solidFill>
                        <a:srgbClr val="CDCDCD"/>
                      </a:solidFill>
                      <a:prstDash val="solid"/>
                      <a:round/>
                      <a:headEnd len="med" w="med" type="none"/>
                      <a:tailEnd len="med" w="med" type="none"/>
                    </a:lnL>
                    <a:lnR cap="flat" cmpd="sng" w="9525">
                      <a:solidFill>
                        <a:srgbClr val="CDCDCD"/>
                      </a:solidFill>
                      <a:prstDash val="solid"/>
                      <a:round/>
                      <a:headEnd len="med" w="med" type="none"/>
                      <a:tailEnd len="med" w="med" type="none"/>
                    </a:lnR>
                    <a:lnT cap="flat" cmpd="sng" w="9525">
                      <a:solidFill>
                        <a:srgbClr val="CDCDCD"/>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E6E6E6"/>
                    </a:solidFill>
                  </a:tcPr>
                </a:tc>
                <a:tc>
                  <a:txBody>
                    <a:bodyPr>
                      <a:noAutofit/>
                    </a:bodyPr>
                    <a:lstStyle/>
                    <a:p>
                      <a:pPr indent="0" lvl="0" marL="0" marR="0" rtl="0" algn="l">
                        <a:lnSpc>
                          <a:spcPct val="100000"/>
                        </a:lnSpc>
                        <a:spcBef>
                          <a:spcPts val="0"/>
                        </a:spcBef>
                        <a:spcAft>
                          <a:spcPts val="0"/>
                        </a:spcAft>
                        <a:buClr>
                          <a:srgbClr val="000000"/>
                        </a:buClr>
                        <a:buSzPct val="25000"/>
                        <a:buFont typeface="Times New Roman"/>
                        <a:buNone/>
                      </a:pPr>
                      <a:r>
                        <a:rPr b="0" baseline="0" i="0" lang="en-US" sz="1700" u="none" cap="none" strike="noStrike">
                          <a:solidFill>
                            <a:srgbClr val="000000"/>
                          </a:solidFill>
                          <a:latin typeface="Times New Roman"/>
                          <a:ea typeface="Times New Roman"/>
                          <a:cs typeface="Times New Roman"/>
                          <a:sym typeface="Times New Roman"/>
                        </a:rPr>
                        <a:t>Priceless</a:t>
                      </a:r>
                    </a:p>
                  </a:txBody>
                  <a:tcPr marT="8925" marB="8925" marR="8925" marL="8925">
                    <a:lnL cap="flat" cmpd="sng" w="9525">
                      <a:solidFill>
                        <a:srgbClr val="CDCDCD"/>
                      </a:solidFill>
                      <a:prstDash val="solid"/>
                      <a:round/>
                      <a:headEnd len="med" w="med" type="none"/>
                      <a:tailEnd len="med" w="med" type="none"/>
                    </a:lnL>
                    <a:lnR cap="flat" cmpd="sng" w="9525">
                      <a:solidFill>
                        <a:srgbClr val="CDCDCD"/>
                      </a:solidFill>
                      <a:prstDash val="solid"/>
                      <a:round/>
                      <a:headEnd len="med" w="med" type="none"/>
                      <a:tailEnd len="med" w="med" type="none"/>
                    </a:lnR>
                    <a:lnT cap="flat" cmpd="sng" w="9525">
                      <a:solidFill>
                        <a:srgbClr val="CDCDCD"/>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c>
                  <a:txBody>
                    <a:bodyPr>
                      <a:noAutofit/>
                    </a:bodyPr>
                    <a:lstStyle/>
                    <a:p>
                      <a:pPr indent="0" lvl="0" marL="0" marR="0" rtl="0" algn="l">
                        <a:lnSpc>
                          <a:spcPct val="100000"/>
                        </a:lnSpc>
                        <a:spcBef>
                          <a:spcPts val="0"/>
                        </a:spcBef>
                        <a:spcAft>
                          <a:spcPts val="0"/>
                        </a:spcAft>
                        <a:buClr>
                          <a:schemeClr val="dk1"/>
                        </a:buClr>
                        <a:buFont typeface="Calibri"/>
                        <a:buNone/>
                      </a:pPr>
                      <a:r>
                        <a:t/>
                      </a:r>
                      <a:endParaRPr b="0" baseline="0" i="0" sz="1700" u="none" cap="none" strike="noStrike">
                        <a:solidFill>
                          <a:srgbClr val="000000"/>
                        </a:solidFill>
                        <a:latin typeface="Times New Roman"/>
                        <a:ea typeface="Times New Roman"/>
                        <a:cs typeface="Times New Roman"/>
                        <a:sym typeface="Times New Roman"/>
                      </a:endParaRPr>
                    </a:p>
                  </a:txBody>
                  <a:tcPr marT="8925" marB="8925" marR="8925" marL="8925">
                    <a:lnL cap="flat" cmpd="sng" w="9525">
                      <a:solidFill>
                        <a:srgbClr val="CDCDCD"/>
                      </a:solidFill>
                      <a:prstDash val="solid"/>
                      <a:round/>
                      <a:headEnd len="med" w="med" type="none"/>
                      <a:tailEnd len="med" w="med" type="none"/>
                    </a:lnL>
                    <a:lnR cap="flat" cmpd="sng" w="9525">
                      <a:solidFill>
                        <a:srgbClr val="CDCDCD"/>
                      </a:solidFill>
                      <a:prstDash val="solid"/>
                      <a:round/>
                      <a:headEnd len="med" w="med" type="none"/>
                      <a:tailEnd len="med" w="med" type="none"/>
                    </a:lnR>
                    <a:lnT cap="flat" cmpd="sng" w="9525">
                      <a:solidFill>
                        <a:srgbClr val="CDCDCD"/>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FFFFFF"/>
                    </a:solidFill>
                  </a:tcPr>
                </a:tc>
              </a:tr>
              <a:tr h="311075">
                <a:tc>
                  <a:txBody>
                    <a:bodyPr>
                      <a:noAutofit/>
                    </a:bodyPr>
                    <a:lstStyle/>
                    <a:p>
                      <a:pPr indent="0" lvl="0" marL="0" marR="0" rtl="0" algn="l">
                        <a:lnSpc>
                          <a:spcPct val="100000"/>
                        </a:lnSpc>
                        <a:spcBef>
                          <a:spcPts val="0"/>
                        </a:spcBef>
                        <a:spcAft>
                          <a:spcPts val="0"/>
                        </a:spcAft>
                        <a:buClr>
                          <a:srgbClr val="000000"/>
                        </a:buClr>
                        <a:buSzPct val="25000"/>
                        <a:buFont typeface="Times New Roman"/>
                        <a:buNone/>
                      </a:pPr>
                      <a:r>
                        <a:rPr b="0" baseline="0" i="0" lang="en-US" sz="1700" u="none" cap="none" strike="noStrike">
                          <a:solidFill>
                            <a:srgbClr val="000000"/>
                          </a:solidFill>
                          <a:latin typeface="Times New Roman"/>
                          <a:ea typeface="Times New Roman"/>
                          <a:cs typeface="Times New Roman"/>
                          <a:sym typeface="Times New Roman"/>
                        </a:rPr>
                        <a:t>30 Months</a:t>
                      </a:r>
                    </a:p>
                  </a:txBody>
                  <a:tcPr marT="8925" marB="8925" marR="8925" marL="8925">
                    <a:lnL cap="flat" cmpd="sng" w="9525">
                      <a:solidFill>
                        <a:srgbClr val="CDCDCD"/>
                      </a:solidFill>
                      <a:prstDash val="solid"/>
                      <a:round/>
                      <a:headEnd len="med" w="med" type="none"/>
                      <a:tailEnd len="med" w="med" type="none"/>
                    </a:lnL>
                    <a:lnR cap="flat" cmpd="sng" w="9525">
                      <a:solidFill>
                        <a:srgbClr val="CDCDCD"/>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CDCDCD"/>
                      </a:solidFill>
                      <a:prstDash val="solid"/>
                      <a:round/>
                      <a:headEnd len="med" w="med" type="none"/>
                      <a:tailEnd len="med" w="med" type="none"/>
                    </a:lnB>
                    <a:solidFill>
                      <a:srgbClr val="E6E6E6"/>
                    </a:solidFill>
                  </a:tcPr>
                </a:tc>
                <a:tc>
                  <a:txBody>
                    <a:bodyPr>
                      <a:noAutofit/>
                    </a:bodyPr>
                    <a:lstStyle/>
                    <a:p>
                      <a:pPr indent="0" lvl="0" marL="0" marR="0" rtl="0" algn="l">
                        <a:lnSpc>
                          <a:spcPct val="100000"/>
                        </a:lnSpc>
                        <a:spcBef>
                          <a:spcPts val="0"/>
                        </a:spcBef>
                        <a:spcAft>
                          <a:spcPts val="0"/>
                        </a:spcAft>
                        <a:buClr>
                          <a:srgbClr val="000000"/>
                        </a:buClr>
                        <a:buSzPct val="25000"/>
                        <a:buFont typeface="Times New Roman"/>
                        <a:buNone/>
                      </a:pPr>
                      <a:r>
                        <a:rPr b="0" baseline="0" i="0" lang="en-US" sz="1700" u="none" cap="none" strike="noStrike">
                          <a:solidFill>
                            <a:srgbClr val="000000"/>
                          </a:solidFill>
                          <a:latin typeface="Times New Roman"/>
                          <a:ea typeface="Times New Roman"/>
                          <a:cs typeface="Times New Roman"/>
                          <a:sym typeface="Times New Roman"/>
                        </a:rPr>
                        <a:t>$115,215.90</a:t>
                      </a:r>
                    </a:p>
                  </a:txBody>
                  <a:tcPr marT="8925" marB="8925" marR="8925" marL="8925">
                    <a:lnL cap="flat" cmpd="sng" w="9525">
                      <a:solidFill>
                        <a:srgbClr val="CDCDCD"/>
                      </a:solidFill>
                      <a:prstDash val="solid"/>
                      <a:round/>
                      <a:headEnd len="med" w="med" type="none"/>
                      <a:tailEnd len="med" w="med" type="none"/>
                    </a:lnL>
                    <a:lnR cap="flat" cmpd="sng" w="9525">
                      <a:solidFill>
                        <a:srgbClr val="CDCDCD"/>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CDCDCD"/>
                      </a:solidFill>
                      <a:prstDash val="solid"/>
                      <a:round/>
                      <a:headEnd len="med" w="med" type="none"/>
                      <a:tailEnd len="med" w="med" type="none"/>
                    </a:lnB>
                    <a:solidFill>
                      <a:srgbClr val="FFFFFF"/>
                    </a:solidFill>
                  </a:tcPr>
                </a:tc>
                <a:tc>
                  <a:txBody>
                    <a:bodyPr>
                      <a:noAutofit/>
                    </a:bodyPr>
                    <a:lstStyle/>
                    <a:p>
                      <a:pPr indent="0" lvl="0" marL="0" marR="0" rtl="0" algn="l">
                        <a:lnSpc>
                          <a:spcPct val="100000"/>
                        </a:lnSpc>
                        <a:spcBef>
                          <a:spcPts val="0"/>
                        </a:spcBef>
                        <a:spcAft>
                          <a:spcPts val="0"/>
                        </a:spcAft>
                        <a:buClr>
                          <a:srgbClr val="000000"/>
                        </a:buClr>
                        <a:buSzPct val="25000"/>
                        <a:buFont typeface="Times New Roman"/>
                        <a:buNone/>
                      </a:pPr>
                      <a:r>
                        <a:rPr b="0" baseline="0" i="0" lang="en-US" sz="1700" u="none" cap="none" strike="noStrike">
                          <a:solidFill>
                            <a:srgbClr val="000000"/>
                          </a:solidFill>
                          <a:latin typeface="Times New Roman"/>
                          <a:ea typeface="Times New Roman"/>
                          <a:cs typeface="Times New Roman"/>
                          <a:sym typeface="Times New Roman"/>
                        </a:rPr>
                        <a:t>$138,435.90</a:t>
                      </a:r>
                    </a:p>
                  </a:txBody>
                  <a:tcPr marT="8925" marB="8925" marR="8925" marL="8925">
                    <a:lnL cap="flat" cmpd="sng" w="9525">
                      <a:solidFill>
                        <a:srgbClr val="CDCDCD"/>
                      </a:solidFill>
                      <a:prstDash val="solid"/>
                      <a:round/>
                      <a:headEnd len="med" w="med" type="none"/>
                      <a:tailEnd len="med" w="med" type="none"/>
                    </a:lnL>
                    <a:lnR cap="flat" cmpd="sng" w="9525">
                      <a:solidFill>
                        <a:srgbClr val="CDCDCD"/>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CDCDCD"/>
                      </a:solidFill>
                      <a:prstDash val="solid"/>
                      <a:round/>
                      <a:headEnd len="med" w="med" type="none"/>
                      <a:tailEnd len="med" w="med" type="none"/>
                    </a:lnB>
                    <a:solidFill>
                      <a:srgbClr val="FFFFFF"/>
                    </a:solidFill>
                  </a:tcPr>
                </a:tc>
              </a:tr>
              <a:tr h="294200">
                <a:tc>
                  <a:txBody>
                    <a:bodyPr>
                      <a:noAutofit/>
                    </a:bodyPr>
                    <a:lstStyle/>
                    <a:p>
                      <a:pPr indent="0" lvl="0" marL="0" marR="0" rtl="0" algn="l">
                        <a:lnSpc>
                          <a:spcPct val="100000"/>
                        </a:lnSpc>
                        <a:spcBef>
                          <a:spcPts val="0"/>
                        </a:spcBef>
                        <a:spcAft>
                          <a:spcPts val="0"/>
                        </a:spcAft>
                        <a:buClr>
                          <a:srgbClr val="000000"/>
                        </a:buClr>
                        <a:buSzPct val="25000"/>
                        <a:buFont typeface="Times New Roman"/>
                        <a:buNone/>
                      </a:pPr>
                      <a:r>
                        <a:rPr b="0" baseline="0" i="0" lang="en-US" sz="1700" u="none" cap="none" strike="noStrike">
                          <a:solidFill>
                            <a:srgbClr val="000000"/>
                          </a:solidFill>
                          <a:latin typeface="Times New Roman"/>
                          <a:ea typeface="Times New Roman"/>
                          <a:cs typeface="Times New Roman"/>
                          <a:sym typeface="Times New Roman"/>
                        </a:rPr>
                        <a:t>Bonus</a:t>
                      </a:r>
                    </a:p>
                  </a:txBody>
                  <a:tcPr marT="8925" marB="8925" marR="8925" marL="8925">
                    <a:lnL cap="flat" cmpd="sng" w="9525">
                      <a:solidFill>
                        <a:srgbClr val="CDCDCD"/>
                      </a:solidFill>
                      <a:prstDash val="solid"/>
                      <a:round/>
                      <a:headEnd len="med" w="med" type="none"/>
                      <a:tailEnd len="med" w="med" type="none"/>
                    </a:lnL>
                    <a:lnR cap="flat" cmpd="sng" w="9525">
                      <a:solidFill>
                        <a:srgbClr val="CDCDCD"/>
                      </a:solidFill>
                      <a:prstDash val="solid"/>
                      <a:round/>
                      <a:headEnd len="med" w="med" type="none"/>
                      <a:tailEnd len="med" w="med" type="none"/>
                    </a:lnR>
                    <a:lnT cap="flat" cmpd="sng" w="9525">
                      <a:solidFill>
                        <a:srgbClr val="CDCDCD"/>
                      </a:solidFill>
                      <a:prstDash val="solid"/>
                      <a:round/>
                      <a:headEnd len="med" w="med" type="none"/>
                      <a:tailEnd len="med" w="med" type="none"/>
                    </a:lnT>
                    <a:lnB cap="flat" cmpd="sng" w="9525">
                      <a:solidFill>
                        <a:srgbClr val="CDCDCD"/>
                      </a:solidFill>
                      <a:prstDash val="solid"/>
                      <a:round/>
                      <a:headEnd len="med" w="med" type="none"/>
                      <a:tailEnd len="med" w="med" type="none"/>
                    </a:lnB>
                    <a:solidFill>
                      <a:srgbClr val="E6E6E6"/>
                    </a:solidFill>
                  </a:tcPr>
                </a:tc>
                <a:tc>
                  <a:txBody>
                    <a:bodyPr>
                      <a:noAutofit/>
                    </a:bodyPr>
                    <a:lstStyle/>
                    <a:p>
                      <a:pPr indent="0" lvl="0" marL="0" marR="0" rtl="0" algn="l">
                        <a:lnSpc>
                          <a:spcPct val="100000"/>
                        </a:lnSpc>
                        <a:spcBef>
                          <a:spcPts val="0"/>
                        </a:spcBef>
                        <a:spcAft>
                          <a:spcPts val="0"/>
                        </a:spcAft>
                        <a:buClr>
                          <a:srgbClr val="000000"/>
                        </a:buClr>
                        <a:buSzPct val="25000"/>
                        <a:buFont typeface="Times New Roman"/>
                        <a:buNone/>
                      </a:pPr>
                      <a:r>
                        <a:rPr b="0" baseline="0" i="0" lang="en-US" sz="1700" u="none" cap="none" strike="noStrike">
                          <a:solidFill>
                            <a:srgbClr val="000000"/>
                          </a:solidFill>
                          <a:latin typeface="Times New Roman"/>
                          <a:ea typeface="Times New Roman"/>
                          <a:cs typeface="Times New Roman"/>
                          <a:sym typeface="Times New Roman"/>
                        </a:rPr>
                        <a:t>$15,000.00</a:t>
                      </a:r>
                    </a:p>
                  </a:txBody>
                  <a:tcPr marT="8925" marB="8925" marR="8925" marL="8925">
                    <a:lnL cap="flat" cmpd="sng" w="9525">
                      <a:solidFill>
                        <a:srgbClr val="CDCDCD"/>
                      </a:solidFill>
                      <a:prstDash val="solid"/>
                      <a:round/>
                      <a:headEnd len="med" w="med" type="none"/>
                      <a:tailEnd len="med" w="med" type="none"/>
                    </a:lnL>
                    <a:lnR cap="flat" cmpd="sng" w="9525">
                      <a:solidFill>
                        <a:srgbClr val="CDCDCD"/>
                      </a:solidFill>
                      <a:prstDash val="solid"/>
                      <a:round/>
                      <a:headEnd len="med" w="med" type="none"/>
                      <a:tailEnd len="med" w="med" type="none"/>
                    </a:lnR>
                    <a:lnT cap="flat" cmpd="sng" w="9525">
                      <a:solidFill>
                        <a:srgbClr val="CDCDCD"/>
                      </a:solidFill>
                      <a:prstDash val="solid"/>
                      <a:round/>
                      <a:headEnd len="med" w="med" type="none"/>
                      <a:tailEnd len="med" w="med" type="none"/>
                    </a:lnT>
                    <a:lnB cap="flat" cmpd="sng" w="9525">
                      <a:solidFill>
                        <a:srgbClr val="CDCDCD"/>
                      </a:solidFill>
                      <a:prstDash val="solid"/>
                      <a:round/>
                      <a:headEnd len="med" w="med" type="none"/>
                      <a:tailEnd len="med" w="med" type="none"/>
                    </a:lnB>
                    <a:solidFill>
                      <a:srgbClr val="FFFFFF"/>
                    </a:solidFill>
                  </a:tcPr>
                </a:tc>
                <a:tc>
                  <a:txBody>
                    <a:bodyPr>
                      <a:noAutofit/>
                    </a:bodyPr>
                    <a:lstStyle/>
                    <a:p>
                      <a:pPr indent="0" lvl="0" marL="0" marR="0" rtl="0" algn="l">
                        <a:lnSpc>
                          <a:spcPct val="100000"/>
                        </a:lnSpc>
                        <a:spcBef>
                          <a:spcPts val="0"/>
                        </a:spcBef>
                        <a:spcAft>
                          <a:spcPts val="0"/>
                        </a:spcAft>
                        <a:buClr>
                          <a:schemeClr val="dk1"/>
                        </a:buClr>
                        <a:buFont typeface="Calibri"/>
                        <a:buNone/>
                      </a:pPr>
                      <a:r>
                        <a:t/>
                      </a:r>
                      <a:endParaRPr b="0" baseline="0" i="0" sz="1700" u="none" cap="none" strike="noStrike">
                        <a:solidFill>
                          <a:srgbClr val="000000"/>
                        </a:solidFill>
                        <a:latin typeface="Times New Roman"/>
                        <a:ea typeface="Times New Roman"/>
                        <a:cs typeface="Times New Roman"/>
                        <a:sym typeface="Times New Roman"/>
                      </a:endParaRPr>
                    </a:p>
                  </a:txBody>
                  <a:tcPr marT="8925" marB="8925" marR="8925" marL="8925">
                    <a:lnL cap="flat" cmpd="sng" w="9525">
                      <a:solidFill>
                        <a:srgbClr val="CDCDCD"/>
                      </a:solidFill>
                      <a:prstDash val="solid"/>
                      <a:round/>
                      <a:headEnd len="med" w="med" type="none"/>
                      <a:tailEnd len="med" w="med" type="none"/>
                    </a:lnL>
                    <a:lnR cap="flat" cmpd="sng" w="9525">
                      <a:solidFill>
                        <a:srgbClr val="CDCDCD"/>
                      </a:solidFill>
                      <a:prstDash val="solid"/>
                      <a:round/>
                      <a:headEnd len="med" w="med" type="none"/>
                      <a:tailEnd len="med" w="med" type="none"/>
                    </a:lnR>
                    <a:lnT cap="flat" cmpd="sng" w="9525">
                      <a:solidFill>
                        <a:srgbClr val="CDCDCD"/>
                      </a:solidFill>
                      <a:prstDash val="solid"/>
                      <a:round/>
                      <a:headEnd len="med" w="med" type="none"/>
                      <a:tailEnd len="med" w="med" type="none"/>
                    </a:lnT>
                    <a:lnB cap="flat" cmpd="sng" w="9525">
                      <a:solidFill>
                        <a:srgbClr val="CDCDCD"/>
                      </a:solidFill>
                      <a:prstDash val="solid"/>
                      <a:round/>
                      <a:headEnd len="med" w="med" type="none"/>
                      <a:tailEnd len="med" w="med" type="none"/>
                    </a:lnB>
                    <a:solidFill>
                      <a:srgbClr val="FFFFFF"/>
                    </a:solidFill>
                  </a:tcPr>
                </a:tc>
              </a:tr>
              <a:tr h="294200">
                <a:tc>
                  <a:txBody>
                    <a:bodyPr>
                      <a:noAutofit/>
                    </a:bodyPr>
                    <a:lstStyle/>
                    <a:p>
                      <a:pPr indent="0" lvl="0" marL="0" marR="0" rtl="0" algn="l">
                        <a:lnSpc>
                          <a:spcPct val="100000"/>
                        </a:lnSpc>
                        <a:spcBef>
                          <a:spcPts val="0"/>
                        </a:spcBef>
                        <a:spcAft>
                          <a:spcPts val="0"/>
                        </a:spcAft>
                        <a:buClr>
                          <a:srgbClr val="000000"/>
                        </a:buClr>
                        <a:buSzPct val="25000"/>
                        <a:buFont typeface="Times New Roman"/>
                        <a:buNone/>
                      </a:pPr>
                      <a:r>
                        <a:rPr b="0" baseline="0" i="0" lang="en-US" sz="1700" u="none" cap="none" strike="noStrike">
                          <a:solidFill>
                            <a:srgbClr val="000000"/>
                          </a:solidFill>
                          <a:latin typeface="Times New Roman"/>
                          <a:ea typeface="Times New Roman"/>
                          <a:cs typeface="Times New Roman"/>
                          <a:sym typeface="Times New Roman"/>
                        </a:rPr>
                        <a:t>Grand Total</a:t>
                      </a:r>
                    </a:p>
                  </a:txBody>
                  <a:tcPr marT="8925" marB="8925" marR="8925" marL="8925">
                    <a:lnL cap="flat" cmpd="sng" w="9525">
                      <a:solidFill>
                        <a:srgbClr val="CDCDCD"/>
                      </a:solidFill>
                      <a:prstDash val="solid"/>
                      <a:round/>
                      <a:headEnd len="med" w="med" type="none"/>
                      <a:tailEnd len="med" w="med" type="none"/>
                    </a:lnL>
                    <a:lnR cap="flat" cmpd="sng" w="9525">
                      <a:solidFill>
                        <a:srgbClr val="CDCDCD"/>
                      </a:solidFill>
                      <a:prstDash val="solid"/>
                      <a:round/>
                      <a:headEnd len="med" w="med" type="none"/>
                      <a:tailEnd len="med" w="med" type="none"/>
                    </a:lnR>
                    <a:lnT cap="flat" cmpd="sng" w="9525">
                      <a:solidFill>
                        <a:srgbClr val="CDCDCD"/>
                      </a:solidFill>
                      <a:prstDash val="solid"/>
                      <a:round/>
                      <a:headEnd len="med" w="med" type="none"/>
                      <a:tailEnd len="med" w="med" type="none"/>
                    </a:lnT>
                    <a:lnB cap="flat" cmpd="sng" w="9525">
                      <a:solidFill>
                        <a:srgbClr val="CDCDCD"/>
                      </a:solidFill>
                      <a:prstDash val="solid"/>
                      <a:round/>
                      <a:headEnd len="med" w="med" type="none"/>
                      <a:tailEnd len="med" w="med" type="none"/>
                    </a:lnB>
                    <a:solidFill>
                      <a:srgbClr val="E6E6E6"/>
                    </a:solidFill>
                  </a:tcPr>
                </a:tc>
                <a:tc>
                  <a:txBody>
                    <a:bodyPr>
                      <a:noAutofit/>
                    </a:bodyPr>
                    <a:lstStyle/>
                    <a:p>
                      <a:pPr indent="0" lvl="0" marL="0" marR="0" rtl="0" algn="l">
                        <a:lnSpc>
                          <a:spcPct val="100000"/>
                        </a:lnSpc>
                        <a:spcBef>
                          <a:spcPts val="0"/>
                        </a:spcBef>
                        <a:spcAft>
                          <a:spcPts val="0"/>
                        </a:spcAft>
                        <a:buClr>
                          <a:schemeClr val="dk1"/>
                        </a:buClr>
                        <a:buSzPct val="25000"/>
                        <a:buFont typeface="Times New Roman"/>
                        <a:buNone/>
                      </a:pPr>
                      <a:r>
                        <a:rPr b="1" baseline="0" i="0" lang="en-US" sz="1700" u="none" cap="none" strike="noStrike">
                          <a:solidFill>
                            <a:schemeClr val="dk1"/>
                          </a:solidFill>
                          <a:latin typeface="Times New Roman"/>
                          <a:ea typeface="Times New Roman"/>
                          <a:cs typeface="Times New Roman"/>
                          <a:sym typeface="Times New Roman"/>
                        </a:rPr>
                        <a:t>$139,575.90</a:t>
                      </a:r>
                    </a:p>
                  </a:txBody>
                  <a:tcPr marT="8925" marB="8925" marR="8925" marL="8925">
                    <a:lnL cap="flat" cmpd="sng" w="9525">
                      <a:solidFill>
                        <a:srgbClr val="CDCDCD"/>
                      </a:solidFill>
                      <a:prstDash val="solid"/>
                      <a:round/>
                      <a:headEnd len="med" w="med" type="none"/>
                      <a:tailEnd len="med" w="med" type="none"/>
                    </a:lnL>
                    <a:lnR cap="flat" cmpd="sng" w="9525">
                      <a:solidFill>
                        <a:srgbClr val="CDCDCD"/>
                      </a:solidFill>
                      <a:prstDash val="solid"/>
                      <a:round/>
                      <a:headEnd len="med" w="med" type="none"/>
                      <a:tailEnd len="med" w="med" type="none"/>
                    </a:lnR>
                    <a:lnT cap="flat" cmpd="sng" w="9525">
                      <a:solidFill>
                        <a:srgbClr val="CDCDCD"/>
                      </a:solidFill>
                      <a:prstDash val="solid"/>
                      <a:round/>
                      <a:headEnd len="med" w="med" type="none"/>
                      <a:tailEnd len="med" w="med" type="none"/>
                    </a:lnT>
                    <a:lnB cap="flat" cmpd="sng" w="9525">
                      <a:solidFill>
                        <a:srgbClr val="CDCDCD"/>
                      </a:solidFill>
                      <a:prstDash val="solid"/>
                      <a:round/>
                      <a:headEnd len="med" w="med" type="none"/>
                      <a:tailEnd len="med" w="med" type="none"/>
                    </a:lnB>
                    <a:solidFill>
                      <a:srgbClr val="FFFFFF"/>
                    </a:solidFill>
                  </a:tcPr>
                </a:tc>
                <a:tc>
                  <a:txBody>
                    <a:bodyPr>
                      <a:noAutofit/>
                    </a:bodyPr>
                    <a:lstStyle/>
                    <a:p>
                      <a:pPr indent="0" lvl="0" marL="0" marR="0" rtl="0" algn="l">
                        <a:lnSpc>
                          <a:spcPct val="100000"/>
                        </a:lnSpc>
                        <a:spcBef>
                          <a:spcPts val="0"/>
                        </a:spcBef>
                        <a:spcAft>
                          <a:spcPts val="0"/>
                        </a:spcAft>
                        <a:buClr>
                          <a:srgbClr val="000000"/>
                        </a:buClr>
                        <a:buSzPct val="25000"/>
                        <a:buFont typeface="Times New Roman"/>
                        <a:buNone/>
                      </a:pPr>
                      <a:r>
                        <a:rPr b="1" baseline="0" i="0" lang="en-US" sz="1700" u="none" cap="none" strike="noStrike">
                          <a:solidFill>
                            <a:srgbClr val="000000"/>
                          </a:solidFill>
                          <a:latin typeface="Times New Roman"/>
                          <a:ea typeface="Times New Roman"/>
                          <a:cs typeface="Times New Roman"/>
                          <a:sym typeface="Times New Roman"/>
                        </a:rPr>
                        <a:t>$153,435.90</a:t>
                      </a:r>
                    </a:p>
                  </a:txBody>
                  <a:tcPr marT="8925" marB="8925" marR="8925" marL="8925">
                    <a:lnL cap="flat" cmpd="sng" w="9525">
                      <a:solidFill>
                        <a:srgbClr val="CDCDCD"/>
                      </a:solidFill>
                      <a:prstDash val="solid"/>
                      <a:round/>
                      <a:headEnd len="med" w="med" type="none"/>
                      <a:tailEnd len="med" w="med" type="none"/>
                    </a:lnL>
                    <a:lnR cap="flat" cmpd="sng" w="9525">
                      <a:solidFill>
                        <a:srgbClr val="CDCDCD"/>
                      </a:solidFill>
                      <a:prstDash val="solid"/>
                      <a:round/>
                      <a:headEnd len="med" w="med" type="none"/>
                      <a:tailEnd len="med" w="med" type="none"/>
                    </a:lnR>
                    <a:lnT cap="flat" cmpd="sng" w="9525">
                      <a:solidFill>
                        <a:srgbClr val="CDCDCD"/>
                      </a:solidFill>
                      <a:prstDash val="solid"/>
                      <a:round/>
                      <a:headEnd len="med" w="med" type="none"/>
                      <a:tailEnd len="med" w="med" type="none"/>
                    </a:lnT>
                    <a:lnB cap="flat" cmpd="sng" w="9525">
                      <a:solidFill>
                        <a:srgbClr val="CDCDCD"/>
                      </a:solidFill>
                      <a:prstDash val="solid"/>
                      <a:round/>
                      <a:headEnd len="med" w="med" type="none"/>
                      <a:tailEnd len="med" w="med" type="none"/>
                    </a:lnB>
                    <a:solidFill>
                      <a:srgbClr val="FFFFFF"/>
                    </a:solidFill>
                  </a:tcPr>
                </a:tc>
              </a:tr>
            </a:tbl>
          </a:graphicData>
        </a:graphic>
      </p:graphicFrame>
      <p:sp>
        <p:nvSpPr>
          <p:cNvPr id="277" name="Shape 277"/>
          <p:cNvSpPr txBox="1"/>
          <p:nvPr/>
        </p:nvSpPr>
        <p:spPr>
          <a:xfrm>
            <a:off x="1178719" y="671958"/>
            <a:ext cx="4777382" cy="392905"/>
          </a:xfrm>
          <a:prstGeom prst="rect">
            <a:avLst/>
          </a:prstGeom>
          <a:noFill/>
          <a:ln>
            <a:noFill/>
          </a:ln>
        </p:spPr>
        <p:txBody>
          <a:bodyPr anchorCtr="0" anchor="t" bIns="0" lIns="0" rIns="0" tIns="0">
            <a:noAutofit/>
          </a:bodyPr>
          <a:lstStyle/>
          <a:p>
            <a:pPr indent="-9746" lvl="0" marL="85946" marR="0" rtl="0" algn="ctr">
              <a:spcBef>
                <a:spcPts val="0"/>
              </a:spcBef>
              <a:buNone/>
            </a:pPr>
            <a:r>
              <a:t/>
            </a:r>
            <a:endParaRPr b="0" baseline="0" i="0" sz="3100" u="none" cap="none" strike="noStrike">
              <a:solidFill>
                <a:srgbClr val="000000"/>
              </a:solidFill>
              <a:latin typeface="Calibri"/>
              <a:ea typeface="Calibri"/>
              <a:cs typeface="Calibri"/>
              <a:sym typeface="Calibri"/>
            </a:endParaRPr>
          </a:p>
        </p:txBody>
      </p:sp>
      <p:pic>
        <p:nvPicPr>
          <p:cNvPr id="278" name="Shape 278"/>
          <p:cNvPicPr preferRelativeResize="0"/>
          <p:nvPr/>
        </p:nvPicPr>
        <p:blipFill rotWithShape="1">
          <a:blip r:embed="rId4">
            <a:alphaModFix/>
          </a:blip>
          <a:srcRect b="0" l="0" r="0" t="0"/>
          <a:stretch/>
        </p:blipFill>
        <p:spPr>
          <a:xfrm>
            <a:off x="7625953" y="160734"/>
            <a:ext cx="1285874" cy="1230064"/>
          </a:xfrm>
          <a:prstGeom prst="rect">
            <a:avLst/>
          </a:prstGeom>
          <a:noFill/>
          <a:ln>
            <a:noFill/>
          </a:ln>
        </p:spPr>
      </p:pic>
      <p:sp>
        <p:nvSpPr>
          <p:cNvPr id="279" name="Shape 279"/>
          <p:cNvSpPr txBox="1"/>
          <p:nvPr/>
        </p:nvSpPr>
        <p:spPr>
          <a:xfrm>
            <a:off x="838200" y="5862935"/>
            <a:ext cx="7696201" cy="461664"/>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0" baseline="0" i="0" lang="en-US" sz="2400" u="none" cap="none" strike="noStrike">
                <a:solidFill>
                  <a:srgbClr val="000000"/>
                </a:solidFill>
                <a:latin typeface="Calibri"/>
                <a:ea typeface="Calibri"/>
                <a:cs typeface="Calibri"/>
                <a:sym typeface="Calibri"/>
              </a:rPr>
              <a:t>This is only what you’ll receive while finishing your degree!</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4" name="Shape 284"/>
        <p:cNvGrpSpPr/>
        <p:nvPr/>
      </p:nvGrpSpPr>
      <p:grpSpPr>
        <a:xfrm>
          <a:off x="0" y="0"/>
          <a:ext cx="0" cy="0"/>
          <a:chOff x="0" y="0"/>
          <a:chExt cx="0" cy="0"/>
        </a:xfrm>
      </p:grpSpPr>
      <p:pic>
        <p:nvPicPr>
          <p:cNvPr id="285" name="Shape 285"/>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86" name="Shape 286"/>
          <p:cNvSpPr txBox="1"/>
          <p:nvPr>
            <p:ph type="title"/>
          </p:nvPr>
        </p:nvSpPr>
        <p:spPr>
          <a:xfrm>
            <a:off x="0" y="388441"/>
            <a:ext cx="9144000" cy="1211088"/>
          </a:xfrm>
          <a:prstGeom prst="rect">
            <a:avLst/>
          </a:prstGeom>
          <a:noFill/>
          <a:ln>
            <a:noFill/>
          </a:ln>
        </p:spPr>
        <p:txBody>
          <a:bodyPr anchorCtr="0" anchor="t" bIns="0" lIns="0" rIns="0" tIns="0">
            <a:noAutofit/>
          </a:bodyPr>
          <a:lstStyle/>
          <a:p>
            <a:pPr indent="-8479" lvl="0" marL="122779" marR="0" rtl="0" algn="ctr">
              <a:spcBef>
                <a:spcPts val="0"/>
              </a:spcBef>
              <a:buClr>
                <a:schemeClr val="dk1"/>
              </a:buClr>
              <a:buSzPct val="25000"/>
              <a:buFont typeface="Calibri"/>
              <a:buNone/>
            </a:pPr>
            <a:r>
              <a:rPr b="0" baseline="0" i="0" lang="en-US" sz="3900" u="none" cap="none" strike="noStrike">
                <a:solidFill>
                  <a:schemeClr val="dk1"/>
                </a:solidFill>
                <a:latin typeface="Calibri"/>
                <a:ea typeface="Calibri"/>
                <a:cs typeface="Calibri"/>
                <a:sym typeface="Calibri"/>
              </a:rPr>
              <a:t>NUPOC Program Eligibility</a:t>
            </a:r>
          </a:p>
        </p:txBody>
      </p:sp>
      <p:sp>
        <p:nvSpPr>
          <p:cNvPr id="287" name="Shape 287"/>
          <p:cNvSpPr txBox="1"/>
          <p:nvPr>
            <p:ph idx="1" type="body"/>
          </p:nvPr>
        </p:nvSpPr>
        <p:spPr>
          <a:xfrm>
            <a:off x="0" y="1598413"/>
            <a:ext cx="8233172" cy="5259585"/>
          </a:xfrm>
          <a:prstGeom prst="rect">
            <a:avLst/>
          </a:prstGeom>
          <a:noFill/>
          <a:ln>
            <a:noFill/>
          </a:ln>
        </p:spPr>
        <p:txBody>
          <a:bodyPr anchorCtr="0" anchor="t" bIns="0" lIns="0" rIns="0" tIns="0">
            <a:noAutofit/>
          </a:bodyPr>
          <a:lstStyle/>
          <a:p>
            <a:pPr indent="-351594" lvl="0" marL="351594" marR="0" rtl="0" algn="l">
              <a:lnSpc>
                <a:spcPct val="90000"/>
              </a:lnSpc>
              <a:spcBef>
                <a:spcPts val="0"/>
              </a:spcBef>
              <a:buClr>
                <a:schemeClr val="dk1"/>
              </a:buClr>
              <a:buSzPct val="100000"/>
              <a:buFont typeface="Arial"/>
              <a:buChar char="•"/>
            </a:pPr>
            <a:r>
              <a:rPr b="0" baseline="0" i="0" lang="en-US" sz="2700" u="none" cap="none" strike="noStrike">
                <a:solidFill>
                  <a:schemeClr val="dk1"/>
                </a:solidFill>
                <a:latin typeface="Calibri"/>
                <a:ea typeface="Calibri"/>
                <a:cs typeface="Calibri"/>
                <a:sym typeface="Calibri"/>
              </a:rPr>
              <a:t>General Criteria:</a:t>
            </a:r>
          </a:p>
          <a:p>
            <a:pPr indent="-289968" lvl="1" marL="632869" marR="0" rtl="0" algn="l">
              <a:lnSpc>
                <a:spcPct val="90000"/>
              </a:lnSpc>
              <a:spcBef>
                <a:spcPts val="480"/>
              </a:spcBef>
              <a:buClr>
                <a:schemeClr val="dk1"/>
              </a:buClr>
              <a:buSzPct val="100000"/>
              <a:buFont typeface="Arial"/>
              <a:buChar char="–"/>
            </a:pPr>
            <a:r>
              <a:rPr b="0" baseline="0" i="0" lang="en-US" sz="2400" u="none" cap="none" strike="noStrike">
                <a:solidFill>
                  <a:schemeClr val="dk1"/>
                </a:solidFill>
                <a:latin typeface="Calibri"/>
                <a:ea typeface="Calibri"/>
                <a:cs typeface="Calibri"/>
                <a:sym typeface="Calibri"/>
              </a:rPr>
              <a:t>Enrolled as a full time student at an accredited institution </a:t>
            </a:r>
          </a:p>
          <a:p>
            <a:pPr indent="-289968" lvl="1" marL="632869" marR="0" rtl="0" algn="l">
              <a:lnSpc>
                <a:spcPct val="90000"/>
              </a:lnSpc>
              <a:spcBef>
                <a:spcPts val="480"/>
              </a:spcBef>
              <a:buClr>
                <a:schemeClr val="dk1"/>
              </a:buClr>
              <a:buSzPct val="100000"/>
              <a:buFont typeface="Arial"/>
              <a:buChar char="–"/>
            </a:pPr>
            <a:r>
              <a:rPr b="0" baseline="0" i="0" lang="en-US" sz="2400" u="none" cap="none" strike="noStrike">
                <a:solidFill>
                  <a:schemeClr val="dk1"/>
                </a:solidFill>
                <a:latin typeface="Calibri"/>
                <a:ea typeface="Calibri"/>
                <a:cs typeface="Calibri"/>
                <a:sym typeface="Calibri"/>
              </a:rPr>
              <a:t>US citizen</a:t>
            </a:r>
          </a:p>
          <a:p>
            <a:pPr indent="-289968" lvl="1" marL="632869" marR="0" rtl="0" algn="l">
              <a:lnSpc>
                <a:spcPct val="90000"/>
              </a:lnSpc>
              <a:spcBef>
                <a:spcPts val="480"/>
              </a:spcBef>
              <a:buClr>
                <a:schemeClr val="dk1"/>
              </a:buClr>
              <a:buSzPct val="100000"/>
              <a:buFont typeface="Arial"/>
              <a:buChar char="–"/>
            </a:pPr>
            <a:r>
              <a:rPr b="0" baseline="0" i="0" lang="en-US" sz="2400" u="none" cap="none" strike="noStrike">
                <a:solidFill>
                  <a:schemeClr val="dk1"/>
                </a:solidFill>
                <a:latin typeface="Calibri"/>
                <a:ea typeface="Calibri"/>
                <a:cs typeface="Calibri"/>
                <a:sym typeface="Calibri"/>
              </a:rPr>
              <a:t>Strong technical majors (mathematics, physics, chemistry, or an engineering curriculum) are encouraged however not required  </a:t>
            </a:r>
          </a:p>
          <a:p>
            <a:pPr indent="-289968" lvl="1" marL="632869" marR="0" rtl="0" algn="l">
              <a:lnSpc>
                <a:spcPct val="90000"/>
              </a:lnSpc>
              <a:spcBef>
                <a:spcPts val="480"/>
              </a:spcBef>
              <a:buClr>
                <a:schemeClr val="dk1"/>
              </a:buClr>
              <a:buSzPct val="100000"/>
              <a:buFont typeface="Arial"/>
              <a:buChar char="–"/>
            </a:pPr>
            <a:r>
              <a:rPr b="0" baseline="0" i="0" lang="en-US" sz="2400" u="none" cap="none" strike="noStrike">
                <a:solidFill>
                  <a:schemeClr val="dk1"/>
                </a:solidFill>
                <a:latin typeface="Calibri"/>
                <a:ea typeface="Calibri"/>
                <a:cs typeface="Calibri"/>
                <a:sym typeface="Calibri"/>
              </a:rPr>
              <a:t>Minimum requirements are one year of Calculus and one year of calculus based Physics. </a:t>
            </a:r>
          </a:p>
          <a:p>
            <a:pPr indent="-289968" lvl="1" marL="632869" marR="0" rtl="0" algn="l">
              <a:lnSpc>
                <a:spcPct val="90000"/>
              </a:lnSpc>
              <a:spcBef>
                <a:spcPts val="480"/>
              </a:spcBef>
              <a:buClr>
                <a:schemeClr val="dk1"/>
              </a:buClr>
              <a:buSzPct val="100000"/>
              <a:buFont typeface="Arial"/>
              <a:buChar char="–"/>
            </a:pPr>
            <a:r>
              <a:rPr b="0" baseline="0" i="0" lang="en-US" sz="2400" u="none" cap="none" strike="noStrike">
                <a:solidFill>
                  <a:schemeClr val="dk1"/>
                </a:solidFill>
                <a:latin typeface="Calibri"/>
                <a:ea typeface="Calibri"/>
                <a:cs typeface="Calibri"/>
                <a:sym typeface="Calibri"/>
              </a:rPr>
              <a:t>Within 30 months of graduation (Some restrictions apply)</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2" name="Shape 292"/>
        <p:cNvGrpSpPr/>
        <p:nvPr/>
      </p:nvGrpSpPr>
      <p:grpSpPr>
        <a:xfrm>
          <a:off x="0" y="0"/>
          <a:ext cx="0" cy="0"/>
          <a:chOff x="0" y="0"/>
          <a:chExt cx="0" cy="0"/>
        </a:xfrm>
      </p:grpSpPr>
      <p:pic>
        <p:nvPicPr>
          <p:cNvPr id="293" name="Shape 293"/>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94" name="Shape 294"/>
          <p:cNvSpPr txBox="1"/>
          <p:nvPr>
            <p:ph type="title"/>
          </p:nvPr>
        </p:nvSpPr>
        <p:spPr>
          <a:xfrm>
            <a:off x="0" y="388441"/>
            <a:ext cx="9144000" cy="1211088"/>
          </a:xfrm>
          <a:prstGeom prst="rect">
            <a:avLst/>
          </a:prstGeom>
          <a:noFill/>
          <a:ln>
            <a:noFill/>
          </a:ln>
        </p:spPr>
        <p:txBody>
          <a:bodyPr anchorCtr="0" anchor="t" bIns="0" lIns="0" rIns="0" tIns="0">
            <a:noAutofit/>
          </a:bodyPr>
          <a:lstStyle/>
          <a:p>
            <a:pPr indent="-8479" lvl="0" marL="122779" marR="0" rtl="0" algn="ctr">
              <a:spcBef>
                <a:spcPts val="0"/>
              </a:spcBef>
              <a:buClr>
                <a:schemeClr val="dk1"/>
              </a:buClr>
              <a:buSzPct val="25000"/>
              <a:buFont typeface="Calibri"/>
              <a:buNone/>
            </a:pPr>
            <a:r>
              <a:rPr b="0" baseline="0" i="0" lang="en-US" sz="3900" u="none" cap="none" strike="noStrike">
                <a:solidFill>
                  <a:schemeClr val="dk1"/>
                </a:solidFill>
                <a:latin typeface="Calibri"/>
                <a:ea typeface="Calibri"/>
                <a:cs typeface="Calibri"/>
                <a:sym typeface="Calibri"/>
              </a:rPr>
              <a:t>How do I learn more?</a:t>
            </a:r>
          </a:p>
        </p:txBody>
      </p:sp>
      <p:sp>
        <p:nvSpPr>
          <p:cNvPr id="295" name="Shape 295"/>
          <p:cNvSpPr txBox="1"/>
          <p:nvPr>
            <p:ph idx="1" type="body"/>
          </p:nvPr>
        </p:nvSpPr>
        <p:spPr>
          <a:xfrm>
            <a:off x="0" y="1598413"/>
            <a:ext cx="8233172" cy="5259585"/>
          </a:xfrm>
          <a:prstGeom prst="rect">
            <a:avLst/>
          </a:prstGeom>
          <a:noFill/>
          <a:ln>
            <a:noFill/>
          </a:ln>
        </p:spPr>
        <p:txBody>
          <a:bodyPr anchorCtr="0" anchor="t" bIns="0" lIns="0" rIns="0" tIns="0">
            <a:noAutofit/>
          </a:bodyPr>
          <a:lstStyle/>
          <a:p>
            <a:pPr indent="-8694" lvl="0" marL="8694" marR="0" rtl="0" algn="l">
              <a:lnSpc>
                <a:spcPct val="90000"/>
              </a:lnSpc>
              <a:spcBef>
                <a:spcPts val="0"/>
              </a:spcBef>
              <a:buClr>
                <a:schemeClr val="dk1"/>
              </a:buClr>
              <a:buFont typeface="Arial"/>
              <a:buNone/>
            </a:pPr>
            <a:r>
              <a:t/>
            </a:r>
            <a:endParaRPr b="0" baseline="0" i="0" sz="2400" u="none" cap="none" strike="noStrike">
              <a:solidFill>
                <a:schemeClr val="dk1"/>
              </a:solidFill>
              <a:latin typeface="Calibri"/>
              <a:ea typeface="Calibri"/>
              <a:cs typeface="Calibri"/>
              <a:sym typeface="Calibri"/>
            </a:endParaRPr>
          </a:p>
          <a:p>
            <a:pPr indent="-351594" lvl="0" marL="351594" marR="0" rtl="0" algn="l">
              <a:lnSpc>
                <a:spcPct val="90000"/>
              </a:lnSpc>
              <a:spcBef>
                <a:spcPts val="480"/>
              </a:spcBef>
              <a:buClr>
                <a:schemeClr val="dk1"/>
              </a:buClr>
              <a:buSzPct val="100000"/>
              <a:buFont typeface="Arial"/>
              <a:buChar char="•"/>
            </a:pPr>
            <a:r>
              <a:rPr b="0" baseline="0" i="0" lang="en-US" sz="2400" u="none" cap="none" strike="noStrike">
                <a:solidFill>
                  <a:schemeClr val="dk1"/>
                </a:solidFill>
                <a:latin typeface="Calibri"/>
                <a:ea typeface="Calibri"/>
                <a:cs typeface="Calibri"/>
                <a:sym typeface="Calibri"/>
              </a:rPr>
              <a:t>Contact your local Navy officer recruiter: </a:t>
            </a:r>
          </a:p>
          <a:p>
            <a:pPr indent="-8693" lvl="1" marL="465894" marR="0" rtl="0" algn="l">
              <a:lnSpc>
                <a:spcPct val="90000"/>
              </a:lnSpc>
              <a:spcBef>
                <a:spcPts val="400"/>
              </a:spcBef>
              <a:buClr>
                <a:schemeClr val="dk1"/>
              </a:buClr>
              <a:buFont typeface="Arial"/>
              <a:buNone/>
            </a:pPr>
            <a:r>
              <a:t/>
            </a:r>
            <a:endParaRPr b="0" baseline="0" i="0" sz="2000" u="none" cap="none" strike="noStrike">
              <a:solidFill>
                <a:schemeClr val="dk1"/>
              </a:solidFill>
              <a:latin typeface="Calibri"/>
              <a:ea typeface="Calibri"/>
              <a:cs typeface="Calibri"/>
              <a:sym typeface="Calibri"/>
            </a:endParaRPr>
          </a:p>
          <a:p>
            <a:pPr indent="-8693" lvl="1" marL="465894" marR="0" rtl="0" algn="l">
              <a:lnSpc>
                <a:spcPct val="90000"/>
              </a:lnSpc>
              <a:spcBef>
                <a:spcPts val="400"/>
              </a:spcBef>
              <a:buClr>
                <a:schemeClr val="dk1"/>
              </a:buClr>
              <a:buSzPct val="25000"/>
              <a:buFont typeface="Arial"/>
              <a:buNone/>
            </a:pPr>
            <a:r>
              <a:rPr b="0" baseline="0" i="0" lang="en-US" sz="2000" u="none" cap="none" strike="noStrike">
                <a:solidFill>
                  <a:schemeClr val="dk1"/>
                </a:solidFill>
                <a:latin typeface="Calibri"/>
                <a:ea typeface="Calibri"/>
                <a:cs typeface="Calibri"/>
                <a:sym typeface="Calibri"/>
              </a:rPr>
              <a:t>LT Allison Martin</a:t>
            </a:r>
          </a:p>
          <a:p>
            <a:pPr indent="-8693" lvl="1" marL="465894" marR="0" rtl="0" algn="l">
              <a:lnSpc>
                <a:spcPct val="90000"/>
              </a:lnSpc>
              <a:spcBef>
                <a:spcPts val="400"/>
              </a:spcBef>
              <a:buClr>
                <a:schemeClr val="dk1"/>
              </a:buClr>
              <a:buSzPct val="25000"/>
              <a:buFont typeface="Arial"/>
              <a:buNone/>
            </a:pPr>
            <a:r>
              <a:rPr b="0" baseline="0" i="0" lang="en-US" sz="2000" u="none" cap="none" strike="noStrike">
                <a:solidFill>
                  <a:schemeClr val="dk1"/>
                </a:solidFill>
                <a:latin typeface="Calibri"/>
                <a:ea typeface="Calibri"/>
                <a:cs typeface="Calibri"/>
                <a:sym typeface="Calibri"/>
              </a:rPr>
              <a:t>Email: </a:t>
            </a:r>
            <a:r>
              <a:rPr b="0" baseline="0" i="0" lang="en-US" sz="2000" u="sng" cap="none" strike="noStrike">
                <a:solidFill>
                  <a:schemeClr val="hlink"/>
                </a:solidFill>
                <a:latin typeface="Calibri"/>
                <a:ea typeface="Calibri"/>
                <a:cs typeface="Calibri"/>
                <a:sym typeface="Calibri"/>
                <a:hlinkClick r:id="rId4"/>
              </a:rPr>
              <a:t>allison.m.martin@navy.mil</a:t>
            </a:r>
          </a:p>
          <a:p>
            <a:pPr indent="-8693" lvl="1" marL="465894" marR="0" rtl="0" algn="l">
              <a:lnSpc>
                <a:spcPct val="90000"/>
              </a:lnSpc>
              <a:spcBef>
                <a:spcPts val="400"/>
              </a:spcBef>
              <a:buClr>
                <a:schemeClr val="dk1"/>
              </a:buClr>
              <a:buSzPct val="25000"/>
              <a:buFont typeface="Arial"/>
              <a:buNone/>
            </a:pPr>
            <a:r>
              <a:rPr b="0" baseline="0" i="0" lang="en-US" sz="2000" u="none" cap="none" strike="noStrike">
                <a:solidFill>
                  <a:schemeClr val="dk1"/>
                </a:solidFill>
                <a:latin typeface="Calibri"/>
                <a:ea typeface="Calibri"/>
                <a:cs typeface="Calibri"/>
                <a:sym typeface="Calibri"/>
              </a:rPr>
              <a:t>Cell: 614-623-6472</a:t>
            </a:r>
          </a:p>
          <a:p>
            <a:pPr indent="-8693" lvl="1" marL="465894" marR="0" rtl="0" algn="l">
              <a:lnSpc>
                <a:spcPct val="90000"/>
              </a:lnSpc>
              <a:spcBef>
                <a:spcPts val="400"/>
              </a:spcBef>
              <a:buClr>
                <a:schemeClr val="dk1"/>
              </a:buClr>
              <a:buFont typeface="Arial"/>
              <a:buNone/>
            </a:pPr>
            <a:r>
              <a:t/>
            </a:r>
            <a:endParaRPr b="0" baseline="0" i="0" sz="2000" u="none" cap="none" strike="noStrike">
              <a:solidFill>
                <a:schemeClr val="dk1"/>
              </a:solidFill>
              <a:latin typeface="Calibri"/>
              <a:ea typeface="Calibri"/>
              <a:cs typeface="Calibri"/>
              <a:sym typeface="Calibri"/>
            </a:endParaRPr>
          </a:p>
          <a:p>
            <a:pPr indent="-345244" lvl="0" marL="408744" marR="0" rtl="0" algn="l">
              <a:lnSpc>
                <a:spcPct val="90000"/>
              </a:lnSpc>
              <a:spcBef>
                <a:spcPts val="480"/>
              </a:spcBef>
              <a:buClr>
                <a:schemeClr val="dk1"/>
              </a:buClr>
              <a:buSzPct val="100000"/>
              <a:buFont typeface="Arial"/>
              <a:buChar char="•"/>
            </a:pPr>
            <a:r>
              <a:rPr b="0" baseline="0" i="0" lang="en-US" sz="2400" u="none" cap="none" strike="noStrike">
                <a:solidFill>
                  <a:schemeClr val="dk1"/>
                </a:solidFill>
                <a:latin typeface="Calibri"/>
                <a:ea typeface="Calibri"/>
                <a:cs typeface="Calibri"/>
                <a:sym typeface="Calibri"/>
              </a:rPr>
              <a:t>Attend a Nuclear VIP (NVIP) trip!</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0" name="Shape 300"/>
        <p:cNvGrpSpPr/>
        <p:nvPr/>
      </p:nvGrpSpPr>
      <p:grpSpPr>
        <a:xfrm>
          <a:off x="0" y="0"/>
          <a:ext cx="0" cy="0"/>
          <a:chOff x="0" y="0"/>
          <a:chExt cx="0" cy="0"/>
        </a:xfrm>
      </p:grpSpPr>
      <p:sp>
        <p:nvSpPr>
          <p:cNvPr id="301" name="Shape 301"/>
          <p:cNvSpPr/>
          <p:nvPr/>
        </p:nvSpPr>
        <p:spPr>
          <a:xfrm>
            <a:off x="1447800" y="381000"/>
            <a:ext cx="73152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4400" u="none" cap="none" strike="noStrike">
                <a:solidFill>
                  <a:srgbClr val="000000"/>
                </a:solidFill>
                <a:latin typeface="PT Sans"/>
                <a:ea typeface="PT Sans"/>
                <a:cs typeface="PT Sans"/>
                <a:sym typeface="PT Sans"/>
              </a:rPr>
              <a:t>Purpose</a:t>
            </a:r>
          </a:p>
        </p:txBody>
      </p:sp>
      <p:sp>
        <p:nvSpPr>
          <p:cNvPr id="302" name="Shape 302"/>
          <p:cNvSpPr/>
          <p:nvPr/>
        </p:nvSpPr>
        <p:spPr>
          <a:xfrm>
            <a:off x="1168400" y="1752600"/>
            <a:ext cx="7594599" cy="3809999"/>
          </a:xfrm>
          <a:prstGeom prst="rect">
            <a:avLst/>
          </a:prstGeom>
          <a:noFill/>
          <a:ln>
            <a:noFill/>
          </a:ln>
        </p:spPr>
        <p:txBody>
          <a:bodyPr anchorCtr="0" anchor="t" bIns="45700" lIns="91425" rIns="91425" tIns="45700">
            <a:noAutofit/>
          </a:bodyPr>
          <a:lstStyle/>
          <a:p>
            <a:pPr indent="0" lvl="0" marL="0" marR="0" rtl="0" algn="just">
              <a:spcBef>
                <a:spcPts val="0"/>
              </a:spcBef>
              <a:spcAft>
                <a:spcPts val="0"/>
              </a:spcAft>
              <a:buClr>
                <a:schemeClr val="lt1"/>
              </a:buClr>
              <a:buFont typeface="Calibri"/>
              <a:buNone/>
            </a:pPr>
            <a:r>
              <a:t/>
            </a:r>
            <a:endParaRPr b="0" baseline="0" i="0" sz="4400" u="none" cap="none" strike="noStrike">
              <a:solidFill>
                <a:srgbClr val="000000"/>
              </a:solidFill>
              <a:latin typeface="PT Sans"/>
              <a:ea typeface="PT Sans"/>
              <a:cs typeface="PT Sans"/>
              <a:sym typeface="PT Sans"/>
            </a:endParaRPr>
          </a:p>
        </p:txBody>
      </p:sp>
      <p:sp>
        <p:nvSpPr>
          <p:cNvPr id="303" name="Shape 303"/>
          <p:cNvSpPr txBox="1"/>
          <p:nvPr/>
        </p:nvSpPr>
        <p:spPr>
          <a:xfrm>
            <a:off x="895675" y="1524000"/>
            <a:ext cx="8001000" cy="3293099"/>
          </a:xfrm>
          <a:prstGeom prst="rect">
            <a:avLst/>
          </a:prstGeom>
          <a:noFill/>
          <a:ln>
            <a:noFill/>
          </a:ln>
        </p:spPr>
        <p:txBody>
          <a:bodyPr anchorCtr="0" anchor="t" bIns="45700" lIns="91425" rIns="91425" tIns="45700">
            <a:noAutofit/>
          </a:bodyPr>
          <a:lstStyle/>
          <a:p>
            <a:pPr indent="-285750" lvl="0" marL="285750" marR="0" rtl="0" algn="l">
              <a:spcBef>
                <a:spcPts val="0"/>
              </a:spcBef>
              <a:buClr>
                <a:schemeClr val="dk1"/>
              </a:buClr>
              <a:buSzPct val="100000"/>
              <a:buFont typeface="Arial"/>
              <a:buChar char="•"/>
            </a:pPr>
            <a:r>
              <a:rPr b="0" baseline="0" i="0" lang="en-US" sz="2800" u="none" cap="none" strike="noStrike">
                <a:solidFill>
                  <a:schemeClr val="dk1"/>
                </a:solidFill>
                <a:latin typeface="PT Sans"/>
                <a:ea typeface="PT Sans"/>
                <a:cs typeface="PT Sans"/>
                <a:sym typeface="PT Sans"/>
              </a:rPr>
              <a:t>What we are: CEAS Branch of Student Government</a:t>
            </a:r>
          </a:p>
          <a:p>
            <a:pPr indent="-285750" lvl="0" marL="285750" marR="0" rtl="0" algn="l">
              <a:spcBef>
                <a:spcPts val="0"/>
              </a:spcBef>
              <a:buClr>
                <a:schemeClr val="dk1"/>
              </a:buClr>
              <a:buSzPct val="100000"/>
              <a:buFont typeface="Arial"/>
              <a:buChar char="•"/>
            </a:pPr>
            <a:r>
              <a:rPr b="0" baseline="0" i="0" lang="en-US" sz="2800" u="none" cap="none" strike="noStrike">
                <a:solidFill>
                  <a:schemeClr val="dk1"/>
                </a:solidFill>
                <a:latin typeface="PT Sans"/>
                <a:ea typeface="PT Sans"/>
                <a:cs typeface="PT Sans"/>
                <a:sym typeface="PT Sans"/>
              </a:rPr>
              <a:t>What we do:</a:t>
            </a:r>
          </a:p>
          <a:p>
            <a:pPr indent="-571500" lvl="1" marL="1028700" marR="0" rtl="0" algn="l">
              <a:spcBef>
                <a:spcPts val="0"/>
              </a:spcBef>
              <a:buClr>
                <a:schemeClr val="dk1"/>
              </a:buClr>
              <a:buSzPct val="100000"/>
              <a:buFont typeface="Courier New"/>
              <a:buChar char="o"/>
            </a:pPr>
            <a:r>
              <a:rPr b="0" baseline="0" i="0" lang="en-US" sz="2800" u="none" cap="none" strike="noStrike">
                <a:solidFill>
                  <a:schemeClr val="dk1"/>
                </a:solidFill>
                <a:latin typeface="PT Sans"/>
                <a:ea typeface="PT Sans"/>
                <a:cs typeface="PT Sans"/>
                <a:sym typeface="PT Sans"/>
              </a:rPr>
              <a:t>Host programs for the college</a:t>
            </a:r>
          </a:p>
          <a:p>
            <a:pPr indent="-571500" lvl="1" marL="1028700" marR="0" rtl="0" algn="l">
              <a:spcBef>
                <a:spcPts val="0"/>
              </a:spcBef>
              <a:buClr>
                <a:schemeClr val="dk1"/>
              </a:buClr>
              <a:buSzPct val="100000"/>
              <a:buFont typeface="Courier New"/>
              <a:buChar char="o"/>
            </a:pPr>
            <a:r>
              <a:rPr b="0" baseline="0" i="0" lang="en-US" sz="2800" u="none" cap="none" strike="noStrike">
                <a:solidFill>
                  <a:schemeClr val="dk1"/>
                </a:solidFill>
                <a:latin typeface="PT Sans"/>
                <a:ea typeface="PT Sans"/>
                <a:cs typeface="PT Sans"/>
                <a:sym typeface="PT Sans"/>
              </a:rPr>
              <a:t>Input on curriculum, grievances, and student/faculty relations</a:t>
            </a:r>
          </a:p>
          <a:p>
            <a:pPr indent="-571500" lvl="1" marL="1028700" marR="0" rtl="0" algn="l">
              <a:spcBef>
                <a:spcPts val="0"/>
              </a:spcBef>
              <a:buClr>
                <a:schemeClr val="dk1"/>
              </a:buClr>
              <a:buSzPct val="100000"/>
              <a:buFont typeface="Courier New"/>
              <a:buChar char="o"/>
            </a:pPr>
            <a:r>
              <a:rPr b="0" baseline="0" i="0" lang="en-US" sz="2800" u="none" cap="none" strike="noStrike">
                <a:solidFill>
                  <a:schemeClr val="dk1"/>
                </a:solidFill>
                <a:latin typeface="PT Sans"/>
                <a:ea typeface="PT Sans"/>
                <a:cs typeface="PT Sans"/>
                <a:sym typeface="PT Sans"/>
              </a:rPr>
              <a:t>Improve student experience in the college</a:t>
            </a:r>
          </a:p>
          <a:p>
            <a:pPr indent="-317500" lvl="1" marL="1028700" marR="0" rtl="0" algn="l">
              <a:spcBef>
                <a:spcPts val="0"/>
              </a:spcBef>
              <a:buClr>
                <a:schemeClr val="dk1"/>
              </a:buClr>
              <a:buFont typeface="Courier New"/>
              <a:buNone/>
            </a:pPr>
            <a:r>
              <a:t/>
            </a:r>
            <a:endParaRPr b="0" baseline="0" i="0" sz="4000" u="none" cap="none" strike="noStrike">
              <a:solidFill>
                <a:schemeClr val="dk1"/>
              </a:solidFill>
              <a:latin typeface="PT Sans"/>
              <a:ea typeface="PT Sans"/>
              <a:cs typeface="PT Sans"/>
              <a:sym typeface="PT Sans"/>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7" name="Shape 307"/>
        <p:cNvGrpSpPr/>
        <p:nvPr/>
      </p:nvGrpSpPr>
      <p:grpSpPr>
        <a:xfrm>
          <a:off x="0" y="0"/>
          <a:ext cx="0" cy="0"/>
          <a:chOff x="0" y="0"/>
          <a:chExt cx="0" cy="0"/>
        </a:xfrm>
      </p:grpSpPr>
      <p:sp>
        <p:nvSpPr>
          <p:cNvPr id="308" name="Shape 308"/>
          <p:cNvSpPr txBox="1"/>
          <p:nvPr>
            <p:ph type="ctrTitle"/>
          </p:nvPr>
        </p:nvSpPr>
        <p:spPr>
          <a:xfrm>
            <a:off x="3717632" y="1090995"/>
            <a:ext cx="2325299" cy="4158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1800" u="none" cap="none" strike="noStrike">
                <a:solidFill>
                  <a:schemeClr val="dk2"/>
                </a:solidFill>
                <a:latin typeface="PT Sans"/>
                <a:ea typeface="PT Sans"/>
                <a:cs typeface="PT Sans"/>
                <a:sym typeface="PT Sans"/>
              </a:rPr>
              <a:t>President</a:t>
            </a:r>
          </a:p>
        </p:txBody>
      </p:sp>
      <p:cxnSp>
        <p:nvCxnSpPr>
          <p:cNvPr id="309" name="Shape 309"/>
          <p:cNvCxnSpPr/>
          <p:nvPr/>
        </p:nvCxnSpPr>
        <p:spPr>
          <a:xfrm>
            <a:off x="4880260" y="1506775"/>
            <a:ext cx="0" cy="304799"/>
          </a:xfrm>
          <a:prstGeom prst="straightConnector1">
            <a:avLst/>
          </a:prstGeom>
          <a:noFill/>
          <a:ln cap="flat" cmpd="sng" w="9525">
            <a:solidFill>
              <a:schemeClr val="dk1"/>
            </a:solidFill>
            <a:prstDash val="solid"/>
            <a:round/>
            <a:headEnd len="med" w="med" type="none"/>
            <a:tailEnd len="med" w="med" type="none"/>
          </a:ln>
        </p:spPr>
      </p:cxnSp>
      <p:cxnSp>
        <p:nvCxnSpPr>
          <p:cNvPr id="310" name="Shape 310"/>
          <p:cNvCxnSpPr/>
          <p:nvPr/>
        </p:nvCxnSpPr>
        <p:spPr>
          <a:xfrm rot="10800000">
            <a:off x="1162567" y="1802334"/>
            <a:ext cx="3948600" cy="0"/>
          </a:xfrm>
          <a:prstGeom prst="straightConnector1">
            <a:avLst/>
          </a:prstGeom>
          <a:noFill/>
          <a:ln cap="flat" cmpd="sng" w="9525">
            <a:solidFill>
              <a:schemeClr val="dk1"/>
            </a:solidFill>
            <a:prstDash val="solid"/>
            <a:round/>
            <a:headEnd len="med" w="med" type="none"/>
            <a:tailEnd len="med" w="med" type="none"/>
          </a:ln>
        </p:spPr>
      </p:cxnSp>
      <p:cxnSp>
        <p:nvCxnSpPr>
          <p:cNvPr id="311" name="Shape 311"/>
          <p:cNvCxnSpPr/>
          <p:nvPr/>
        </p:nvCxnSpPr>
        <p:spPr>
          <a:xfrm rot="10800000">
            <a:off x="5114668" y="1802334"/>
            <a:ext cx="3146099" cy="0"/>
          </a:xfrm>
          <a:prstGeom prst="straightConnector1">
            <a:avLst/>
          </a:prstGeom>
          <a:noFill/>
          <a:ln cap="flat" cmpd="sng" w="9525">
            <a:solidFill>
              <a:schemeClr val="dk1"/>
            </a:solidFill>
            <a:prstDash val="solid"/>
            <a:round/>
            <a:headEnd len="med" w="med" type="none"/>
            <a:tailEnd len="med" w="med" type="none"/>
          </a:ln>
        </p:spPr>
      </p:cxnSp>
      <p:sp>
        <p:nvSpPr>
          <p:cNvPr id="312" name="Shape 312"/>
          <p:cNvSpPr txBox="1"/>
          <p:nvPr/>
        </p:nvSpPr>
        <p:spPr>
          <a:xfrm>
            <a:off x="2701628" y="2342590"/>
            <a:ext cx="2325299" cy="4158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chemeClr val="dk1"/>
              </a:buClr>
              <a:buSzPct val="25000"/>
              <a:buFont typeface="PT Sans"/>
              <a:buNone/>
            </a:pPr>
            <a:r>
              <a:rPr b="1" baseline="0" i="0" lang="en-US" sz="1350" u="none" cap="none" strike="noStrike">
                <a:solidFill>
                  <a:schemeClr val="dk1"/>
                </a:solidFill>
                <a:latin typeface="PT Sans"/>
                <a:ea typeface="PT Sans"/>
                <a:cs typeface="PT Sans"/>
                <a:sym typeface="PT Sans"/>
              </a:rPr>
              <a:t>Vice President</a:t>
            </a:r>
          </a:p>
        </p:txBody>
      </p:sp>
      <p:sp>
        <p:nvSpPr>
          <p:cNvPr id="313" name="Shape 313"/>
          <p:cNvSpPr txBox="1"/>
          <p:nvPr/>
        </p:nvSpPr>
        <p:spPr>
          <a:xfrm>
            <a:off x="4926441" y="2342590"/>
            <a:ext cx="2325299" cy="4158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chemeClr val="dk1"/>
              </a:buClr>
              <a:buSzPct val="25000"/>
              <a:buFont typeface="PT Sans"/>
              <a:buNone/>
            </a:pPr>
            <a:r>
              <a:rPr b="1" baseline="0" i="0" lang="en-US" sz="1350" u="none" cap="none" strike="noStrike">
                <a:solidFill>
                  <a:schemeClr val="dk1"/>
                </a:solidFill>
                <a:latin typeface="PT Sans"/>
                <a:ea typeface="PT Sans"/>
                <a:cs typeface="PT Sans"/>
                <a:sym typeface="PT Sans"/>
              </a:rPr>
              <a:t>Associate Vice President</a:t>
            </a:r>
          </a:p>
        </p:txBody>
      </p:sp>
      <p:sp>
        <p:nvSpPr>
          <p:cNvPr id="314" name="Shape 314"/>
          <p:cNvSpPr txBox="1"/>
          <p:nvPr/>
        </p:nvSpPr>
        <p:spPr>
          <a:xfrm>
            <a:off x="-7" y="2342589"/>
            <a:ext cx="2325299" cy="4158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chemeClr val="dk1"/>
              </a:buClr>
              <a:buSzPct val="25000"/>
              <a:buFont typeface="PT Sans"/>
              <a:buNone/>
            </a:pPr>
            <a:r>
              <a:rPr b="1" baseline="0" i="0" lang="en-US" sz="1350" u="none" cap="none" strike="noStrike">
                <a:solidFill>
                  <a:schemeClr val="dk1"/>
                </a:solidFill>
                <a:latin typeface="PT Sans"/>
                <a:ea typeface="PT Sans"/>
                <a:cs typeface="PT Sans"/>
                <a:sym typeface="PT Sans"/>
              </a:rPr>
              <a:t>Secretary</a:t>
            </a:r>
          </a:p>
        </p:txBody>
      </p:sp>
      <p:sp>
        <p:nvSpPr>
          <p:cNvPr id="315" name="Shape 315"/>
          <p:cNvSpPr txBox="1"/>
          <p:nvPr/>
        </p:nvSpPr>
        <p:spPr>
          <a:xfrm>
            <a:off x="1183400" y="2342589"/>
            <a:ext cx="2325299" cy="4158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chemeClr val="dk1"/>
              </a:buClr>
              <a:buSzPct val="25000"/>
              <a:buFont typeface="PT Sans"/>
              <a:buNone/>
            </a:pPr>
            <a:r>
              <a:rPr b="1" baseline="0" i="0" lang="en-US" sz="1350" u="none" cap="none" strike="noStrike">
                <a:solidFill>
                  <a:schemeClr val="dk1"/>
                </a:solidFill>
                <a:latin typeface="PT Sans"/>
                <a:ea typeface="PT Sans"/>
                <a:cs typeface="PT Sans"/>
                <a:sym typeface="PT Sans"/>
              </a:rPr>
              <a:t>Treasurer</a:t>
            </a:r>
          </a:p>
        </p:txBody>
      </p:sp>
      <p:sp>
        <p:nvSpPr>
          <p:cNvPr id="316" name="Shape 316"/>
          <p:cNvSpPr txBox="1"/>
          <p:nvPr/>
        </p:nvSpPr>
        <p:spPr>
          <a:xfrm>
            <a:off x="7098140" y="2342588"/>
            <a:ext cx="2325299" cy="4158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chemeClr val="dk1"/>
              </a:buClr>
              <a:buSzPct val="25000"/>
              <a:buFont typeface="PT Sans"/>
              <a:buNone/>
            </a:pPr>
            <a:r>
              <a:rPr b="1" baseline="0" i="0" lang="en-US" sz="1350" u="none" cap="none" strike="noStrike">
                <a:solidFill>
                  <a:schemeClr val="dk1"/>
                </a:solidFill>
                <a:latin typeface="PT Sans"/>
                <a:ea typeface="PT Sans"/>
                <a:cs typeface="PT Sans"/>
                <a:sym typeface="PT Sans"/>
              </a:rPr>
              <a:t>Senators (X2)</a:t>
            </a:r>
          </a:p>
        </p:txBody>
      </p:sp>
      <p:cxnSp>
        <p:nvCxnSpPr>
          <p:cNvPr id="317" name="Shape 317"/>
          <p:cNvCxnSpPr>
            <a:endCxn id="314" idx="0"/>
          </p:cNvCxnSpPr>
          <p:nvPr/>
        </p:nvCxnSpPr>
        <p:spPr>
          <a:xfrm>
            <a:off x="1162642" y="1802289"/>
            <a:ext cx="0" cy="540300"/>
          </a:xfrm>
          <a:prstGeom prst="straightConnector1">
            <a:avLst/>
          </a:prstGeom>
          <a:noFill/>
          <a:ln cap="flat" cmpd="sng" w="9525">
            <a:solidFill>
              <a:schemeClr val="dk1"/>
            </a:solidFill>
            <a:prstDash val="solid"/>
            <a:round/>
            <a:headEnd len="med" w="med" type="none"/>
            <a:tailEnd len="lg" w="lg" type="triangle"/>
          </a:ln>
        </p:spPr>
      </p:cxnSp>
      <p:cxnSp>
        <p:nvCxnSpPr>
          <p:cNvPr id="318" name="Shape 318"/>
          <p:cNvCxnSpPr/>
          <p:nvPr/>
        </p:nvCxnSpPr>
        <p:spPr>
          <a:xfrm>
            <a:off x="2346028" y="1793098"/>
            <a:ext cx="0" cy="540299"/>
          </a:xfrm>
          <a:prstGeom prst="straightConnector1">
            <a:avLst/>
          </a:prstGeom>
          <a:noFill/>
          <a:ln cap="flat" cmpd="sng" w="9525">
            <a:solidFill>
              <a:schemeClr val="dk1"/>
            </a:solidFill>
            <a:prstDash val="solid"/>
            <a:round/>
            <a:headEnd len="med" w="med" type="none"/>
            <a:tailEnd len="lg" w="lg" type="triangle"/>
          </a:ln>
        </p:spPr>
      </p:cxnSp>
      <p:cxnSp>
        <p:nvCxnSpPr>
          <p:cNvPr id="319" name="Shape 319"/>
          <p:cNvCxnSpPr/>
          <p:nvPr/>
        </p:nvCxnSpPr>
        <p:spPr>
          <a:xfrm>
            <a:off x="3861942" y="1802334"/>
            <a:ext cx="0" cy="540299"/>
          </a:xfrm>
          <a:prstGeom prst="straightConnector1">
            <a:avLst/>
          </a:prstGeom>
          <a:noFill/>
          <a:ln cap="flat" cmpd="sng" w="9525">
            <a:solidFill>
              <a:schemeClr val="dk1"/>
            </a:solidFill>
            <a:prstDash val="solid"/>
            <a:round/>
            <a:headEnd len="med" w="med" type="none"/>
            <a:tailEnd len="lg" w="lg" type="triangle"/>
          </a:ln>
        </p:spPr>
      </p:cxnSp>
      <p:cxnSp>
        <p:nvCxnSpPr>
          <p:cNvPr id="320" name="Shape 320"/>
          <p:cNvCxnSpPr/>
          <p:nvPr/>
        </p:nvCxnSpPr>
        <p:spPr>
          <a:xfrm>
            <a:off x="6062512" y="1802333"/>
            <a:ext cx="0" cy="540299"/>
          </a:xfrm>
          <a:prstGeom prst="straightConnector1">
            <a:avLst/>
          </a:prstGeom>
          <a:noFill/>
          <a:ln cap="flat" cmpd="sng" w="9525">
            <a:solidFill>
              <a:schemeClr val="dk1"/>
            </a:solidFill>
            <a:prstDash val="solid"/>
            <a:round/>
            <a:headEnd len="med" w="med" type="none"/>
            <a:tailEnd len="lg" w="lg" type="triangle"/>
          </a:ln>
        </p:spPr>
      </p:cxnSp>
      <p:cxnSp>
        <p:nvCxnSpPr>
          <p:cNvPr id="321" name="Shape 321"/>
          <p:cNvCxnSpPr/>
          <p:nvPr/>
        </p:nvCxnSpPr>
        <p:spPr>
          <a:xfrm>
            <a:off x="8260767" y="1811432"/>
            <a:ext cx="0" cy="540299"/>
          </a:xfrm>
          <a:prstGeom prst="straightConnector1">
            <a:avLst/>
          </a:prstGeom>
          <a:noFill/>
          <a:ln cap="flat" cmpd="sng" w="9525">
            <a:solidFill>
              <a:schemeClr val="dk1"/>
            </a:solidFill>
            <a:prstDash val="solid"/>
            <a:round/>
            <a:headEnd len="med" w="med" type="none"/>
            <a:tailEnd len="lg" w="lg" type="triangle"/>
          </a:ln>
        </p:spPr>
      </p:cxnSp>
      <p:cxnSp>
        <p:nvCxnSpPr>
          <p:cNvPr id="322" name="Shape 322"/>
          <p:cNvCxnSpPr/>
          <p:nvPr/>
        </p:nvCxnSpPr>
        <p:spPr>
          <a:xfrm>
            <a:off x="3864260" y="2756166"/>
            <a:ext cx="0" cy="1133700"/>
          </a:xfrm>
          <a:prstGeom prst="straightConnector1">
            <a:avLst/>
          </a:prstGeom>
          <a:noFill/>
          <a:ln cap="flat" cmpd="sng" w="9525">
            <a:solidFill>
              <a:schemeClr val="dk1"/>
            </a:solidFill>
            <a:prstDash val="solid"/>
            <a:round/>
            <a:headEnd len="med" w="med" type="none"/>
            <a:tailEnd len="med" w="med" type="none"/>
          </a:ln>
        </p:spPr>
      </p:cxnSp>
      <p:cxnSp>
        <p:nvCxnSpPr>
          <p:cNvPr id="323" name="Shape 323"/>
          <p:cNvCxnSpPr/>
          <p:nvPr/>
        </p:nvCxnSpPr>
        <p:spPr>
          <a:xfrm>
            <a:off x="6058473" y="2756166"/>
            <a:ext cx="0" cy="1133700"/>
          </a:xfrm>
          <a:prstGeom prst="straightConnector1">
            <a:avLst/>
          </a:prstGeom>
          <a:noFill/>
          <a:ln cap="flat" cmpd="sng" w="9525">
            <a:solidFill>
              <a:schemeClr val="dk1"/>
            </a:solidFill>
            <a:prstDash val="solid"/>
            <a:round/>
            <a:headEnd len="med" w="med" type="none"/>
            <a:tailEnd len="med" w="med" type="none"/>
          </a:ln>
        </p:spPr>
      </p:cxnSp>
      <p:cxnSp>
        <p:nvCxnSpPr>
          <p:cNvPr id="324" name="Shape 324"/>
          <p:cNvCxnSpPr/>
          <p:nvPr/>
        </p:nvCxnSpPr>
        <p:spPr>
          <a:xfrm rot="10800000">
            <a:off x="1601443" y="3889751"/>
            <a:ext cx="2260499" cy="0"/>
          </a:xfrm>
          <a:prstGeom prst="straightConnector1">
            <a:avLst/>
          </a:prstGeom>
          <a:noFill/>
          <a:ln cap="flat" cmpd="sng" w="9525">
            <a:solidFill>
              <a:schemeClr val="dk1"/>
            </a:solidFill>
            <a:prstDash val="solid"/>
            <a:round/>
            <a:headEnd len="med" w="med" type="none"/>
            <a:tailEnd len="med" w="med" type="none"/>
          </a:ln>
        </p:spPr>
      </p:cxnSp>
      <p:cxnSp>
        <p:nvCxnSpPr>
          <p:cNvPr id="325" name="Shape 325"/>
          <p:cNvCxnSpPr/>
          <p:nvPr/>
        </p:nvCxnSpPr>
        <p:spPr>
          <a:xfrm>
            <a:off x="1599033" y="3894294"/>
            <a:ext cx="0" cy="540299"/>
          </a:xfrm>
          <a:prstGeom prst="straightConnector1">
            <a:avLst/>
          </a:prstGeom>
          <a:noFill/>
          <a:ln cap="flat" cmpd="sng" w="9525">
            <a:solidFill>
              <a:schemeClr val="dk1"/>
            </a:solidFill>
            <a:prstDash val="solid"/>
            <a:round/>
            <a:headEnd len="med" w="med" type="none"/>
            <a:tailEnd len="lg" w="lg" type="triangle"/>
          </a:ln>
        </p:spPr>
      </p:cxnSp>
      <p:cxnSp>
        <p:nvCxnSpPr>
          <p:cNvPr id="326" name="Shape 326"/>
          <p:cNvCxnSpPr/>
          <p:nvPr/>
        </p:nvCxnSpPr>
        <p:spPr>
          <a:xfrm flipH="1">
            <a:off x="2323747" y="3894294"/>
            <a:ext cx="1500" cy="1067099"/>
          </a:xfrm>
          <a:prstGeom prst="straightConnector1">
            <a:avLst/>
          </a:prstGeom>
          <a:noFill/>
          <a:ln cap="flat" cmpd="sng" w="9525">
            <a:solidFill>
              <a:schemeClr val="dk1"/>
            </a:solidFill>
            <a:prstDash val="solid"/>
            <a:round/>
            <a:headEnd len="med" w="med" type="none"/>
            <a:tailEnd len="lg" w="lg" type="triangle"/>
          </a:ln>
        </p:spPr>
      </p:cxnSp>
      <p:cxnSp>
        <p:nvCxnSpPr>
          <p:cNvPr id="327" name="Shape 327"/>
          <p:cNvCxnSpPr/>
          <p:nvPr/>
        </p:nvCxnSpPr>
        <p:spPr>
          <a:xfrm>
            <a:off x="3093301" y="3894294"/>
            <a:ext cx="1500" cy="1316400"/>
          </a:xfrm>
          <a:prstGeom prst="straightConnector1">
            <a:avLst/>
          </a:prstGeom>
          <a:noFill/>
          <a:ln cap="flat" cmpd="sng" w="9525">
            <a:solidFill>
              <a:schemeClr val="dk1"/>
            </a:solidFill>
            <a:prstDash val="solid"/>
            <a:round/>
            <a:headEnd len="med" w="med" type="none"/>
            <a:tailEnd len="lg" w="lg" type="triangle"/>
          </a:ln>
        </p:spPr>
      </p:cxnSp>
      <p:cxnSp>
        <p:nvCxnSpPr>
          <p:cNvPr id="328" name="Shape 328"/>
          <p:cNvCxnSpPr/>
          <p:nvPr/>
        </p:nvCxnSpPr>
        <p:spPr>
          <a:xfrm>
            <a:off x="3864826" y="3885210"/>
            <a:ext cx="0" cy="1667100"/>
          </a:xfrm>
          <a:prstGeom prst="straightConnector1">
            <a:avLst/>
          </a:prstGeom>
          <a:noFill/>
          <a:ln cap="flat" cmpd="sng" w="9525">
            <a:solidFill>
              <a:schemeClr val="dk1"/>
            </a:solidFill>
            <a:prstDash val="solid"/>
            <a:round/>
            <a:headEnd len="med" w="med" type="none"/>
            <a:tailEnd len="lg" w="lg" type="triangle"/>
          </a:ln>
        </p:spPr>
      </p:cxnSp>
      <p:sp>
        <p:nvSpPr>
          <p:cNvPr id="329" name="Shape 329"/>
          <p:cNvSpPr txBox="1"/>
          <p:nvPr/>
        </p:nvSpPr>
        <p:spPr>
          <a:xfrm>
            <a:off x="342296" y="4379132"/>
            <a:ext cx="2325299" cy="4158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rgbClr val="FF0000"/>
              </a:buClr>
              <a:buSzPct val="25000"/>
              <a:buFont typeface="PT Sans"/>
              <a:buNone/>
            </a:pPr>
            <a:r>
              <a:rPr b="1" baseline="0" i="0" lang="en-US" sz="1350" u="none" cap="none" strike="noStrike">
                <a:solidFill>
                  <a:srgbClr val="FF0000"/>
                </a:solidFill>
                <a:latin typeface="PT Sans"/>
                <a:ea typeface="PT Sans"/>
                <a:cs typeface="PT Sans"/>
                <a:sym typeface="PT Sans"/>
              </a:rPr>
              <a:t>Career Fair (X2)</a:t>
            </a:r>
          </a:p>
        </p:txBody>
      </p:sp>
      <p:sp>
        <p:nvSpPr>
          <p:cNvPr id="330" name="Shape 330"/>
          <p:cNvSpPr txBox="1"/>
          <p:nvPr/>
        </p:nvSpPr>
        <p:spPr>
          <a:xfrm>
            <a:off x="1162620" y="4794912"/>
            <a:ext cx="2325299" cy="4158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rgbClr val="FF0000"/>
              </a:buClr>
              <a:buSzPct val="25000"/>
              <a:buFont typeface="PT Sans"/>
              <a:buNone/>
            </a:pPr>
            <a:r>
              <a:rPr b="1" baseline="0" i="0" lang="en-US" sz="1350" u="none" cap="none" strike="noStrike">
                <a:solidFill>
                  <a:srgbClr val="FF0000"/>
                </a:solidFill>
                <a:latin typeface="PT Sans"/>
                <a:ea typeface="PT Sans"/>
                <a:cs typeface="PT Sans"/>
                <a:sym typeface="PT Sans"/>
              </a:rPr>
              <a:t>EWeek (</a:t>
            </a:r>
            <a:r>
              <a:rPr b="1" lang="en-US" sz="1350">
                <a:solidFill>
                  <a:srgbClr val="FF0000"/>
                </a:solidFill>
                <a:latin typeface="PT Sans"/>
                <a:ea typeface="PT Sans"/>
                <a:cs typeface="PT Sans"/>
                <a:sym typeface="PT Sans"/>
              </a:rPr>
              <a:t>X2)</a:t>
            </a:r>
          </a:p>
        </p:txBody>
      </p:sp>
      <p:sp>
        <p:nvSpPr>
          <p:cNvPr id="331" name="Shape 331"/>
          <p:cNvSpPr txBox="1"/>
          <p:nvPr/>
        </p:nvSpPr>
        <p:spPr>
          <a:xfrm>
            <a:off x="1974264" y="5094735"/>
            <a:ext cx="2325299" cy="4158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rgbClr val="FF0000"/>
              </a:buClr>
              <a:buSzPct val="25000"/>
              <a:buFont typeface="PT Sans"/>
              <a:buNone/>
            </a:pPr>
            <a:r>
              <a:rPr b="1" baseline="0" i="0" lang="en-US" sz="1350" u="none" cap="none" strike="noStrike">
                <a:solidFill>
                  <a:srgbClr val="FF0000"/>
                </a:solidFill>
                <a:latin typeface="PT Sans"/>
                <a:ea typeface="PT Sans"/>
                <a:cs typeface="PT Sans"/>
                <a:sym typeface="PT Sans"/>
              </a:rPr>
              <a:t>Luau</a:t>
            </a:r>
          </a:p>
        </p:txBody>
      </p:sp>
      <p:sp>
        <p:nvSpPr>
          <p:cNvPr id="332" name="Shape 332"/>
          <p:cNvSpPr txBox="1"/>
          <p:nvPr/>
        </p:nvSpPr>
        <p:spPr>
          <a:xfrm>
            <a:off x="2733372" y="5438005"/>
            <a:ext cx="2325299" cy="4158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rgbClr val="FF0000"/>
              </a:buClr>
              <a:buSzPct val="25000"/>
              <a:buFont typeface="PT Sans"/>
              <a:buNone/>
            </a:pPr>
            <a:r>
              <a:rPr b="1" baseline="0" i="0" lang="en-US" sz="1350" u="none" cap="none" strike="noStrike">
                <a:solidFill>
                  <a:srgbClr val="FF0000"/>
                </a:solidFill>
                <a:latin typeface="PT Sans"/>
                <a:ea typeface="PT Sans"/>
                <a:cs typeface="PT Sans"/>
                <a:sym typeface="PT Sans"/>
              </a:rPr>
              <a:t>Special Events</a:t>
            </a:r>
          </a:p>
        </p:txBody>
      </p:sp>
      <p:cxnSp>
        <p:nvCxnSpPr>
          <p:cNvPr id="333" name="Shape 333"/>
          <p:cNvCxnSpPr/>
          <p:nvPr/>
        </p:nvCxnSpPr>
        <p:spPr>
          <a:xfrm>
            <a:off x="6053841" y="3881746"/>
            <a:ext cx="0" cy="1667100"/>
          </a:xfrm>
          <a:prstGeom prst="straightConnector1">
            <a:avLst/>
          </a:prstGeom>
          <a:noFill/>
          <a:ln cap="flat" cmpd="sng" w="9525">
            <a:solidFill>
              <a:schemeClr val="dk1"/>
            </a:solidFill>
            <a:prstDash val="solid"/>
            <a:round/>
            <a:headEnd len="med" w="med" type="none"/>
            <a:tailEnd len="lg" w="lg" type="triangle"/>
          </a:ln>
        </p:spPr>
      </p:cxnSp>
      <p:cxnSp>
        <p:nvCxnSpPr>
          <p:cNvPr id="334" name="Shape 334"/>
          <p:cNvCxnSpPr/>
          <p:nvPr/>
        </p:nvCxnSpPr>
        <p:spPr>
          <a:xfrm>
            <a:off x="6637478" y="3889753"/>
            <a:ext cx="0" cy="1412999"/>
          </a:xfrm>
          <a:prstGeom prst="straightConnector1">
            <a:avLst/>
          </a:prstGeom>
          <a:noFill/>
          <a:ln cap="flat" cmpd="sng" w="9525">
            <a:solidFill>
              <a:schemeClr val="dk1"/>
            </a:solidFill>
            <a:prstDash val="solid"/>
            <a:round/>
            <a:headEnd len="med" w="med" type="none"/>
            <a:tailEnd len="lg" w="lg" type="triangle"/>
          </a:ln>
        </p:spPr>
      </p:cxnSp>
      <p:cxnSp>
        <p:nvCxnSpPr>
          <p:cNvPr id="335" name="Shape 335"/>
          <p:cNvCxnSpPr/>
          <p:nvPr/>
        </p:nvCxnSpPr>
        <p:spPr>
          <a:xfrm>
            <a:off x="7251696" y="3881748"/>
            <a:ext cx="0" cy="1079699"/>
          </a:xfrm>
          <a:prstGeom prst="straightConnector1">
            <a:avLst/>
          </a:prstGeom>
          <a:noFill/>
          <a:ln cap="flat" cmpd="sng" w="9525">
            <a:solidFill>
              <a:schemeClr val="dk1"/>
            </a:solidFill>
            <a:prstDash val="solid"/>
            <a:round/>
            <a:headEnd len="med" w="med" type="none"/>
            <a:tailEnd len="lg" w="lg" type="triangle"/>
          </a:ln>
        </p:spPr>
      </p:cxnSp>
      <p:cxnSp>
        <p:nvCxnSpPr>
          <p:cNvPr id="336" name="Shape 336"/>
          <p:cNvCxnSpPr/>
          <p:nvPr/>
        </p:nvCxnSpPr>
        <p:spPr>
          <a:xfrm>
            <a:off x="7875150" y="3881746"/>
            <a:ext cx="0" cy="825600"/>
          </a:xfrm>
          <a:prstGeom prst="straightConnector1">
            <a:avLst/>
          </a:prstGeom>
          <a:noFill/>
          <a:ln cap="flat" cmpd="sng" w="9525">
            <a:solidFill>
              <a:schemeClr val="dk1"/>
            </a:solidFill>
            <a:prstDash val="solid"/>
            <a:round/>
            <a:headEnd len="med" w="med" type="none"/>
            <a:tailEnd len="lg" w="lg" type="triangle"/>
          </a:ln>
        </p:spPr>
      </p:cxnSp>
      <p:cxnSp>
        <p:nvCxnSpPr>
          <p:cNvPr id="337" name="Shape 337"/>
          <p:cNvCxnSpPr/>
          <p:nvPr/>
        </p:nvCxnSpPr>
        <p:spPr>
          <a:xfrm>
            <a:off x="8559795" y="3889753"/>
            <a:ext cx="0" cy="662699"/>
          </a:xfrm>
          <a:prstGeom prst="straightConnector1">
            <a:avLst/>
          </a:prstGeom>
          <a:noFill/>
          <a:ln cap="flat" cmpd="sng" w="9525">
            <a:solidFill>
              <a:schemeClr val="dk1"/>
            </a:solidFill>
            <a:prstDash val="solid"/>
            <a:round/>
            <a:headEnd len="med" w="med" type="none"/>
            <a:tailEnd len="lg" w="lg" type="triangle"/>
          </a:ln>
        </p:spPr>
      </p:cxnSp>
      <p:cxnSp>
        <p:nvCxnSpPr>
          <p:cNvPr id="338" name="Shape 338"/>
          <p:cNvCxnSpPr/>
          <p:nvPr/>
        </p:nvCxnSpPr>
        <p:spPr>
          <a:xfrm flipH="1" rot="10800000">
            <a:off x="6042887" y="3881653"/>
            <a:ext cx="2516999" cy="8100"/>
          </a:xfrm>
          <a:prstGeom prst="straightConnector1">
            <a:avLst/>
          </a:prstGeom>
          <a:noFill/>
          <a:ln cap="flat" cmpd="sng" w="9525">
            <a:solidFill>
              <a:schemeClr val="dk1"/>
            </a:solidFill>
            <a:prstDash val="solid"/>
            <a:round/>
            <a:headEnd len="med" w="med" type="none"/>
            <a:tailEnd len="med" w="med" type="none"/>
          </a:ln>
        </p:spPr>
      </p:cxnSp>
      <p:sp>
        <p:nvSpPr>
          <p:cNvPr id="339" name="Shape 339"/>
          <p:cNvSpPr txBox="1"/>
          <p:nvPr/>
        </p:nvSpPr>
        <p:spPr>
          <a:xfrm>
            <a:off x="4899883" y="5438385"/>
            <a:ext cx="2325299" cy="4158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rgbClr val="FF0000"/>
              </a:buClr>
              <a:buSzPct val="25000"/>
              <a:buFont typeface="PT Sans"/>
              <a:buNone/>
            </a:pPr>
            <a:r>
              <a:rPr b="1" baseline="0" i="0" lang="en-US" sz="1350" u="none" cap="none" strike="noStrike">
                <a:solidFill>
                  <a:srgbClr val="FF0000"/>
                </a:solidFill>
                <a:latin typeface="PT Sans"/>
                <a:ea typeface="PT Sans"/>
                <a:cs typeface="PT Sans"/>
                <a:sym typeface="PT Sans"/>
              </a:rPr>
              <a:t>Collegiate Affairs</a:t>
            </a:r>
          </a:p>
        </p:txBody>
      </p:sp>
      <p:sp>
        <p:nvSpPr>
          <p:cNvPr id="340" name="Shape 340"/>
          <p:cNvSpPr txBox="1"/>
          <p:nvPr/>
        </p:nvSpPr>
        <p:spPr>
          <a:xfrm>
            <a:off x="5493032" y="5127967"/>
            <a:ext cx="2325299" cy="4158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rgbClr val="FF0000"/>
              </a:buClr>
              <a:buSzPct val="25000"/>
              <a:buFont typeface="PT Sans"/>
              <a:buNone/>
            </a:pPr>
            <a:r>
              <a:rPr b="1" baseline="0" i="0" lang="en-US" sz="1350" u="none" cap="none" strike="noStrike">
                <a:solidFill>
                  <a:srgbClr val="FF0000"/>
                </a:solidFill>
                <a:latin typeface="PT Sans"/>
                <a:ea typeface="PT Sans"/>
                <a:cs typeface="PT Sans"/>
                <a:sym typeface="PT Sans"/>
              </a:rPr>
              <a:t>Recognition</a:t>
            </a:r>
          </a:p>
        </p:txBody>
      </p:sp>
      <p:sp>
        <p:nvSpPr>
          <p:cNvPr id="341" name="Shape 341"/>
          <p:cNvSpPr txBox="1"/>
          <p:nvPr/>
        </p:nvSpPr>
        <p:spPr>
          <a:xfrm>
            <a:off x="6089069" y="4856101"/>
            <a:ext cx="2325299" cy="4158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rgbClr val="FF0000"/>
              </a:buClr>
              <a:buSzPct val="25000"/>
              <a:buFont typeface="PT Sans"/>
              <a:buNone/>
            </a:pPr>
            <a:r>
              <a:rPr b="1" baseline="0" i="0" lang="en-US" sz="1350" u="none" cap="none" strike="noStrike">
                <a:solidFill>
                  <a:srgbClr val="FF0000"/>
                </a:solidFill>
                <a:latin typeface="PT Sans"/>
                <a:ea typeface="PT Sans"/>
                <a:cs typeface="PT Sans"/>
                <a:sym typeface="PT Sans"/>
              </a:rPr>
              <a:t>SOCC</a:t>
            </a:r>
          </a:p>
        </p:txBody>
      </p:sp>
      <p:sp>
        <p:nvSpPr>
          <p:cNvPr id="342" name="Shape 342"/>
          <p:cNvSpPr txBox="1"/>
          <p:nvPr/>
        </p:nvSpPr>
        <p:spPr>
          <a:xfrm>
            <a:off x="6712523" y="4615919"/>
            <a:ext cx="2325299" cy="4158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rgbClr val="FF0000"/>
              </a:buClr>
              <a:buSzPct val="25000"/>
              <a:buFont typeface="PT Sans"/>
              <a:buNone/>
            </a:pPr>
            <a:r>
              <a:rPr b="1" baseline="0" i="0" lang="en-US" sz="1350" u="none" cap="none" strike="noStrike">
                <a:solidFill>
                  <a:srgbClr val="FF0000"/>
                </a:solidFill>
                <a:latin typeface="PT Sans"/>
                <a:ea typeface="PT Sans"/>
                <a:cs typeface="PT Sans"/>
                <a:sym typeface="PT Sans"/>
              </a:rPr>
              <a:t>FELD</a:t>
            </a:r>
          </a:p>
        </p:txBody>
      </p:sp>
      <p:sp>
        <p:nvSpPr>
          <p:cNvPr id="343" name="Shape 343"/>
          <p:cNvSpPr txBox="1"/>
          <p:nvPr/>
        </p:nvSpPr>
        <p:spPr>
          <a:xfrm>
            <a:off x="7397167" y="4435225"/>
            <a:ext cx="2325299" cy="4158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rgbClr val="FF0000"/>
              </a:buClr>
              <a:buSzPct val="25000"/>
              <a:buFont typeface="PT Sans"/>
              <a:buNone/>
            </a:pPr>
            <a:r>
              <a:rPr b="1" baseline="0" i="0" lang="en-US" sz="1350" u="none" cap="none" strike="noStrike">
                <a:solidFill>
                  <a:srgbClr val="FF0000"/>
                </a:solidFill>
                <a:latin typeface="PT Sans"/>
                <a:ea typeface="PT Sans"/>
                <a:cs typeface="PT Sans"/>
                <a:sym typeface="PT Sans"/>
              </a:rPr>
              <a:t>Public Affairs</a:t>
            </a:r>
          </a:p>
        </p:txBody>
      </p:sp>
      <p:cxnSp>
        <p:nvCxnSpPr>
          <p:cNvPr id="344" name="Shape 344"/>
          <p:cNvCxnSpPr/>
          <p:nvPr/>
        </p:nvCxnSpPr>
        <p:spPr>
          <a:xfrm>
            <a:off x="4880257" y="1797716"/>
            <a:ext cx="0" cy="1392300"/>
          </a:xfrm>
          <a:prstGeom prst="straightConnector1">
            <a:avLst/>
          </a:prstGeom>
          <a:noFill/>
          <a:ln cap="flat" cmpd="sng" w="9525">
            <a:solidFill>
              <a:schemeClr val="dk1"/>
            </a:solidFill>
            <a:prstDash val="solid"/>
            <a:round/>
            <a:headEnd len="med" w="med" type="none"/>
            <a:tailEnd len="lg" w="lg" type="triangle"/>
          </a:ln>
        </p:spPr>
      </p:cxnSp>
      <p:sp>
        <p:nvSpPr>
          <p:cNvPr id="345" name="Shape 345"/>
          <p:cNvSpPr txBox="1"/>
          <p:nvPr/>
        </p:nvSpPr>
        <p:spPr>
          <a:xfrm>
            <a:off x="3737255" y="3053649"/>
            <a:ext cx="2325299" cy="4158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rgbClr val="FF0000"/>
              </a:buClr>
              <a:buSzPct val="25000"/>
              <a:buFont typeface="PT Sans"/>
              <a:buNone/>
            </a:pPr>
            <a:r>
              <a:rPr b="1" baseline="0" i="0" lang="en-US" sz="1350" u="none" cap="none" strike="noStrike">
                <a:solidFill>
                  <a:srgbClr val="FF0000"/>
                </a:solidFill>
                <a:latin typeface="PT Sans"/>
                <a:ea typeface="PT Sans"/>
                <a:cs typeface="PT Sans"/>
                <a:sym typeface="PT Sans"/>
              </a:rPr>
              <a:t>Technology</a:t>
            </a:r>
          </a:p>
        </p:txBody>
      </p:sp>
      <p:sp>
        <p:nvSpPr>
          <p:cNvPr id="346" name="Shape 346"/>
          <p:cNvSpPr txBox="1"/>
          <p:nvPr/>
        </p:nvSpPr>
        <p:spPr>
          <a:xfrm>
            <a:off x="1246350" y="6081080"/>
            <a:ext cx="7307099" cy="369299"/>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1800" u="none" cap="none" strike="noStrike">
                <a:solidFill>
                  <a:schemeClr val="dk1"/>
                </a:solidFill>
                <a:latin typeface="PT Sans"/>
                <a:ea typeface="PT Sans"/>
                <a:cs typeface="PT Sans"/>
                <a:sym typeface="PT Sans"/>
              </a:rPr>
              <a:t>OFFICERS are in black. </a:t>
            </a:r>
            <a:r>
              <a:rPr b="1" baseline="0" i="0" lang="en-US" sz="1800" u="none" cap="none" strike="noStrike">
                <a:solidFill>
                  <a:srgbClr val="FF0000"/>
                </a:solidFill>
                <a:latin typeface="PT Sans"/>
                <a:ea typeface="PT Sans"/>
                <a:cs typeface="PT Sans"/>
                <a:sym typeface="PT Sans"/>
              </a:rPr>
              <a:t>COMMITTEE CHAIRS are in red.</a:t>
            </a:r>
          </a:p>
        </p:txBody>
      </p:sp>
      <p:sp>
        <p:nvSpPr>
          <p:cNvPr id="347" name="Shape 347"/>
          <p:cNvSpPr txBox="1"/>
          <p:nvPr/>
        </p:nvSpPr>
        <p:spPr>
          <a:xfrm>
            <a:off x="1275769" y="270254"/>
            <a:ext cx="7637399" cy="584700"/>
          </a:xfrm>
          <a:prstGeom prst="rect">
            <a:avLst/>
          </a:prstGeom>
          <a:noFill/>
          <a:ln>
            <a:noFill/>
          </a:ln>
        </p:spPr>
        <p:txBody>
          <a:bodyPr anchorCtr="0" anchor="t" bIns="45700" lIns="91425" rIns="91425" tIns="45700">
            <a:noAutofit/>
          </a:bodyPr>
          <a:lstStyle/>
          <a:p>
            <a:pPr indent="0" lvl="0" marL="0" marR="0" rtl="0" algn="ctr">
              <a:spcBef>
                <a:spcPts val="0"/>
              </a:spcBef>
              <a:buSzPct val="25000"/>
              <a:buNone/>
            </a:pPr>
            <a:r>
              <a:rPr b="1" baseline="0" i="0" lang="en-US" sz="3200" u="none" cap="none" strike="noStrike">
                <a:solidFill>
                  <a:schemeClr val="dk1"/>
                </a:solidFill>
                <a:latin typeface="PT Sans"/>
                <a:ea typeface="PT Sans"/>
                <a:cs typeface="PT Sans"/>
                <a:sym typeface="PT Sans"/>
              </a:rPr>
              <a:t>CEAS TRIBUNAL EXECUTIVE STRUCTURE</a:t>
            </a:r>
          </a:p>
        </p:txBody>
      </p:sp>
      <p:sp>
        <p:nvSpPr>
          <p:cNvPr id="348" name="Shape 348"/>
          <p:cNvSpPr txBox="1"/>
          <p:nvPr/>
        </p:nvSpPr>
        <p:spPr>
          <a:xfrm>
            <a:off x="6042867" y="3116175"/>
            <a:ext cx="2325299" cy="4158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rgbClr val="FF0000"/>
              </a:buClr>
              <a:buSzPct val="25000"/>
              <a:buFont typeface="PT Sans"/>
              <a:buNone/>
            </a:pPr>
            <a:r>
              <a:rPr b="1" lang="en-US" sz="1350">
                <a:solidFill>
                  <a:srgbClr val="FF0000"/>
                </a:solidFill>
                <a:latin typeface="PT Sans"/>
                <a:ea typeface="PT Sans"/>
                <a:cs typeface="PT Sans"/>
                <a:sym typeface="PT Sans"/>
              </a:rPr>
              <a:t>Innovation</a:t>
            </a:r>
          </a:p>
        </p:txBody>
      </p:sp>
      <p:cxnSp>
        <p:nvCxnSpPr>
          <p:cNvPr id="349" name="Shape 349"/>
          <p:cNvCxnSpPr/>
          <p:nvPr/>
        </p:nvCxnSpPr>
        <p:spPr>
          <a:xfrm>
            <a:off x="7205532" y="1802316"/>
            <a:ext cx="0" cy="1392300"/>
          </a:xfrm>
          <a:prstGeom prst="straightConnector1">
            <a:avLst/>
          </a:prstGeom>
          <a:noFill/>
          <a:ln cap="flat" cmpd="sng" w="9525">
            <a:solidFill>
              <a:schemeClr val="dk1"/>
            </a:solidFill>
            <a:prstDash val="solid"/>
            <a:round/>
            <a:headEnd len="med" w="med" type="none"/>
            <a:tailEnd len="lg" w="lg" type="triangle"/>
          </a:ln>
        </p:spPr>
      </p:cxnSp>
      <p:cxnSp>
        <p:nvCxnSpPr>
          <p:cNvPr id="350" name="Shape 350"/>
          <p:cNvCxnSpPr/>
          <p:nvPr/>
        </p:nvCxnSpPr>
        <p:spPr>
          <a:xfrm>
            <a:off x="5577970" y="3888791"/>
            <a:ext cx="0" cy="662699"/>
          </a:xfrm>
          <a:prstGeom prst="straightConnector1">
            <a:avLst/>
          </a:prstGeom>
          <a:noFill/>
          <a:ln cap="flat" cmpd="sng" w="9525">
            <a:solidFill>
              <a:schemeClr val="dk1"/>
            </a:solidFill>
            <a:prstDash val="solid"/>
            <a:round/>
            <a:headEnd len="med" w="med" type="none"/>
            <a:tailEnd len="lg" w="lg" type="triangle"/>
          </a:ln>
        </p:spPr>
      </p:cxnSp>
      <p:cxnSp>
        <p:nvCxnSpPr>
          <p:cNvPr id="351" name="Shape 351"/>
          <p:cNvCxnSpPr/>
          <p:nvPr/>
        </p:nvCxnSpPr>
        <p:spPr>
          <a:xfrm>
            <a:off x="5573175" y="3888800"/>
            <a:ext cx="485399" cy="900"/>
          </a:xfrm>
          <a:prstGeom prst="straightConnector1">
            <a:avLst/>
          </a:prstGeom>
          <a:noFill/>
          <a:ln cap="flat" cmpd="sng" w="9525">
            <a:solidFill>
              <a:schemeClr val="dk1"/>
            </a:solidFill>
            <a:prstDash val="solid"/>
            <a:round/>
            <a:headEnd len="med" w="med" type="none"/>
            <a:tailEnd len="med" w="med" type="none"/>
          </a:ln>
        </p:spPr>
      </p:cxnSp>
      <p:sp>
        <p:nvSpPr>
          <p:cNvPr id="352" name="Shape 352"/>
          <p:cNvSpPr txBox="1"/>
          <p:nvPr/>
        </p:nvSpPr>
        <p:spPr>
          <a:xfrm>
            <a:off x="5086375" y="4846175"/>
            <a:ext cx="943799" cy="415800"/>
          </a:xfrm>
          <a:prstGeom prst="rect">
            <a:avLst/>
          </a:prstGeom>
          <a:noFill/>
          <a:ln>
            <a:noFill/>
          </a:ln>
        </p:spPr>
        <p:txBody>
          <a:bodyPr anchorCtr="0" anchor="b" bIns="45700" lIns="91425" rIns="91425" tIns="45700">
            <a:noAutofit/>
          </a:bodyPr>
          <a:lstStyle/>
          <a:p>
            <a:pPr indent="0" lvl="0" marL="0" marR="0" rtl="0" algn="ctr">
              <a:lnSpc>
                <a:spcPct val="90000"/>
              </a:lnSpc>
              <a:spcBef>
                <a:spcPts val="0"/>
              </a:spcBef>
              <a:buClr>
                <a:srgbClr val="FF0000"/>
              </a:buClr>
              <a:buSzPct val="25000"/>
              <a:buFont typeface="PT Sans"/>
              <a:buNone/>
            </a:pPr>
            <a:r>
              <a:rPr b="1" lang="en-US" sz="1350">
                <a:solidFill>
                  <a:srgbClr val="FF0000"/>
                </a:solidFill>
                <a:latin typeface="PT Sans"/>
                <a:ea typeface="PT Sans"/>
                <a:cs typeface="PT Sans"/>
                <a:sym typeface="PT Sans"/>
              </a:rPr>
              <a:t>Order of the Engineer</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6" name="Shape 356"/>
        <p:cNvGrpSpPr/>
        <p:nvPr/>
      </p:nvGrpSpPr>
      <p:grpSpPr>
        <a:xfrm>
          <a:off x="0" y="0"/>
          <a:ext cx="0" cy="0"/>
          <a:chOff x="0" y="0"/>
          <a:chExt cx="0" cy="0"/>
        </a:xfrm>
      </p:grpSpPr>
      <p:sp>
        <p:nvSpPr>
          <p:cNvPr id="357" name="Shape 357"/>
          <p:cNvSpPr txBox="1"/>
          <p:nvPr>
            <p:ph type="title"/>
          </p:nvPr>
        </p:nvSpPr>
        <p:spPr>
          <a:xfrm>
            <a:off x="228600" y="457202"/>
            <a:ext cx="8915400" cy="758825"/>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4400" u="sng" cap="none" strike="noStrike">
                <a:solidFill>
                  <a:schemeClr val="dk2"/>
                </a:solidFill>
                <a:latin typeface="PT Sans"/>
                <a:ea typeface="PT Sans"/>
                <a:cs typeface="PT Sans"/>
                <a:sym typeface="PT Sans"/>
              </a:rPr>
              <a:t>Tribunal Officers</a:t>
            </a:r>
          </a:p>
        </p:txBody>
      </p:sp>
      <p:graphicFrame>
        <p:nvGraphicFramePr>
          <p:cNvPr id="358" name="Shape 358"/>
          <p:cNvGraphicFramePr/>
          <p:nvPr/>
        </p:nvGraphicFramePr>
        <p:xfrm>
          <a:off x="0" y="1524000"/>
          <a:ext cx="3000000" cy="3000000"/>
        </p:xfrm>
        <a:graphic>
          <a:graphicData uri="http://schemas.openxmlformats.org/drawingml/2006/table">
            <a:tbl>
              <a:tblPr bandRow="1" firstRow="1">
                <a:noFill/>
                <a:tableStyleId>{57F07D32-3FFB-4D60-9513-3FFB3180B1E6}</a:tableStyleId>
              </a:tblPr>
              <a:tblGrid>
                <a:gridCol w="4419700"/>
                <a:gridCol w="152300"/>
                <a:gridCol w="75950"/>
                <a:gridCol w="4472250"/>
              </a:tblGrid>
              <a:tr h="533825">
                <a:tc>
                  <a:txBody>
                    <a:bodyPr>
                      <a:noAutofit/>
                    </a:bodyPr>
                    <a:lstStyle/>
                    <a:p>
                      <a:pPr indent="0" lvl="0" marL="0" marR="0" rtl="0" algn="r">
                        <a:lnSpc>
                          <a:spcPct val="100000"/>
                        </a:lnSpc>
                        <a:spcBef>
                          <a:spcPts val="0"/>
                        </a:spcBef>
                        <a:spcAft>
                          <a:spcPts val="0"/>
                        </a:spcAft>
                        <a:buSzPct val="25000"/>
                        <a:buNone/>
                      </a:pPr>
                      <a:r>
                        <a:rPr b="1" lang="en-US" sz="2200"/>
                        <a:t>President:</a:t>
                      </a:r>
                    </a:p>
                  </a:txBody>
                  <a:tcPr marT="33450" marB="33450" marR="50425" marL="50425" anchor="ctr"/>
                </a:tc>
                <a:tc>
                  <a:txBody>
                    <a:bodyPr>
                      <a:noAutofit/>
                    </a:bodyPr>
                    <a:lstStyle/>
                    <a:p>
                      <a:pPr indent="0" lvl="0" marL="0" marR="0" rtl="0" algn="r">
                        <a:lnSpc>
                          <a:spcPct val="100000"/>
                        </a:lnSpc>
                        <a:spcBef>
                          <a:spcPts val="0"/>
                        </a:spcBef>
                        <a:spcAft>
                          <a:spcPts val="0"/>
                        </a:spcAft>
                        <a:buNone/>
                      </a:pPr>
                      <a:r>
                        <a:t/>
                      </a:r>
                      <a:endParaRPr b="1" sz="2200"/>
                    </a:p>
                  </a:txBody>
                  <a:tcPr marT="33450" marB="33450" marR="50425" marL="50425" anchor="ctr"/>
                </a:tc>
                <a:tc gridSpan="2">
                  <a:txBody>
                    <a:bodyPr>
                      <a:noAutofit/>
                    </a:bodyPr>
                    <a:lstStyle/>
                    <a:p>
                      <a:pPr indent="0" lvl="0" marL="0" marR="0" rtl="0">
                        <a:lnSpc>
                          <a:spcPct val="100000"/>
                        </a:lnSpc>
                        <a:spcBef>
                          <a:spcPts val="0"/>
                        </a:spcBef>
                        <a:spcAft>
                          <a:spcPts val="0"/>
                        </a:spcAft>
                        <a:buSzPct val="25000"/>
                        <a:buNone/>
                      </a:pPr>
                      <a:r>
                        <a:rPr b="1" lang="en-US" sz="2200"/>
                        <a:t>Carlo Perottino</a:t>
                      </a:r>
                    </a:p>
                  </a:txBody>
                  <a:tcPr marT="33450" marB="33450" marR="50425" marL="50425" anchor="ctr"/>
                </a:tc>
                <a:tc hMerge="1"/>
              </a:tr>
              <a:tr h="737525">
                <a:tc>
                  <a:txBody>
                    <a:bodyPr>
                      <a:noAutofit/>
                    </a:bodyPr>
                    <a:lstStyle/>
                    <a:p>
                      <a:pPr indent="0" lvl="0" marL="0" marR="0" rtl="0" algn="r">
                        <a:lnSpc>
                          <a:spcPct val="100000"/>
                        </a:lnSpc>
                        <a:spcBef>
                          <a:spcPts val="0"/>
                        </a:spcBef>
                        <a:spcAft>
                          <a:spcPts val="0"/>
                        </a:spcAft>
                        <a:buSzPct val="25000"/>
                        <a:buNone/>
                      </a:pPr>
                      <a:r>
                        <a:rPr b="1" lang="en-US" sz="2200"/>
                        <a:t>Vice President:</a:t>
                      </a:r>
                    </a:p>
                  </a:txBody>
                  <a:tcPr marT="33450" marB="33450" marR="50425" marL="50425" anchor="ctr"/>
                </a:tc>
                <a:tc>
                  <a:txBody>
                    <a:bodyPr>
                      <a:noAutofit/>
                    </a:bodyPr>
                    <a:lstStyle/>
                    <a:p>
                      <a:pPr indent="0" lvl="0" marL="0" marR="0" rtl="0" algn="r">
                        <a:lnSpc>
                          <a:spcPct val="100000"/>
                        </a:lnSpc>
                        <a:spcBef>
                          <a:spcPts val="0"/>
                        </a:spcBef>
                        <a:spcAft>
                          <a:spcPts val="0"/>
                        </a:spcAft>
                        <a:buNone/>
                      </a:pPr>
                      <a:r>
                        <a:t/>
                      </a:r>
                      <a:endParaRPr b="1" sz="2200"/>
                    </a:p>
                  </a:txBody>
                  <a:tcPr marT="33450" marB="33450" marR="50425" marL="50425" anchor="ctr"/>
                </a:tc>
                <a:tc gridSpan="2">
                  <a:txBody>
                    <a:bodyPr>
                      <a:noAutofit/>
                    </a:bodyPr>
                    <a:lstStyle/>
                    <a:p>
                      <a:pPr indent="0" lvl="0" marL="0" marR="0" rtl="0">
                        <a:lnSpc>
                          <a:spcPct val="100000"/>
                        </a:lnSpc>
                        <a:spcBef>
                          <a:spcPts val="0"/>
                        </a:spcBef>
                        <a:spcAft>
                          <a:spcPts val="0"/>
                        </a:spcAft>
                        <a:buSzPct val="25000"/>
                        <a:buNone/>
                      </a:pPr>
                      <a:r>
                        <a:rPr b="1" lang="en-US" sz="2200"/>
                        <a:t>Nathan Ball</a:t>
                      </a:r>
                    </a:p>
                  </a:txBody>
                  <a:tcPr marT="33450" marB="33450" marR="50425" marL="50425" anchor="ctr"/>
                </a:tc>
                <a:tc hMerge="1"/>
              </a:tr>
              <a:tr h="737525">
                <a:tc>
                  <a:txBody>
                    <a:bodyPr>
                      <a:noAutofit/>
                    </a:bodyPr>
                    <a:lstStyle/>
                    <a:p>
                      <a:pPr indent="0" lvl="0" marL="0" marR="0" rtl="0" algn="r">
                        <a:lnSpc>
                          <a:spcPct val="100000"/>
                        </a:lnSpc>
                        <a:spcBef>
                          <a:spcPts val="0"/>
                        </a:spcBef>
                        <a:spcAft>
                          <a:spcPts val="0"/>
                        </a:spcAft>
                        <a:buSzPct val="25000"/>
                        <a:buNone/>
                      </a:pPr>
                      <a:r>
                        <a:rPr b="1" lang="en-US" sz="2200"/>
                        <a:t>Associate Vice President:</a:t>
                      </a:r>
                    </a:p>
                  </a:txBody>
                  <a:tcPr marT="33450" marB="33450" marR="50425" marL="50425" anchor="ctr"/>
                </a:tc>
                <a:tc>
                  <a:txBody>
                    <a:bodyPr>
                      <a:noAutofit/>
                    </a:bodyPr>
                    <a:lstStyle/>
                    <a:p>
                      <a:pPr indent="0" lvl="0" marL="0" marR="0" rtl="0" algn="r">
                        <a:lnSpc>
                          <a:spcPct val="100000"/>
                        </a:lnSpc>
                        <a:spcBef>
                          <a:spcPts val="0"/>
                        </a:spcBef>
                        <a:spcAft>
                          <a:spcPts val="0"/>
                        </a:spcAft>
                        <a:buNone/>
                      </a:pPr>
                      <a:r>
                        <a:t/>
                      </a:r>
                      <a:endParaRPr b="1" sz="2200"/>
                    </a:p>
                  </a:txBody>
                  <a:tcPr marT="33450" marB="33450" marR="50425" marL="50425" anchor="ctr"/>
                </a:tc>
                <a:tc gridSpan="2">
                  <a:txBody>
                    <a:bodyPr>
                      <a:noAutofit/>
                    </a:bodyPr>
                    <a:lstStyle/>
                    <a:p>
                      <a:pPr indent="0" lvl="0" marL="0" marR="0" rtl="0">
                        <a:lnSpc>
                          <a:spcPct val="100000"/>
                        </a:lnSpc>
                        <a:spcBef>
                          <a:spcPts val="0"/>
                        </a:spcBef>
                        <a:spcAft>
                          <a:spcPts val="0"/>
                        </a:spcAft>
                        <a:buSzPct val="25000"/>
                        <a:buNone/>
                      </a:pPr>
                      <a:r>
                        <a:rPr b="1" lang="en-US" sz="2200"/>
                        <a:t> Nathan Hamit</a:t>
                      </a:r>
                    </a:p>
                  </a:txBody>
                  <a:tcPr marT="33450" marB="33450" marR="50425" marL="50425" anchor="ctr"/>
                </a:tc>
                <a:tc hMerge="1"/>
              </a:tr>
              <a:tr h="533825">
                <a:tc>
                  <a:txBody>
                    <a:bodyPr>
                      <a:noAutofit/>
                    </a:bodyPr>
                    <a:lstStyle/>
                    <a:p>
                      <a:pPr indent="0" lvl="0" marL="0" marR="0" rtl="0" algn="r">
                        <a:lnSpc>
                          <a:spcPct val="100000"/>
                        </a:lnSpc>
                        <a:spcBef>
                          <a:spcPts val="0"/>
                        </a:spcBef>
                        <a:spcAft>
                          <a:spcPts val="0"/>
                        </a:spcAft>
                        <a:buSzPct val="25000"/>
                        <a:buNone/>
                      </a:pPr>
                      <a:r>
                        <a:rPr b="1" lang="en-US" sz="2200"/>
                        <a:t>Treasurer:</a:t>
                      </a:r>
                    </a:p>
                  </a:txBody>
                  <a:tcPr marT="33450" marB="33450" marR="50425" marL="50425" anchor="ctr"/>
                </a:tc>
                <a:tc>
                  <a:txBody>
                    <a:bodyPr>
                      <a:noAutofit/>
                    </a:bodyPr>
                    <a:lstStyle/>
                    <a:p>
                      <a:pPr indent="0" lvl="0" marL="0" marR="0" rtl="0" algn="r">
                        <a:lnSpc>
                          <a:spcPct val="100000"/>
                        </a:lnSpc>
                        <a:spcBef>
                          <a:spcPts val="0"/>
                        </a:spcBef>
                        <a:spcAft>
                          <a:spcPts val="0"/>
                        </a:spcAft>
                        <a:buNone/>
                      </a:pPr>
                      <a:r>
                        <a:t/>
                      </a:r>
                      <a:endParaRPr b="1" sz="2200"/>
                    </a:p>
                  </a:txBody>
                  <a:tcPr marT="33450" marB="33450" marR="50425" marL="50425" anchor="ctr"/>
                </a:tc>
                <a:tc gridSpan="2">
                  <a:txBody>
                    <a:bodyPr>
                      <a:noAutofit/>
                    </a:bodyPr>
                    <a:lstStyle/>
                    <a:p>
                      <a:pPr indent="0" lvl="0" marL="0" marR="0" rtl="0">
                        <a:lnSpc>
                          <a:spcPct val="100000"/>
                        </a:lnSpc>
                        <a:spcBef>
                          <a:spcPts val="0"/>
                        </a:spcBef>
                        <a:spcAft>
                          <a:spcPts val="0"/>
                        </a:spcAft>
                        <a:buClr>
                          <a:srgbClr val="000000"/>
                        </a:buClr>
                        <a:buSzPct val="25000"/>
                        <a:buFont typeface="Arial"/>
                        <a:buNone/>
                      </a:pPr>
                      <a:r>
                        <a:rPr b="1" lang="en-US" sz="2200"/>
                        <a:t>Max Inniger</a:t>
                      </a:r>
                    </a:p>
                  </a:txBody>
                  <a:tcPr marT="33450" marB="33450" marR="50425" marL="50425" anchor="ctr"/>
                </a:tc>
                <a:tc hMerge="1"/>
              </a:tr>
              <a:tr h="581025">
                <a:tc>
                  <a:txBody>
                    <a:bodyPr>
                      <a:noAutofit/>
                    </a:bodyPr>
                    <a:lstStyle/>
                    <a:p>
                      <a:pPr indent="0" lvl="0" marL="0" marR="0" rtl="0" algn="r">
                        <a:lnSpc>
                          <a:spcPct val="100000"/>
                        </a:lnSpc>
                        <a:spcBef>
                          <a:spcPts val="0"/>
                        </a:spcBef>
                        <a:spcAft>
                          <a:spcPts val="0"/>
                        </a:spcAft>
                        <a:buSzPct val="25000"/>
                        <a:buNone/>
                      </a:pPr>
                      <a:r>
                        <a:rPr b="1" lang="en-US" sz="2200"/>
                        <a:t>Secretary:</a:t>
                      </a:r>
                    </a:p>
                  </a:txBody>
                  <a:tcPr marT="33450" marB="33450" marR="50425" marL="50425" anchor="ctr"/>
                </a:tc>
                <a:tc>
                  <a:txBody>
                    <a:bodyPr>
                      <a:noAutofit/>
                    </a:bodyPr>
                    <a:lstStyle/>
                    <a:p>
                      <a:pPr indent="0" lvl="0" marL="0" marR="0" rtl="0" algn="r">
                        <a:lnSpc>
                          <a:spcPct val="100000"/>
                        </a:lnSpc>
                        <a:spcBef>
                          <a:spcPts val="0"/>
                        </a:spcBef>
                        <a:spcAft>
                          <a:spcPts val="0"/>
                        </a:spcAft>
                        <a:buNone/>
                      </a:pPr>
                      <a:r>
                        <a:t/>
                      </a:r>
                      <a:endParaRPr b="1" sz="2200"/>
                    </a:p>
                  </a:txBody>
                  <a:tcPr marT="33450" marB="33450" marR="50425" marL="50425" anchor="ctr"/>
                </a:tc>
                <a:tc gridSpan="2">
                  <a:txBody>
                    <a:bodyPr>
                      <a:noAutofit/>
                    </a:bodyPr>
                    <a:lstStyle/>
                    <a:p>
                      <a:pPr indent="0" lvl="0" marL="0" marR="0" rtl="0">
                        <a:lnSpc>
                          <a:spcPct val="100000"/>
                        </a:lnSpc>
                        <a:spcBef>
                          <a:spcPts val="0"/>
                        </a:spcBef>
                        <a:spcAft>
                          <a:spcPts val="0"/>
                        </a:spcAft>
                        <a:buSzPct val="25000"/>
                        <a:buNone/>
                      </a:pPr>
                      <a:r>
                        <a:rPr b="1" lang="en-US" sz="2200"/>
                        <a:t>Spencer King</a:t>
                      </a:r>
                    </a:p>
                  </a:txBody>
                  <a:tcPr marT="33450" marB="33450" marR="50425" marL="50425" anchor="ctr"/>
                </a:tc>
                <a:tc hMerge="1"/>
              </a:tr>
              <a:tr h="757900">
                <a:tc>
                  <a:txBody>
                    <a:bodyPr>
                      <a:noAutofit/>
                    </a:bodyPr>
                    <a:lstStyle/>
                    <a:p>
                      <a:pPr indent="0" lvl="0" marL="0" marR="0" rtl="0" algn="r">
                        <a:lnSpc>
                          <a:spcPct val="100000"/>
                        </a:lnSpc>
                        <a:spcBef>
                          <a:spcPts val="0"/>
                        </a:spcBef>
                        <a:spcAft>
                          <a:spcPts val="0"/>
                        </a:spcAft>
                        <a:buSzPct val="25000"/>
                        <a:buNone/>
                      </a:pPr>
                      <a:r>
                        <a:rPr b="1" lang="en-US" sz="2200"/>
                        <a:t>Senators:</a:t>
                      </a:r>
                    </a:p>
                  </a:txBody>
                  <a:tcPr marT="33450" marB="33450" marR="50425" marL="50425" anchor="ctr"/>
                </a:tc>
                <a:tc>
                  <a:txBody>
                    <a:bodyPr>
                      <a:noAutofit/>
                    </a:bodyPr>
                    <a:lstStyle/>
                    <a:p>
                      <a:pPr indent="0" lvl="0" marL="0" marR="0" rtl="0" algn="r">
                        <a:lnSpc>
                          <a:spcPct val="100000"/>
                        </a:lnSpc>
                        <a:spcBef>
                          <a:spcPts val="0"/>
                        </a:spcBef>
                        <a:spcAft>
                          <a:spcPts val="0"/>
                        </a:spcAft>
                        <a:buNone/>
                      </a:pPr>
                      <a:r>
                        <a:t/>
                      </a:r>
                      <a:endParaRPr b="1" sz="2200"/>
                    </a:p>
                  </a:txBody>
                  <a:tcPr marT="33450" marB="33450" marR="50425" marL="50425" anchor="ctr"/>
                </a:tc>
                <a:tc gridSpan="2">
                  <a:txBody>
                    <a:bodyPr>
                      <a:noAutofit/>
                    </a:bodyPr>
                    <a:lstStyle/>
                    <a:p>
                      <a:pPr indent="0" lvl="0" marL="0" marR="0" rtl="0">
                        <a:lnSpc>
                          <a:spcPct val="100000"/>
                        </a:lnSpc>
                        <a:spcBef>
                          <a:spcPts val="0"/>
                        </a:spcBef>
                        <a:spcAft>
                          <a:spcPts val="0"/>
                        </a:spcAft>
                        <a:buSzPct val="25000"/>
                        <a:buNone/>
                      </a:pPr>
                      <a:r>
                        <a:rPr b="1" lang="en-US" sz="2200"/>
                        <a:t>John Lewnard</a:t>
                      </a:r>
                    </a:p>
                    <a:p>
                      <a:pPr indent="0" lvl="0" marL="0" marR="0" rtl="0">
                        <a:lnSpc>
                          <a:spcPct val="100000"/>
                        </a:lnSpc>
                        <a:spcBef>
                          <a:spcPts val="0"/>
                        </a:spcBef>
                        <a:spcAft>
                          <a:spcPts val="0"/>
                        </a:spcAft>
                        <a:buSzPct val="25000"/>
                        <a:buNone/>
                      </a:pPr>
                      <a:r>
                        <a:rPr b="1" lang="en-US" sz="2200"/>
                        <a:t>Varun Nagarajan</a:t>
                      </a:r>
                    </a:p>
                  </a:txBody>
                  <a:tcPr marT="33450" marB="33450" marR="50425" marL="50425" anchor="ctr"/>
                </a:tc>
                <a:tc hMerge="1"/>
              </a:tr>
              <a:tr h="142350">
                <a:tc>
                  <a:txBody>
                    <a:bodyPr>
                      <a:noAutofit/>
                    </a:bodyPr>
                    <a:lstStyle/>
                    <a:p>
                      <a:pPr indent="0" lvl="0" marL="0" marR="0" rtl="0" algn="r">
                        <a:spcBef>
                          <a:spcPts val="0"/>
                        </a:spcBef>
                        <a:buNone/>
                      </a:pPr>
                      <a:r>
                        <a:t/>
                      </a:r>
                      <a:endParaRPr b="1" baseline="0" sz="1600" u="none" cap="none" strike="noStrike"/>
                    </a:p>
                  </a:txBody>
                  <a:tcPr marT="33450" marB="33450" marR="50425" marL="50425" anchor="ctr"/>
                </a:tc>
                <a:tc>
                  <a:txBody>
                    <a:bodyPr>
                      <a:noAutofit/>
                    </a:bodyPr>
                    <a:lstStyle/>
                    <a:p>
                      <a:pPr indent="0" lvl="0" marL="0" marR="0" rtl="0" algn="l">
                        <a:spcBef>
                          <a:spcPts val="0"/>
                        </a:spcBef>
                        <a:buNone/>
                      </a:pPr>
                      <a:r>
                        <a:t/>
                      </a:r>
                      <a:endParaRPr baseline="0" sz="1600" u="none" cap="none" strike="noStrike"/>
                    </a:p>
                  </a:txBody>
                  <a:tcPr marT="33450" marB="33450" marR="50425" marL="50425" anchor="ctr"/>
                </a:tc>
                <a:tc gridSpan="2">
                  <a:txBody>
                    <a:bodyPr>
                      <a:noAutofit/>
                    </a:bodyPr>
                    <a:lstStyle/>
                    <a:p>
                      <a:pPr indent="0" lvl="0" marL="0" marR="0" rtl="0" algn="r">
                        <a:spcBef>
                          <a:spcPts val="0"/>
                        </a:spcBef>
                        <a:buNone/>
                      </a:pPr>
                      <a:r>
                        <a:t/>
                      </a:r>
                      <a:endParaRPr b="1" baseline="0" sz="700" u="none" cap="none" strike="noStrike"/>
                    </a:p>
                  </a:txBody>
                  <a:tcPr marT="33450" marB="33450" marR="50425" marL="50425" anchor="ctr"/>
                </a:tc>
                <a:tc hMerge="1"/>
              </a:tr>
              <a:tr h="402225">
                <a:tc gridSpan="4">
                  <a:txBody>
                    <a:bodyPr>
                      <a:noAutofit/>
                    </a:bodyPr>
                    <a:lstStyle/>
                    <a:p>
                      <a:pPr indent="0" lvl="0" marL="0" marR="0" rtl="0" algn="ctr">
                        <a:spcBef>
                          <a:spcPts val="0"/>
                        </a:spcBef>
                        <a:buNone/>
                      </a:pPr>
                      <a:r>
                        <a:t/>
                      </a:r>
                      <a:endParaRPr b="1" baseline="0" sz="2200" u="sng" cap="none" strike="noStrike"/>
                    </a:p>
                  </a:txBody>
                  <a:tcPr marT="33450" marB="33450" marR="50425" marL="50425" anchor="ctr"/>
                </a:tc>
                <a:tc hMerge="1"/>
                <a:tc hMerge="1"/>
                <a:tc hMerge="1"/>
              </a:tr>
              <a:tr h="402225">
                <a:tc>
                  <a:txBody>
                    <a:bodyPr>
                      <a:noAutofit/>
                    </a:bodyPr>
                    <a:lstStyle/>
                    <a:p>
                      <a:pPr indent="0" lvl="0" marL="0" marR="0" rtl="0" algn="r">
                        <a:spcBef>
                          <a:spcPts val="0"/>
                        </a:spcBef>
                        <a:buNone/>
                      </a:pPr>
                      <a:r>
                        <a:t/>
                      </a:r>
                      <a:endParaRPr b="1" baseline="0" sz="2200" u="none" cap="none" strike="noStrike"/>
                    </a:p>
                  </a:txBody>
                  <a:tcPr marT="33450" marB="33450" marR="50425" marL="50425" anchor="ctr"/>
                </a:tc>
                <a:tc gridSpan="2">
                  <a:txBody>
                    <a:bodyPr>
                      <a:noAutofit/>
                    </a:bodyPr>
                    <a:lstStyle/>
                    <a:p>
                      <a:pPr indent="0" lvl="0" marL="0" marR="0" rtl="0" algn="l">
                        <a:spcBef>
                          <a:spcPts val="0"/>
                        </a:spcBef>
                        <a:buNone/>
                      </a:pPr>
                      <a:r>
                        <a:t/>
                      </a:r>
                      <a:endParaRPr baseline="0" sz="2200" u="none" cap="none" strike="noStrike"/>
                    </a:p>
                  </a:txBody>
                  <a:tcPr marT="33450" marB="33450" marR="50425" marL="50425" anchor="ctr"/>
                </a:tc>
                <a:tc hMerge="1"/>
                <a:tc>
                  <a:txBody>
                    <a:bodyPr>
                      <a:noAutofit/>
                    </a:bodyPr>
                    <a:lstStyle/>
                    <a:p>
                      <a:pPr indent="0" lvl="0" marL="0" marR="0" rtl="0" algn="l">
                        <a:spcBef>
                          <a:spcPts val="0"/>
                        </a:spcBef>
                        <a:buNone/>
                      </a:pPr>
                      <a:r>
                        <a:t/>
                      </a:r>
                      <a:endParaRPr b="1" baseline="0" sz="2200" u="none" cap="none" strike="noStrike"/>
                    </a:p>
                  </a:txBody>
                  <a:tcPr marT="33450" marB="33450" marR="50425" marL="50425" anchor="ctr"/>
                </a:tc>
              </a:tr>
            </a:tbl>
          </a:graphicData>
        </a:graphic>
      </p:graphicFrame>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type="title"/>
          </p:nvPr>
        </p:nvSpPr>
        <p:spPr>
          <a:xfrm>
            <a:off x="1295400" y="609833"/>
            <a:ext cx="7696244"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4400" u="none" cap="none" strike="noStrike">
                <a:solidFill>
                  <a:schemeClr val="dk2"/>
                </a:solidFill>
                <a:latin typeface="PT Sans"/>
                <a:ea typeface="PT Sans"/>
                <a:cs typeface="PT Sans"/>
                <a:sym typeface="PT Sans"/>
              </a:rPr>
              <a:t>Agenda:</a:t>
            </a:r>
          </a:p>
        </p:txBody>
      </p:sp>
      <p:sp>
        <p:nvSpPr>
          <p:cNvPr id="95" name="Shape 95"/>
          <p:cNvSpPr txBox="1"/>
          <p:nvPr>
            <p:ph idx="1" type="body"/>
          </p:nvPr>
        </p:nvSpPr>
        <p:spPr>
          <a:xfrm>
            <a:off x="1295400" y="1935202"/>
            <a:ext cx="7696244" cy="3550966"/>
          </a:xfrm>
          <a:prstGeom prst="rect">
            <a:avLst/>
          </a:prstGeom>
          <a:noFill/>
          <a:ln>
            <a:noFill/>
          </a:ln>
        </p:spPr>
        <p:txBody>
          <a:bodyPr anchorCtr="0" anchor="t" bIns="45700" lIns="91425" rIns="91425" tIns="45700">
            <a:noAutofit/>
          </a:bodyPr>
          <a:lstStyle/>
          <a:p>
            <a:pPr indent="-228600" lvl="0" marL="457200" rtl="0">
              <a:spcBef>
                <a:spcPts val="0"/>
              </a:spcBef>
              <a:buSzPct val="100000"/>
            </a:pPr>
            <a:r>
              <a:rPr lang="en-US" sz="3000">
                <a:solidFill>
                  <a:schemeClr val="dk1"/>
                </a:solidFill>
              </a:rPr>
              <a:t>Navy Presentation</a:t>
            </a:r>
          </a:p>
          <a:p>
            <a:pPr indent="-228600" lvl="0" marL="457200" rtl="0">
              <a:spcBef>
                <a:spcPts val="0"/>
              </a:spcBef>
              <a:buSzPct val="100000"/>
            </a:pPr>
            <a:r>
              <a:rPr lang="en-US" sz="3000">
                <a:solidFill>
                  <a:schemeClr val="dk1"/>
                </a:solidFill>
              </a:rPr>
              <a:t>Officer Reports</a:t>
            </a:r>
          </a:p>
          <a:p>
            <a:pPr indent="-228600" lvl="0" marL="457200" rtl="0">
              <a:spcBef>
                <a:spcPts val="0"/>
              </a:spcBef>
              <a:buSzPct val="100000"/>
            </a:pPr>
            <a:r>
              <a:rPr lang="en-US" sz="3000">
                <a:solidFill>
                  <a:schemeClr val="dk1"/>
                </a:solidFill>
              </a:rPr>
              <a:t>Committee Reports</a:t>
            </a:r>
          </a:p>
          <a:p>
            <a:pPr indent="-228600" lvl="0" marL="457200" rtl="0">
              <a:spcBef>
                <a:spcPts val="0"/>
              </a:spcBef>
              <a:buSzPct val="100000"/>
            </a:pPr>
            <a:r>
              <a:rPr lang="en-US" sz="3000">
                <a:solidFill>
                  <a:schemeClr val="dk1"/>
                </a:solidFill>
              </a:rPr>
              <a:t>Raffle</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2" name="Shape 362"/>
        <p:cNvGrpSpPr/>
        <p:nvPr/>
      </p:nvGrpSpPr>
      <p:grpSpPr>
        <a:xfrm>
          <a:off x="0" y="0"/>
          <a:ext cx="0" cy="0"/>
          <a:chOff x="0" y="0"/>
          <a:chExt cx="0" cy="0"/>
        </a:xfrm>
      </p:grpSpPr>
      <p:sp>
        <p:nvSpPr>
          <p:cNvPr id="363" name="Shape 363"/>
          <p:cNvSpPr txBox="1"/>
          <p:nvPr>
            <p:ph type="title"/>
          </p:nvPr>
        </p:nvSpPr>
        <p:spPr>
          <a:xfrm>
            <a:off x="304800" y="-6350"/>
            <a:ext cx="8839199" cy="758825"/>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4400" u="sng" cap="none" strike="noStrike">
                <a:solidFill>
                  <a:schemeClr val="dk2"/>
                </a:solidFill>
                <a:latin typeface="PT Sans"/>
                <a:ea typeface="PT Sans"/>
                <a:cs typeface="PT Sans"/>
                <a:sym typeface="PT Sans"/>
              </a:rPr>
              <a:t>Tribunal Executives</a:t>
            </a:r>
          </a:p>
        </p:txBody>
      </p:sp>
      <p:graphicFrame>
        <p:nvGraphicFramePr>
          <p:cNvPr id="364" name="Shape 364"/>
          <p:cNvGraphicFramePr/>
          <p:nvPr/>
        </p:nvGraphicFramePr>
        <p:xfrm>
          <a:off x="5" y="714000"/>
          <a:ext cx="3000000" cy="3000000"/>
        </p:xfrm>
        <a:graphic>
          <a:graphicData uri="http://schemas.openxmlformats.org/drawingml/2006/table">
            <a:tbl>
              <a:tblPr bandRow="1" firstRow="1">
                <a:noFill/>
                <a:tableStyleId>{51394A9F-B491-4696-871A-DE876FCC69C3}</a:tableStyleId>
              </a:tblPr>
              <a:tblGrid>
                <a:gridCol w="4422350"/>
                <a:gridCol w="300850"/>
                <a:gridCol w="3816450"/>
              </a:tblGrid>
              <a:tr h="493775">
                <a:tc>
                  <a:txBody>
                    <a:bodyPr>
                      <a:noAutofit/>
                    </a:bodyPr>
                    <a:lstStyle/>
                    <a:p>
                      <a:pPr indent="0" lvl="0" marL="0" marR="0" rtl="0" algn="r">
                        <a:lnSpc>
                          <a:spcPct val="100000"/>
                        </a:lnSpc>
                        <a:spcBef>
                          <a:spcPts val="0"/>
                        </a:spcBef>
                        <a:buSzPct val="25000"/>
                        <a:buNone/>
                      </a:pPr>
                      <a:r>
                        <a:rPr b="1" baseline="0" lang="en-US" u="none" cap="none" strike="noStrike"/>
                        <a:t>Career Fair:</a:t>
                      </a:r>
                    </a:p>
                  </a:txBody>
                  <a:tcPr marT="33450" marB="33450" marR="50425" marL="50425" anchor="ctr"/>
                </a:tc>
                <a:tc>
                  <a:txBody>
                    <a:bodyPr>
                      <a:noAutofit/>
                    </a:bodyPr>
                    <a:lstStyle/>
                    <a:p>
                      <a:pPr indent="0" lvl="0" marL="0" marR="0" rtl="0" algn="r">
                        <a:lnSpc>
                          <a:spcPct val="100000"/>
                        </a:lnSpc>
                        <a:spcBef>
                          <a:spcPts val="0"/>
                        </a:spcBef>
                        <a:buNone/>
                      </a:pPr>
                      <a:r>
                        <a:t/>
                      </a:r>
                      <a:endParaRPr b="1" baseline="0" u="none" cap="none" strike="noStrike"/>
                    </a:p>
                  </a:txBody>
                  <a:tcPr marT="33450" marB="33450" marR="50425" marL="50425" anchor="ctr"/>
                </a:tc>
                <a:tc>
                  <a:txBody>
                    <a:bodyPr>
                      <a:noAutofit/>
                    </a:bodyPr>
                    <a:lstStyle/>
                    <a:p>
                      <a:pPr indent="0" lvl="0" marL="0" marR="0" rtl="0" algn="l">
                        <a:lnSpc>
                          <a:spcPct val="100000"/>
                        </a:lnSpc>
                        <a:spcBef>
                          <a:spcPts val="0"/>
                        </a:spcBef>
                        <a:buSzPct val="25000"/>
                        <a:buNone/>
                      </a:pPr>
                      <a:r>
                        <a:rPr b="1" lang="en-US"/>
                        <a:t>Dane Sowers</a:t>
                      </a:r>
                    </a:p>
                    <a:p>
                      <a:pPr indent="0" lvl="0" marL="0" marR="0" rtl="0" algn="l">
                        <a:lnSpc>
                          <a:spcPct val="100000"/>
                        </a:lnSpc>
                        <a:spcBef>
                          <a:spcPts val="0"/>
                        </a:spcBef>
                        <a:buSzPct val="25000"/>
                        <a:buNone/>
                      </a:pPr>
                      <a:r>
                        <a:rPr b="1" lang="en-US"/>
                        <a:t>Tim Kemper</a:t>
                      </a:r>
                    </a:p>
                    <a:p>
                      <a:pPr indent="0" lvl="0" marL="0" marR="0" rtl="0" algn="l">
                        <a:lnSpc>
                          <a:spcPct val="100000"/>
                        </a:lnSpc>
                        <a:spcBef>
                          <a:spcPts val="0"/>
                        </a:spcBef>
                        <a:buSzPct val="25000"/>
                        <a:buNone/>
                      </a:pPr>
                      <a:r>
                        <a:rPr b="1" lang="en-US"/>
                        <a:t>Nick Stelzer</a:t>
                      </a:r>
                    </a:p>
                  </a:txBody>
                  <a:tcPr marT="33450" marB="33450" marR="50425" marL="50425" anchor="ctr"/>
                </a:tc>
              </a:tr>
              <a:tr h="493775">
                <a:tc>
                  <a:txBody>
                    <a:bodyPr>
                      <a:noAutofit/>
                    </a:bodyPr>
                    <a:lstStyle/>
                    <a:p>
                      <a:pPr indent="0" lvl="0" marL="0" marR="0" rtl="0" algn="r">
                        <a:lnSpc>
                          <a:spcPct val="100000"/>
                        </a:lnSpc>
                        <a:spcBef>
                          <a:spcPts val="0"/>
                        </a:spcBef>
                        <a:buSzPct val="25000"/>
                        <a:buNone/>
                      </a:pPr>
                      <a:r>
                        <a:rPr b="1" baseline="0" lang="en-US" u="none" cap="none" strike="noStrike"/>
                        <a:t>Collegiate Affairs:</a:t>
                      </a:r>
                    </a:p>
                  </a:txBody>
                  <a:tcPr marT="33450" marB="33450" marR="50425" marL="50425" anchor="ctr"/>
                </a:tc>
                <a:tc>
                  <a:txBody>
                    <a:bodyPr>
                      <a:noAutofit/>
                    </a:bodyPr>
                    <a:lstStyle/>
                    <a:p>
                      <a:pPr indent="0" lvl="0" marL="0" marR="0" rtl="0" algn="r">
                        <a:lnSpc>
                          <a:spcPct val="100000"/>
                        </a:lnSpc>
                        <a:spcBef>
                          <a:spcPts val="0"/>
                        </a:spcBef>
                        <a:buNone/>
                      </a:pPr>
                      <a:r>
                        <a:t/>
                      </a:r>
                      <a:endParaRPr b="1" baseline="0" u="none" cap="none" strike="noStrike"/>
                    </a:p>
                  </a:txBody>
                  <a:tcPr marT="33450" marB="33450" marR="50425" marL="50425" anchor="ctr"/>
                </a:tc>
                <a:tc>
                  <a:txBody>
                    <a:bodyPr>
                      <a:noAutofit/>
                    </a:bodyPr>
                    <a:lstStyle/>
                    <a:p>
                      <a:pPr indent="0" lvl="0" marL="0" marR="0" rtl="0" algn="l">
                        <a:lnSpc>
                          <a:spcPct val="100000"/>
                        </a:lnSpc>
                        <a:spcBef>
                          <a:spcPts val="0"/>
                        </a:spcBef>
                        <a:buSzPct val="25000"/>
                        <a:buNone/>
                      </a:pPr>
                      <a:r>
                        <a:rPr b="1" lang="en-US"/>
                        <a:t>Khaled Aboumerhi</a:t>
                      </a:r>
                    </a:p>
                  </a:txBody>
                  <a:tcPr marT="33450" marB="33450" marR="50425" marL="50425" anchor="ctr"/>
                </a:tc>
              </a:tr>
              <a:tr h="493775">
                <a:tc>
                  <a:txBody>
                    <a:bodyPr>
                      <a:noAutofit/>
                    </a:bodyPr>
                    <a:lstStyle/>
                    <a:p>
                      <a:pPr indent="0" lvl="0" marL="0" marR="0" rtl="0" algn="r">
                        <a:lnSpc>
                          <a:spcPct val="100000"/>
                        </a:lnSpc>
                        <a:spcBef>
                          <a:spcPts val="0"/>
                        </a:spcBef>
                        <a:buSzPct val="25000"/>
                        <a:buNone/>
                      </a:pPr>
                      <a:r>
                        <a:rPr b="1" baseline="0" lang="en-US" u="none" cap="none" strike="noStrike"/>
                        <a:t>EWeek:</a:t>
                      </a:r>
                    </a:p>
                  </a:txBody>
                  <a:tcPr marT="33450" marB="33450" marR="50425" marL="50425" anchor="ctr"/>
                </a:tc>
                <a:tc>
                  <a:txBody>
                    <a:bodyPr>
                      <a:noAutofit/>
                    </a:bodyPr>
                    <a:lstStyle/>
                    <a:p>
                      <a:pPr indent="0" lvl="0" marL="0" marR="0" rtl="0" algn="r">
                        <a:lnSpc>
                          <a:spcPct val="100000"/>
                        </a:lnSpc>
                        <a:spcBef>
                          <a:spcPts val="0"/>
                        </a:spcBef>
                        <a:buNone/>
                      </a:pPr>
                      <a:r>
                        <a:t/>
                      </a:r>
                      <a:endParaRPr b="1" baseline="0" u="none" cap="none" strike="noStrike"/>
                    </a:p>
                  </a:txBody>
                  <a:tcPr marT="33450" marB="33450" marR="50425" marL="50425" anchor="ctr"/>
                </a:tc>
                <a:tc>
                  <a:txBody>
                    <a:bodyPr>
                      <a:noAutofit/>
                    </a:bodyPr>
                    <a:lstStyle/>
                    <a:p>
                      <a:pPr indent="0" lvl="0" marL="0" marR="0" rtl="0" algn="l">
                        <a:lnSpc>
                          <a:spcPct val="100000"/>
                        </a:lnSpc>
                        <a:spcBef>
                          <a:spcPts val="0"/>
                        </a:spcBef>
                        <a:buSzPct val="25000"/>
                        <a:buNone/>
                      </a:pPr>
                      <a:r>
                        <a:rPr b="1" lang="en-US"/>
                        <a:t>Alison Hayfer</a:t>
                      </a:r>
                    </a:p>
                    <a:p>
                      <a:pPr indent="0" lvl="0" marL="0" marR="0" rtl="0" algn="l">
                        <a:lnSpc>
                          <a:spcPct val="100000"/>
                        </a:lnSpc>
                        <a:spcBef>
                          <a:spcPts val="0"/>
                        </a:spcBef>
                        <a:buSzPct val="25000"/>
                        <a:buNone/>
                      </a:pPr>
                      <a:r>
                        <a:rPr b="1" lang="en-US"/>
                        <a:t>Andrew Bachus</a:t>
                      </a:r>
                    </a:p>
                  </a:txBody>
                  <a:tcPr marT="33450" marB="33450" marR="50425" marL="50425" anchor="ctr"/>
                </a:tc>
              </a:tr>
              <a:tr h="493775">
                <a:tc>
                  <a:txBody>
                    <a:bodyPr>
                      <a:noAutofit/>
                    </a:bodyPr>
                    <a:lstStyle/>
                    <a:p>
                      <a:pPr indent="0" lvl="0" marL="0" marR="0" rtl="0" algn="r">
                        <a:lnSpc>
                          <a:spcPct val="100000"/>
                        </a:lnSpc>
                        <a:spcBef>
                          <a:spcPts val="0"/>
                        </a:spcBef>
                        <a:buSzPct val="25000"/>
                        <a:buNone/>
                      </a:pPr>
                      <a:r>
                        <a:rPr b="1" baseline="0" lang="en-US" u="none" cap="none" strike="noStrike"/>
                        <a:t>FELD:</a:t>
                      </a:r>
                    </a:p>
                  </a:txBody>
                  <a:tcPr marT="33450" marB="33450" marR="50425" marL="50425" anchor="ctr"/>
                </a:tc>
                <a:tc>
                  <a:txBody>
                    <a:bodyPr>
                      <a:noAutofit/>
                    </a:bodyPr>
                    <a:lstStyle/>
                    <a:p>
                      <a:pPr indent="0" lvl="0" marL="0" marR="0" rtl="0" algn="r">
                        <a:lnSpc>
                          <a:spcPct val="100000"/>
                        </a:lnSpc>
                        <a:spcBef>
                          <a:spcPts val="0"/>
                        </a:spcBef>
                        <a:buNone/>
                      </a:pPr>
                      <a:r>
                        <a:t/>
                      </a:r>
                      <a:endParaRPr b="1" baseline="0" u="none" cap="none" strike="noStrike"/>
                    </a:p>
                  </a:txBody>
                  <a:tcPr marT="33450" marB="33450" marR="50425" marL="50425" anchor="ctr"/>
                </a:tc>
                <a:tc>
                  <a:txBody>
                    <a:bodyPr>
                      <a:noAutofit/>
                    </a:bodyPr>
                    <a:lstStyle/>
                    <a:p>
                      <a:pPr indent="0" lvl="0" marL="0" marR="0" rtl="0" algn="l">
                        <a:lnSpc>
                          <a:spcPct val="100000"/>
                        </a:lnSpc>
                        <a:spcBef>
                          <a:spcPts val="0"/>
                        </a:spcBef>
                        <a:buSzPct val="25000"/>
                        <a:buNone/>
                      </a:pPr>
                      <a:r>
                        <a:rPr b="1" lang="en-US"/>
                        <a:t>Alexis Conway</a:t>
                      </a:r>
                    </a:p>
                  </a:txBody>
                  <a:tcPr marT="33450" marB="33450" marR="50425" marL="50425" anchor="ctr"/>
                </a:tc>
              </a:tr>
              <a:tr h="493775">
                <a:tc>
                  <a:txBody>
                    <a:bodyPr>
                      <a:noAutofit/>
                    </a:bodyPr>
                    <a:lstStyle/>
                    <a:p>
                      <a:pPr lvl="0" rtl="0" algn="r">
                        <a:lnSpc>
                          <a:spcPct val="100000"/>
                        </a:lnSpc>
                        <a:spcBef>
                          <a:spcPts val="0"/>
                        </a:spcBef>
                        <a:buNone/>
                      </a:pPr>
                      <a:r>
                        <a:rPr b="1" lang="en-US"/>
                        <a:t>Innovation:</a:t>
                      </a:r>
                    </a:p>
                  </a:txBody>
                  <a:tcPr marT="33450" marB="33450" marR="50425" marL="50425" anchor="ctr"/>
                </a:tc>
                <a:tc>
                  <a:txBody>
                    <a:bodyPr>
                      <a:noAutofit/>
                    </a:bodyPr>
                    <a:lstStyle/>
                    <a:p>
                      <a:pPr indent="0" lvl="0" marL="0" marR="0" rtl="0" algn="r">
                        <a:lnSpc>
                          <a:spcPct val="100000"/>
                        </a:lnSpc>
                        <a:spcBef>
                          <a:spcPts val="0"/>
                        </a:spcBef>
                        <a:buNone/>
                      </a:pPr>
                      <a:r>
                        <a:t/>
                      </a:r>
                      <a:endParaRPr b="1" baseline="0" u="none" cap="none" strike="noStrike"/>
                    </a:p>
                  </a:txBody>
                  <a:tcPr marT="33450" marB="33450" marR="50425" marL="50425" anchor="ctr"/>
                </a:tc>
                <a:tc>
                  <a:txBody>
                    <a:bodyPr>
                      <a:noAutofit/>
                    </a:bodyPr>
                    <a:lstStyle/>
                    <a:p>
                      <a:pPr indent="0" lvl="0" marL="0" marR="0" rtl="0" algn="l">
                        <a:lnSpc>
                          <a:spcPct val="100000"/>
                        </a:lnSpc>
                        <a:spcBef>
                          <a:spcPts val="0"/>
                        </a:spcBef>
                        <a:buNone/>
                      </a:pPr>
                      <a:r>
                        <a:rPr b="1" lang="en-US"/>
                        <a:t>Emily Demjanenko</a:t>
                      </a:r>
                    </a:p>
                  </a:txBody>
                  <a:tcPr marT="33450" marB="33450" marR="50425" marL="50425" anchor="ctr"/>
                </a:tc>
              </a:tr>
              <a:tr h="493775">
                <a:tc>
                  <a:txBody>
                    <a:bodyPr>
                      <a:noAutofit/>
                    </a:bodyPr>
                    <a:lstStyle/>
                    <a:p>
                      <a:pPr indent="0" lvl="0" marL="0" marR="0" rtl="0" algn="r">
                        <a:lnSpc>
                          <a:spcPct val="100000"/>
                        </a:lnSpc>
                        <a:spcBef>
                          <a:spcPts val="0"/>
                        </a:spcBef>
                        <a:buSzPct val="25000"/>
                        <a:buNone/>
                      </a:pPr>
                      <a:r>
                        <a:rPr b="1" baseline="0" lang="en-US" u="none" cap="none" strike="noStrike"/>
                        <a:t>Luau:</a:t>
                      </a:r>
                    </a:p>
                  </a:txBody>
                  <a:tcPr marT="33450" marB="33450" marR="50425" marL="50425" anchor="ctr"/>
                </a:tc>
                <a:tc>
                  <a:txBody>
                    <a:bodyPr>
                      <a:noAutofit/>
                    </a:bodyPr>
                    <a:lstStyle/>
                    <a:p>
                      <a:pPr indent="0" lvl="0" marL="0" marR="0" rtl="0" algn="r">
                        <a:lnSpc>
                          <a:spcPct val="100000"/>
                        </a:lnSpc>
                        <a:spcBef>
                          <a:spcPts val="0"/>
                        </a:spcBef>
                        <a:buNone/>
                      </a:pPr>
                      <a:r>
                        <a:t/>
                      </a:r>
                      <a:endParaRPr b="1" baseline="0" u="none" cap="none" strike="noStrike"/>
                    </a:p>
                  </a:txBody>
                  <a:tcPr marT="33450" marB="33450" marR="50425" marL="50425" anchor="ctr"/>
                </a:tc>
                <a:tc>
                  <a:txBody>
                    <a:bodyPr>
                      <a:noAutofit/>
                    </a:bodyPr>
                    <a:lstStyle/>
                    <a:p>
                      <a:pPr indent="0" lvl="0" marL="0" marR="0" rtl="0" algn="l">
                        <a:lnSpc>
                          <a:spcPct val="100000"/>
                        </a:lnSpc>
                        <a:spcBef>
                          <a:spcPts val="0"/>
                        </a:spcBef>
                        <a:spcAft>
                          <a:spcPts val="0"/>
                        </a:spcAft>
                        <a:buClr>
                          <a:srgbClr val="000000"/>
                        </a:buClr>
                        <a:buSzPct val="25000"/>
                        <a:buFont typeface="PT Sans"/>
                        <a:buNone/>
                      </a:pPr>
                      <a:r>
                        <a:rPr b="1" lang="en-US"/>
                        <a:t>Andrew John Droesch</a:t>
                      </a:r>
                    </a:p>
                  </a:txBody>
                  <a:tcPr marT="33450" marB="33450" marR="50425" marL="50425" anchor="ctr"/>
                </a:tc>
              </a:tr>
              <a:tr h="493775">
                <a:tc>
                  <a:txBody>
                    <a:bodyPr>
                      <a:noAutofit/>
                    </a:bodyPr>
                    <a:lstStyle/>
                    <a:p>
                      <a:pPr indent="0" lvl="0" marL="0" marR="0" rtl="0" algn="r">
                        <a:lnSpc>
                          <a:spcPct val="100000"/>
                        </a:lnSpc>
                        <a:spcBef>
                          <a:spcPts val="0"/>
                        </a:spcBef>
                        <a:buSzPct val="25000"/>
                        <a:buNone/>
                      </a:pPr>
                      <a:r>
                        <a:rPr b="1" lang="en-US"/>
                        <a:t>Order of the Engineer</a:t>
                      </a:r>
                      <a:r>
                        <a:rPr b="1" baseline="0" lang="en-US" u="none" cap="none" strike="noStrike"/>
                        <a:t>:</a:t>
                      </a:r>
                    </a:p>
                  </a:txBody>
                  <a:tcPr marT="33450" marB="33450" marR="50425" marL="50425" anchor="ctr"/>
                </a:tc>
                <a:tc>
                  <a:txBody>
                    <a:bodyPr>
                      <a:noAutofit/>
                    </a:bodyPr>
                    <a:lstStyle/>
                    <a:p>
                      <a:pPr indent="0" lvl="0" marL="0" marR="0" rtl="0" algn="r">
                        <a:lnSpc>
                          <a:spcPct val="100000"/>
                        </a:lnSpc>
                        <a:spcBef>
                          <a:spcPts val="0"/>
                        </a:spcBef>
                        <a:buNone/>
                      </a:pPr>
                      <a:r>
                        <a:t/>
                      </a:r>
                      <a:endParaRPr b="1" baseline="0" u="none" cap="none" strike="noStrike"/>
                    </a:p>
                  </a:txBody>
                  <a:tcPr marT="33450" marB="33450" marR="50425" marL="50425" anchor="ctr"/>
                </a:tc>
                <a:tc>
                  <a:txBody>
                    <a:bodyPr>
                      <a:noAutofit/>
                    </a:bodyPr>
                    <a:lstStyle/>
                    <a:p>
                      <a:pPr indent="0" lvl="0" marL="0" marR="0" rtl="0" algn="l">
                        <a:lnSpc>
                          <a:spcPct val="100000"/>
                        </a:lnSpc>
                        <a:spcBef>
                          <a:spcPts val="0"/>
                        </a:spcBef>
                        <a:buSzPct val="25000"/>
                        <a:buNone/>
                      </a:pPr>
                      <a:r>
                        <a:rPr b="1" lang="en-US"/>
                        <a:t>Sean Gleason</a:t>
                      </a:r>
                    </a:p>
                  </a:txBody>
                  <a:tcPr marT="33450" marB="33450" marR="50425" marL="50425" anchor="ctr"/>
                </a:tc>
              </a:tr>
              <a:tr h="493775">
                <a:tc>
                  <a:txBody>
                    <a:bodyPr>
                      <a:noAutofit/>
                    </a:bodyPr>
                    <a:lstStyle/>
                    <a:p>
                      <a:pPr indent="0" lvl="0" marL="0" marR="0" rtl="0" algn="r">
                        <a:lnSpc>
                          <a:spcPct val="100000"/>
                        </a:lnSpc>
                        <a:spcBef>
                          <a:spcPts val="0"/>
                        </a:spcBef>
                        <a:buSzPct val="25000"/>
                        <a:buNone/>
                      </a:pPr>
                      <a:r>
                        <a:rPr b="1" baseline="0" lang="en-US" u="none" cap="none" strike="noStrike"/>
                        <a:t>Public Affairs:</a:t>
                      </a:r>
                    </a:p>
                  </a:txBody>
                  <a:tcPr marT="33450" marB="33450" marR="50425" marL="50425" anchor="ctr"/>
                </a:tc>
                <a:tc>
                  <a:txBody>
                    <a:bodyPr>
                      <a:noAutofit/>
                    </a:bodyPr>
                    <a:lstStyle/>
                    <a:p>
                      <a:pPr indent="0" lvl="0" marL="0" marR="0" rtl="0" algn="r">
                        <a:lnSpc>
                          <a:spcPct val="100000"/>
                        </a:lnSpc>
                        <a:spcBef>
                          <a:spcPts val="0"/>
                        </a:spcBef>
                        <a:buNone/>
                      </a:pPr>
                      <a:r>
                        <a:t/>
                      </a:r>
                      <a:endParaRPr b="1" baseline="0" u="none" cap="none" strike="noStrike"/>
                    </a:p>
                  </a:txBody>
                  <a:tcPr marT="33450" marB="33450" marR="50425" marL="50425" anchor="ctr"/>
                </a:tc>
                <a:tc>
                  <a:txBody>
                    <a:bodyPr>
                      <a:noAutofit/>
                    </a:bodyPr>
                    <a:lstStyle/>
                    <a:p>
                      <a:pPr indent="0" lvl="0" marL="0" marR="0" rtl="0" algn="l">
                        <a:lnSpc>
                          <a:spcPct val="100000"/>
                        </a:lnSpc>
                        <a:spcBef>
                          <a:spcPts val="0"/>
                        </a:spcBef>
                        <a:buSzPct val="25000"/>
                        <a:buNone/>
                      </a:pPr>
                      <a:r>
                        <a:rPr b="1" lang="en-US"/>
                        <a:t>Meredith Meads</a:t>
                      </a:r>
                    </a:p>
                  </a:txBody>
                  <a:tcPr marT="33450" marB="33450" marR="50425" marL="50425" anchor="ctr"/>
                </a:tc>
              </a:tr>
              <a:tr h="493775">
                <a:tc>
                  <a:txBody>
                    <a:bodyPr>
                      <a:noAutofit/>
                    </a:bodyPr>
                    <a:lstStyle/>
                    <a:p>
                      <a:pPr indent="0" lvl="0" marL="0" marR="0" rtl="0" algn="r">
                        <a:lnSpc>
                          <a:spcPct val="100000"/>
                        </a:lnSpc>
                        <a:spcBef>
                          <a:spcPts val="0"/>
                        </a:spcBef>
                        <a:buSzPct val="25000"/>
                        <a:buNone/>
                      </a:pPr>
                      <a:r>
                        <a:rPr b="1" baseline="0" lang="en-US" u="none" cap="none" strike="noStrike"/>
                        <a:t>Recognition:</a:t>
                      </a:r>
                    </a:p>
                  </a:txBody>
                  <a:tcPr marT="33450" marB="33450" marR="50425" marL="50425" anchor="ctr"/>
                </a:tc>
                <a:tc>
                  <a:txBody>
                    <a:bodyPr>
                      <a:noAutofit/>
                    </a:bodyPr>
                    <a:lstStyle/>
                    <a:p>
                      <a:pPr indent="0" lvl="0" marL="0" marR="0" rtl="0" algn="r">
                        <a:lnSpc>
                          <a:spcPct val="100000"/>
                        </a:lnSpc>
                        <a:spcBef>
                          <a:spcPts val="0"/>
                        </a:spcBef>
                        <a:buNone/>
                      </a:pPr>
                      <a:r>
                        <a:t/>
                      </a:r>
                      <a:endParaRPr b="1" baseline="0" u="none" cap="none" strike="noStrike"/>
                    </a:p>
                  </a:txBody>
                  <a:tcPr marT="33450" marB="33450" marR="50425" marL="50425" anchor="ctr"/>
                </a:tc>
                <a:tc>
                  <a:txBody>
                    <a:bodyPr>
                      <a:noAutofit/>
                    </a:bodyPr>
                    <a:lstStyle/>
                    <a:p>
                      <a:pPr indent="0" lvl="0" marL="0" marR="0" rtl="0" algn="l">
                        <a:lnSpc>
                          <a:spcPct val="100000"/>
                        </a:lnSpc>
                        <a:spcBef>
                          <a:spcPts val="0"/>
                        </a:spcBef>
                        <a:buSzPct val="25000"/>
                        <a:buNone/>
                      </a:pPr>
                      <a:r>
                        <a:rPr b="1" lang="en-US"/>
                        <a:t>Jared Wood</a:t>
                      </a:r>
                    </a:p>
                  </a:txBody>
                  <a:tcPr marT="33450" marB="33450" marR="50425" marL="50425" anchor="ctr"/>
                </a:tc>
              </a:tr>
              <a:tr h="493775">
                <a:tc>
                  <a:txBody>
                    <a:bodyPr>
                      <a:noAutofit/>
                    </a:bodyPr>
                    <a:lstStyle/>
                    <a:p>
                      <a:pPr indent="0" lvl="0" marL="0" marR="0" rtl="0" algn="r">
                        <a:lnSpc>
                          <a:spcPct val="100000"/>
                        </a:lnSpc>
                        <a:spcBef>
                          <a:spcPts val="0"/>
                        </a:spcBef>
                        <a:buSzPct val="25000"/>
                        <a:buNone/>
                      </a:pPr>
                      <a:r>
                        <a:rPr b="1" baseline="0" lang="en-US" u="none" cap="none" strike="noStrike"/>
                        <a:t>SOCC:</a:t>
                      </a:r>
                    </a:p>
                  </a:txBody>
                  <a:tcPr marT="33450" marB="33450" marR="50425" marL="50425" anchor="ctr"/>
                </a:tc>
                <a:tc>
                  <a:txBody>
                    <a:bodyPr>
                      <a:noAutofit/>
                    </a:bodyPr>
                    <a:lstStyle/>
                    <a:p>
                      <a:pPr indent="0" lvl="0" marL="0" marR="0" rtl="0" algn="r">
                        <a:lnSpc>
                          <a:spcPct val="100000"/>
                        </a:lnSpc>
                        <a:spcBef>
                          <a:spcPts val="0"/>
                        </a:spcBef>
                        <a:buNone/>
                      </a:pPr>
                      <a:r>
                        <a:t/>
                      </a:r>
                      <a:endParaRPr b="1" baseline="0" u="none" cap="none" strike="noStrike"/>
                    </a:p>
                  </a:txBody>
                  <a:tcPr marT="33450" marB="33450" marR="50425" marL="50425" anchor="ctr"/>
                </a:tc>
                <a:tc>
                  <a:txBody>
                    <a:bodyPr>
                      <a:noAutofit/>
                    </a:bodyPr>
                    <a:lstStyle/>
                    <a:p>
                      <a:pPr indent="0" lvl="0" marL="0" marR="0" rtl="0" algn="l">
                        <a:lnSpc>
                          <a:spcPct val="100000"/>
                        </a:lnSpc>
                        <a:spcBef>
                          <a:spcPts val="0"/>
                        </a:spcBef>
                        <a:buSzPct val="25000"/>
                        <a:buNone/>
                      </a:pPr>
                      <a:r>
                        <a:rPr b="1" lang="en-US"/>
                        <a:t>Heath Palmer</a:t>
                      </a:r>
                    </a:p>
                  </a:txBody>
                  <a:tcPr marT="33450" marB="33450" marR="50425" marL="50425" anchor="ctr"/>
                </a:tc>
              </a:tr>
              <a:tr h="493775">
                <a:tc>
                  <a:txBody>
                    <a:bodyPr>
                      <a:noAutofit/>
                    </a:bodyPr>
                    <a:lstStyle/>
                    <a:p>
                      <a:pPr indent="0" lvl="0" marL="0" marR="0" rtl="0" algn="r">
                        <a:lnSpc>
                          <a:spcPct val="100000"/>
                        </a:lnSpc>
                        <a:spcBef>
                          <a:spcPts val="0"/>
                        </a:spcBef>
                        <a:buSzPct val="25000"/>
                        <a:buNone/>
                      </a:pPr>
                      <a:r>
                        <a:rPr b="1" baseline="0" lang="en-US" u="none" cap="none" strike="noStrike"/>
                        <a:t>Special Events:</a:t>
                      </a:r>
                    </a:p>
                  </a:txBody>
                  <a:tcPr marT="33450" marB="33450" marR="50425" marL="50425" anchor="ctr"/>
                </a:tc>
                <a:tc>
                  <a:txBody>
                    <a:bodyPr>
                      <a:noAutofit/>
                    </a:bodyPr>
                    <a:lstStyle/>
                    <a:p>
                      <a:pPr indent="0" lvl="0" marL="0" marR="0" rtl="0" algn="r">
                        <a:lnSpc>
                          <a:spcPct val="100000"/>
                        </a:lnSpc>
                        <a:spcBef>
                          <a:spcPts val="0"/>
                        </a:spcBef>
                        <a:buNone/>
                      </a:pPr>
                      <a:r>
                        <a:t/>
                      </a:r>
                      <a:endParaRPr b="1" baseline="0" u="none" cap="none" strike="noStrike"/>
                    </a:p>
                  </a:txBody>
                  <a:tcPr marT="33450" marB="33450" marR="50425" marL="50425" anchor="ctr"/>
                </a:tc>
                <a:tc>
                  <a:txBody>
                    <a:bodyPr>
                      <a:noAutofit/>
                    </a:bodyPr>
                    <a:lstStyle/>
                    <a:p>
                      <a:pPr indent="0" lvl="0" marL="0" marR="0" rtl="0" algn="l">
                        <a:lnSpc>
                          <a:spcPct val="100000"/>
                        </a:lnSpc>
                        <a:spcBef>
                          <a:spcPts val="0"/>
                        </a:spcBef>
                        <a:buSzPct val="25000"/>
                        <a:buNone/>
                      </a:pPr>
                      <a:r>
                        <a:rPr b="1" lang="en-US"/>
                        <a:t>Thomas Burns</a:t>
                      </a:r>
                    </a:p>
                  </a:txBody>
                  <a:tcPr marT="33450" marB="33450" marR="50425" marL="50425" anchor="ctr"/>
                </a:tc>
              </a:tr>
              <a:tr h="493775">
                <a:tc>
                  <a:txBody>
                    <a:bodyPr>
                      <a:noAutofit/>
                    </a:bodyPr>
                    <a:lstStyle/>
                    <a:p>
                      <a:pPr indent="0" lvl="0" marL="0" marR="0" rtl="0" algn="r">
                        <a:lnSpc>
                          <a:spcPct val="100000"/>
                        </a:lnSpc>
                        <a:spcBef>
                          <a:spcPts val="0"/>
                        </a:spcBef>
                        <a:buSzPct val="25000"/>
                        <a:buNone/>
                      </a:pPr>
                      <a:r>
                        <a:rPr b="1" baseline="0" lang="en-US" u="none" cap="none" strike="noStrike"/>
                        <a:t>Technology: </a:t>
                      </a:r>
                    </a:p>
                  </a:txBody>
                  <a:tcPr marT="33450" marB="33450" marR="50425" marL="50425" anchor="ctr"/>
                </a:tc>
                <a:tc>
                  <a:txBody>
                    <a:bodyPr>
                      <a:noAutofit/>
                    </a:bodyPr>
                    <a:lstStyle/>
                    <a:p>
                      <a:pPr indent="0" lvl="0" marL="0" marR="0" rtl="0" algn="r">
                        <a:lnSpc>
                          <a:spcPct val="100000"/>
                        </a:lnSpc>
                        <a:spcBef>
                          <a:spcPts val="0"/>
                        </a:spcBef>
                        <a:buNone/>
                      </a:pPr>
                      <a:r>
                        <a:t/>
                      </a:r>
                      <a:endParaRPr b="1" baseline="0" u="none" cap="none" strike="noStrike"/>
                    </a:p>
                  </a:txBody>
                  <a:tcPr marT="33450" marB="33450" marR="50425" marL="50425" anchor="ctr"/>
                </a:tc>
                <a:tc>
                  <a:txBody>
                    <a:bodyPr>
                      <a:noAutofit/>
                    </a:bodyPr>
                    <a:lstStyle/>
                    <a:p>
                      <a:pPr indent="0" lvl="0" marL="0" marR="0" rtl="0" algn="l">
                        <a:lnSpc>
                          <a:spcPct val="100000"/>
                        </a:lnSpc>
                        <a:spcBef>
                          <a:spcPts val="0"/>
                        </a:spcBef>
                        <a:buSzPct val="25000"/>
                        <a:buNone/>
                      </a:pPr>
                      <a:r>
                        <a:rPr b="1" lang="en-US"/>
                        <a:t>Michael Santacroce</a:t>
                      </a:r>
                    </a:p>
                  </a:txBody>
                  <a:tcPr marT="33450" marB="33450" marR="50425" marL="50425" anchor="ctr"/>
                </a:tc>
              </a:tr>
            </a:tbl>
          </a:graphicData>
        </a:graphic>
      </p:graphicFrame>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68" name="Shape 368"/>
        <p:cNvGrpSpPr/>
        <p:nvPr/>
      </p:nvGrpSpPr>
      <p:grpSpPr>
        <a:xfrm>
          <a:off x="0" y="0"/>
          <a:ext cx="0" cy="0"/>
          <a:chOff x="0" y="0"/>
          <a:chExt cx="0" cy="0"/>
        </a:xfrm>
      </p:grpSpPr>
      <p:sp>
        <p:nvSpPr>
          <p:cNvPr id="369" name="Shape 369"/>
          <p:cNvSpPr txBox="1"/>
          <p:nvPr>
            <p:ph type="title"/>
          </p:nvPr>
        </p:nvSpPr>
        <p:spPr>
          <a:xfrm>
            <a:off x="990600" y="2514600"/>
            <a:ext cx="7696199"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6000" u="none" cap="none" strike="noStrike">
                <a:solidFill>
                  <a:schemeClr val="dk2"/>
                </a:solidFill>
                <a:latin typeface="PT Sans"/>
                <a:ea typeface="PT Sans"/>
                <a:cs typeface="PT Sans"/>
                <a:sym typeface="PT Sans"/>
              </a:rPr>
              <a:t>Officer Reports</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1" name="Shape 451"/>
        <p:cNvGrpSpPr/>
        <p:nvPr/>
      </p:nvGrpSpPr>
      <p:grpSpPr>
        <a:xfrm>
          <a:off x="0" y="0"/>
          <a:ext cx="0" cy="0"/>
          <a:chOff x="0" y="0"/>
          <a:chExt cx="0" cy="0"/>
        </a:xfrm>
      </p:grpSpPr>
      <p:sp>
        <p:nvSpPr>
          <p:cNvPr id="452" name="Shape 452"/>
          <p:cNvSpPr txBox="1"/>
          <p:nvPr>
            <p:ph type="title"/>
          </p:nvPr>
        </p:nvSpPr>
        <p:spPr>
          <a:xfrm>
            <a:off x="1295400" y="609833"/>
            <a:ext cx="7696199"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4400" u="none" cap="none" strike="noStrike">
                <a:solidFill>
                  <a:schemeClr val="dk2"/>
                </a:solidFill>
                <a:latin typeface="PT Sans"/>
                <a:ea typeface="PT Sans"/>
                <a:cs typeface="PT Sans"/>
                <a:sym typeface="PT Sans"/>
              </a:rPr>
              <a:t>President</a:t>
            </a:r>
          </a:p>
        </p:txBody>
      </p:sp>
      <p:sp>
        <p:nvSpPr>
          <p:cNvPr id="453" name="Shape 453"/>
          <p:cNvSpPr txBox="1"/>
          <p:nvPr>
            <p:ph idx="1" type="body"/>
          </p:nvPr>
        </p:nvSpPr>
        <p:spPr>
          <a:xfrm>
            <a:off x="762000" y="1524000"/>
            <a:ext cx="8229600" cy="4438200"/>
          </a:xfrm>
          <a:prstGeom prst="rect">
            <a:avLst/>
          </a:prstGeom>
          <a:noFill/>
          <a:ln>
            <a:noFill/>
          </a:ln>
        </p:spPr>
        <p:txBody>
          <a:bodyPr anchorCtr="0" anchor="t" bIns="45700" lIns="91425" rIns="91425" tIns="45700">
            <a:noAutofit/>
          </a:bodyPr>
          <a:lstStyle/>
          <a:p>
            <a:pPr indent="-228600" lvl="0" marL="914400" rtl="0">
              <a:lnSpc>
                <a:spcPct val="115000"/>
              </a:lnSpc>
              <a:spcBef>
                <a:spcPts val="800"/>
              </a:spcBef>
              <a:buSzPct val="75000"/>
              <a:buFont typeface="PT Sans"/>
            </a:pPr>
            <a:r>
              <a:rPr lang="en-US">
                <a:solidFill>
                  <a:schemeClr val="dk1"/>
                </a:solidFill>
                <a:latin typeface="Arial"/>
                <a:ea typeface="Arial"/>
                <a:cs typeface="Arial"/>
                <a:sym typeface="Arial"/>
              </a:rPr>
              <a:t>Office Hours:</a:t>
            </a:r>
          </a:p>
          <a:p>
            <a:pPr indent="-228600" lvl="1" marL="1371600" rtl="0">
              <a:lnSpc>
                <a:spcPct val="115000"/>
              </a:lnSpc>
              <a:spcBef>
                <a:spcPts val="700"/>
              </a:spcBef>
              <a:buSzPct val="75000"/>
              <a:buFont typeface="PT Sans"/>
            </a:pPr>
            <a:r>
              <a:rPr lang="en-US">
                <a:latin typeface="Arial"/>
                <a:ea typeface="Arial"/>
                <a:cs typeface="Arial"/>
                <a:sym typeface="Arial"/>
              </a:rPr>
              <a:t>Thursdays 12:00PM-1:45PM</a:t>
            </a:r>
          </a:p>
          <a:p>
            <a:pPr indent="-228600" lvl="1" marL="1371600" rtl="0">
              <a:lnSpc>
                <a:spcPct val="115000"/>
              </a:lnSpc>
              <a:spcBef>
                <a:spcPts val="700"/>
              </a:spcBef>
              <a:buSzPct val="75000"/>
              <a:buFont typeface="PT Sans"/>
            </a:pPr>
            <a:r>
              <a:rPr lang="en-US">
                <a:latin typeface="Arial"/>
                <a:ea typeface="Arial"/>
                <a:cs typeface="Arial"/>
                <a:sym typeface="Arial"/>
              </a:rPr>
              <a:t>Baldwin 650</a:t>
            </a:r>
          </a:p>
          <a:p>
            <a:pPr indent="-228600" lvl="0" marL="914400" rtl="0">
              <a:lnSpc>
                <a:spcPct val="115000"/>
              </a:lnSpc>
              <a:spcBef>
                <a:spcPts val="800"/>
              </a:spcBef>
              <a:buSzPct val="100000"/>
              <a:buFont typeface="PT Sans"/>
            </a:pPr>
            <a:r>
              <a:rPr lang="en-US" sz="2400">
                <a:latin typeface="Arial"/>
                <a:ea typeface="Arial"/>
                <a:cs typeface="Arial"/>
                <a:sym typeface="Arial"/>
              </a:rPr>
              <a:t>perottca@mail.uc.edu</a:t>
            </a:r>
          </a:p>
        </p:txBody>
      </p:sp>
      <p:sp>
        <p:nvSpPr>
          <p:cNvPr id="454" name="Shape 454"/>
          <p:cNvSpPr txBox="1"/>
          <p:nvPr/>
        </p:nvSpPr>
        <p:spPr>
          <a:xfrm>
            <a:off x="7315200" y="0"/>
            <a:ext cx="2133599" cy="762000"/>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1" baseline="0" i="0" lang="en-US" sz="1600" u="sng" cap="none" strike="noStrike">
                <a:solidFill>
                  <a:schemeClr val="dk2"/>
                </a:solidFill>
                <a:latin typeface="PT Sans"/>
                <a:ea typeface="PT Sans"/>
                <a:cs typeface="PT Sans"/>
                <a:sym typeface="PT Sans"/>
              </a:rPr>
              <a:t>Officer: </a:t>
            </a:r>
          </a:p>
          <a:p>
            <a:pPr lvl="0" rtl="0">
              <a:spcBef>
                <a:spcPts val="0"/>
              </a:spcBef>
              <a:buClr>
                <a:schemeClr val="dk1"/>
              </a:buClr>
              <a:buSzPct val="25000"/>
              <a:buFont typeface="Arial"/>
              <a:buNone/>
            </a:pPr>
            <a:r>
              <a:rPr lang="en-US" sz="1600">
                <a:solidFill>
                  <a:schemeClr val="dk2"/>
                </a:solidFill>
                <a:latin typeface="PT Sans"/>
                <a:ea typeface="PT Sans"/>
                <a:cs typeface="PT Sans"/>
                <a:sym typeface="PT Sans"/>
              </a:rPr>
              <a:t>Carlo Perottino</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58" name="Shape 458"/>
        <p:cNvGrpSpPr/>
        <p:nvPr/>
      </p:nvGrpSpPr>
      <p:grpSpPr>
        <a:xfrm>
          <a:off x="0" y="0"/>
          <a:ext cx="0" cy="0"/>
          <a:chOff x="0" y="0"/>
          <a:chExt cx="0" cy="0"/>
        </a:xfrm>
      </p:grpSpPr>
      <p:sp>
        <p:nvSpPr>
          <p:cNvPr id="459" name="Shape 459"/>
          <p:cNvSpPr txBox="1"/>
          <p:nvPr>
            <p:ph type="title"/>
          </p:nvPr>
        </p:nvSpPr>
        <p:spPr>
          <a:xfrm>
            <a:off x="1295400" y="609833"/>
            <a:ext cx="7696199"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4400" u="none" cap="none" strike="noStrike">
                <a:solidFill>
                  <a:schemeClr val="dk2"/>
                </a:solidFill>
                <a:latin typeface="PT Sans"/>
                <a:ea typeface="PT Sans"/>
                <a:cs typeface="PT Sans"/>
                <a:sym typeface="PT Sans"/>
              </a:rPr>
              <a:t>Vice President</a:t>
            </a:r>
          </a:p>
        </p:txBody>
      </p:sp>
      <p:sp>
        <p:nvSpPr>
          <p:cNvPr id="460" name="Shape 460"/>
          <p:cNvSpPr txBox="1"/>
          <p:nvPr>
            <p:ph idx="1" type="body"/>
          </p:nvPr>
        </p:nvSpPr>
        <p:spPr>
          <a:xfrm>
            <a:off x="1295400" y="1623099"/>
            <a:ext cx="7696199" cy="4562099"/>
          </a:xfrm>
          <a:prstGeom prst="rect">
            <a:avLst/>
          </a:prstGeom>
          <a:noFill/>
          <a:ln>
            <a:noFill/>
          </a:ln>
        </p:spPr>
        <p:txBody>
          <a:bodyPr anchorCtr="0" anchor="t" bIns="45700" lIns="91425" rIns="91425" tIns="45700">
            <a:noAutofit/>
          </a:bodyPr>
          <a:lstStyle/>
          <a:p>
            <a:pPr indent="-228600" lvl="0" marL="457200" rtl="0">
              <a:lnSpc>
                <a:spcPct val="115000"/>
              </a:lnSpc>
              <a:spcBef>
                <a:spcPts val="800"/>
              </a:spcBef>
              <a:buClr>
                <a:schemeClr val="dk1"/>
              </a:buClr>
              <a:buSzPct val="100000"/>
            </a:pPr>
            <a:r>
              <a:rPr lang="en-US" sz="3000">
                <a:solidFill>
                  <a:schemeClr val="dk1"/>
                </a:solidFill>
              </a:rPr>
              <a:t>Office Hours:</a:t>
            </a:r>
          </a:p>
          <a:p>
            <a:pPr indent="-228600" lvl="1" marL="914400" rtl="0">
              <a:lnSpc>
                <a:spcPct val="115000"/>
              </a:lnSpc>
              <a:spcBef>
                <a:spcPts val="700"/>
              </a:spcBef>
              <a:buClr>
                <a:schemeClr val="dk1"/>
              </a:buClr>
              <a:buSzPct val="100000"/>
            </a:pPr>
            <a:r>
              <a:rPr lang="en-US" sz="3000">
                <a:solidFill>
                  <a:schemeClr val="dk1"/>
                </a:solidFill>
              </a:rPr>
              <a:t>Thursdays 4:30-5:30 PM</a:t>
            </a:r>
          </a:p>
          <a:p>
            <a:pPr indent="-228600" lvl="1" marL="914400" rtl="0">
              <a:lnSpc>
                <a:spcPct val="115000"/>
              </a:lnSpc>
              <a:spcBef>
                <a:spcPts val="700"/>
              </a:spcBef>
              <a:buClr>
                <a:schemeClr val="dk1"/>
              </a:buClr>
              <a:buSzPct val="100000"/>
            </a:pPr>
            <a:r>
              <a:rPr lang="en-US" sz="3000">
                <a:solidFill>
                  <a:schemeClr val="dk1"/>
                </a:solidFill>
              </a:rPr>
              <a:t>Baldwin 650</a:t>
            </a:r>
          </a:p>
          <a:p>
            <a:pPr indent="-228600" lvl="1" marL="914400" rtl="0">
              <a:lnSpc>
                <a:spcPct val="115000"/>
              </a:lnSpc>
              <a:spcBef>
                <a:spcPts val="700"/>
              </a:spcBef>
              <a:buClr>
                <a:schemeClr val="dk1"/>
              </a:buClr>
              <a:buSzPct val="100000"/>
            </a:pPr>
            <a:r>
              <a:rPr lang="en-US" sz="3000">
                <a:solidFill>
                  <a:schemeClr val="dk1"/>
                </a:solidFill>
              </a:rPr>
              <a:t>Willing to help with any issues you have pertaining to CEAS</a:t>
            </a:r>
          </a:p>
          <a:p>
            <a:pPr indent="0" lvl="0" marL="457200" rtl="0">
              <a:lnSpc>
                <a:spcPct val="115000"/>
              </a:lnSpc>
              <a:spcBef>
                <a:spcPts val="700"/>
              </a:spcBef>
              <a:buNone/>
            </a:pPr>
            <a:r>
              <a:t/>
            </a:r>
            <a:endParaRPr sz="600">
              <a:solidFill>
                <a:schemeClr val="dk1"/>
              </a:solidFill>
            </a:endParaRPr>
          </a:p>
          <a:p>
            <a:pPr indent="-228600" lvl="0" marL="457200" marR="0" rtl="0" algn="l">
              <a:lnSpc>
                <a:spcPct val="115000"/>
              </a:lnSpc>
              <a:spcBef>
                <a:spcPts val="700"/>
              </a:spcBef>
              <a:spcAft>
                <a:spcPts val="0"/>
              </a:spcAft>
              <a:buClr>
                <a:schemeClr val="dk1"/>
              </a:buClr>
              <a:buSzPct val="100000"/>
              <a:buFont typeface="Arial"/>
            </a:pPr>
            <a:r>
              <a:rPr lang="en-US" sz="3000">
                <a:solidFill>
                  <a:schemeClr val="dk1"/>
                </a:solidFill>
              </a:rPr>
              <a:t>ballnn@mail.uc.edu</a:t>
            </a:r>
          </a:p>
          <a:p>
            <a:pPr indent="0" lvl="0" marL="0" marR="0" rtl="0" algn="l">
              <a:lnSpc>
                <a:spcPct val="100000"/>
              </a:lnSpc>
              <a:spcBef>
                <a:spcPts val="640"/>
              </a:spcBef>
              <a:spcAft>
                <a:spcPts val="0"/>
              </a:spcAft>
              <a:buNone/>
            </a:pPr>
            <a:r>
              <a:t/>
            </a:r>
            <a:endParaRPr sz="3200">
              <a:solidFill>
                <a:schemeClr val="dk1"/>
              </a:solidFill>
              <a:latin typeface="PT Sans"/>
              <a:ea typeface="PT Sans"/>
              <a:cs typeface="PT Sans"/>
              <a:sym typeface="PT Sans"/>
            </a:endParaRPr>
          </a:p>
        </p:txBody>
      </p:sp>
      <p:sp>
        <p:nvSpPr>
          <p:cNvPr id="461" name="Shape 461"/>
          <p:cNvSpPr txBox="1"/>
          <p:nvPr/>
        </p:nvSpPr>
        <p:spPr>
          <a:xfrm>
            <a:off x="7315200" y="152401"/>
            <a:ext cx="2286000" cy="64619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1800" u="sng" cap="none" strike="noStrike">
                <a:solidFill>
                  <a:schemeClr val="dk1"/>
                </a:solidFill>
                <a:latin typeface="PT Sans"/>
                <a:ea typeface="PT Sans"/>
                <a:cs typeface="PT Sans"/>
                <a:sym typeface="PT Sans"/>
              </a:rPr>
              <a:t>Officer: </a:t>
            </a:r>
          </a:p>
          <a:p>
            <a:pPr indent="0" lvl="0" marL="0" marR="0" rtl="0" algn="l">
              <a:spcBef>
                <a:spcPts val="0"/>
              </a:spcBef>
              <a:buSzPct val="25000"/>
              <a:buNone/>
            </a:pPr>
            <a:r>
              <a:rPr lang="en-US" sz="1800">
                <a:solidFill>
                  <a:schemeClr val="dk1"/>
                </a:solidFill>
                <a:latin typeface="PT Sans"/>
                <a:ea typeface="PT Sans"/>
                <a:cs typeface="PT Sans"/>
                <a:sym typeface="PT Sans"/>
              </a:rPr>
              <a:t>Nathan Ball</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5" name="Shape 465"/>
        <p:cNvGrpSpPr/>
        <p:nvPr/>
      </p:nvGrpSpPr>
      <p:grpSpPr>
        <a:xfrm>
          <a:off x="0" y="0"/>
          <a:ext cx="0" cy="0"/>
          <a:chOff x="0" y="0"/>
          <a:chExt cx="0" cy="0"/>
        </a:xfrm>
      </p:grpSpPr>
      <p:sp>
        <p:nvSpPr>
          <p:cNvPr id="466" name="Shape 466"/>
          <p:cNvSpPr txBox="1"/>
          <p:nvPr>
            <p:ph type="title"/>
          </p:nvPr>
        </p:nvSpPr>
        <p:spPr>
          <a:xfrm>
            <a:off x="1295400" y="609833"/>
            <a:ext cx="7696199"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4400" u="none" cap="none" strike="noStrike">
                <a:solidFill>
                  <a:schemeClr val="dk2"/>
                </a:solidFill>
                <a:latin typeface="PT Sans"/>
                <a:ea typeface="PT Sans"/>
                <a:cs typeface="PT Sans"/>
                <a:sym typeface="PT Sans"/>
              </a:rPr>
              <a:t>Associate Vice President</a:t>
            </a:r>
          </a:p>
        </p:txBody>
      </p:sp>
      <p:sp>
        <p:nvSpPr>
          <p:cNvPr id="467" name="Shape 467"/>
          <p:cNvSpPr txBox="1"/>
          <p:nvPr>
            <p:ph idx="1" type="body"/>
          </p:nvPr>
        </p:nvSpPr>
        <p:spPr>
          <a:xfrm>
            <a:off x="1295400" y="1935202"/>
            <a:ext cx="7696199" cy="3551099"/>
          </a:xfrm>
          <a:prstGeom prst="rect">
            <a:avLst/>
          </a:prstGeom>
          <a:noFill/>
          <a:ln>
            <a:noFill/>
          </a:ln>
        </p:spPr>
        <p:txBody>
          <a:bodyPr anchorCtr="0" anchor="t" bIns="45700" lIns="91425" rIns="91425" tIns="45700">
            <a:noAutofit/>
          </a:bodyPr>
          <a:lstStyle/>
          <a:p>
            <a:pPr indent="0" lvl="0" marL="0" rtl="0">
              <a:spcBef>
                <a:spcPts val="0"/>
              </a:spcBef>
              <a:buClr>
                <a:schemeClr val="dk1"/>
              </a:buClr>
              <a:buFont typeface="PT Sans"/>
              <a:buNone/>
            </a:pPr>
            <a:r>
              <a:t/>
            </a:r>
            <a:endParaRPr sz="1400">
              <a:solidFill>
                <a:schemeClr val="dk1"/>
              </a:solidFill>
              <a:latin typeface="Arial"/>
              <a:ea typeface="Arial"/>
              <a:cs typeface="Arial"/>
              <a:sym typeface="Arial"/>
            </a:endParaRPr>
          </a:p>
          <a:p>
            <a:pPr indent="-228600" lvl="0" marL="457200" rtl="0">
              <a:lnSpc>
                <a:spcPct val="120000"/>
              </a:lnSpc>
              <a:spcBef>
                <a:spcPts val="0"/>
              </a:spcBef>
            </a:pPr>
            <a:r>
              <a:rPr lang="en-US">
                <a:solidFill>
                  <a:schemeClr val="dk1"/>
                </a:solidFill>
                <a:latin typeface="Arial"/>
                <a:ea typeface="Arial"/>
                <a:cs typeface="Arial"/>
                <a:sym typeface="Arial"/>
              </a:rPr>
              <a:t>Office Hours:</a:t>
            </a:r>
          </a:p>
          <a:p>
            <a:pPr indent="-228600" lvl="1" marL="914400" rtl="0">
              <a:lnSpc>
                <a:spcPct val="120000"/>
              </a:lnSpc>
              <a:spcBef>
                <a:spcPts val="0"/>
              </a:spcBef>
              <a:buSzPct val="100000"/>
              <a:buFont typeface="Courier New"/>
            </a:pPr>
            <a:r>
              <a:rPr lang="en-US" sz="3200">
                <a:latin typeface="Arial"/>
                <a:ea typeface="Arial"/>
                <a:cs typeface="Arial"/>
                <a:sym typeface="Arial"/>
              </a:rPr>
              <a:t>Monday 6:30-7:30</a:t>
            </a:r>
          </a:p>
          <a:p>
            <a:pPr indent="-228600" lvl="1" marL="914400" rtl="0">
              <a:lnSpc>
                <a:spcPct val="115000"/>
              </a:lnSpc>
              <a:spcBef>
                <a:spcPts val="0"/>
              </a:spcBef>
              <a:buSzPct val="100000"/>
              <a:buFont typeface="Courier New"/>
            </a:pPr>
            <a:r>
              <a:rPr lang="en-US" sz="3200">
                <a:latin typeface="Arial"/>
                <a:ea typeface="Arial"/>
                <a:cs typeface="Arial"/>
                <a:sym typeface="Arial"/>
              </a:rPr>
              <a:t>Baldwin 650</a:t>
            </a:r>
          </a:p>
          <a:p>
            <a:pPr indent="0" lvl="0" marL="457200" rtl="0">
              <a:lnSpc>
                <a:spcPct val="115000"/>
              </a:lnSpc>
              <a:spcBef>
                <a:spcPts val="0"/>
              </a:spcBef>
              <a:buNone/>
            </a:pPr>
            <a:r>
              <a:t/>
            </a:r>
            <a:endParaRPr sz="600">
              <a:latin typeface="Arial"/>
              <a:ea typeface="Arial"/>
              <a:cs typeface="Arial"/>
              <a:sym typeface="Arial"/>
            </a:endParaRPr>
          </a:p>
          <a:p>
            <a:pPr indent="-228600" lvl="0" marL="457200" rtl="0">
              <a:lnSpc>
                <a:spcPct val="115000"/>
              </a:lnSpc>
              <a:spcBef>
                <a:spcPts val="0"/>
              </a:spcBef>
              <a:buSzPct val="100000"/>
              <a:buFont typeface="Arial"/>
            </a:pPr>
            <a:r>
              <a:rPr lang="en-US">
                <a:latin typeface="Arial"/>
                <a:ea typeface="Arial"/>
                <a:cs typeface="Arial"/>
                <a:sym typeface="Arial"/>
              </a:rPr>
              <a:t>hamitnt@mail.uc.edu</a:t>
            </a:r>
          </a:p>
        </p:txBody>
      </p:sp>
      <p:sp>
        <p:nvSpPr>
          <p:cNvPr id="468" name="Shape 468"/>
          <p:cNvSpPr txBox="1"/>
          <p:nvPr/>
        </p:nvSpPr>
        <p:spPr>
          <a:xfrm>
            <a:off x="7162800" y="152401"/>
            <a:ext cx="2286000" cy="64619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1800" u="sng" cap="none" strike="noStrike">
                <a:solidFill>
                  <a:schemeClr val="dk1"/>
                </a:solidFill>
                <a:latin typeface="PT Sans"/>
                <a:ea typeface="PT Sans"/>
                <a:cs typeface="PT Sans"/>
                <a:sym typeface="PT Sans"/>
              </a:rPr>
              <a:t>Officer:</a:t>
            </a:r>
            <a:r>
              <a:rPr b="0" baseline="0" i="0" lang="en-US" sz="1800" u="none" cap="none" strike="noStrike">
                <a:solidFill>
                  <a:schemeClr val="dk1"/>
                </a:solidFill>
                <a:latin typeface="PT Sans"/>
                <a:ea typeface="PT Sans"/>
                <a:cs typeface="PT Sans"/>
                <a:sym typeface="PT Sans"/>
              </a:rPr>
              <a:t> </a:t>
            </a:r>
          </a:p>
          <a:p>
            <a:pPr indent="0" lvl="0" marL="0" marR="0" rtl="0" algn="l">
              <a:spcBef>
                <a:spcPts val="0"/>
              </a:spcBef>
              <a:buSzPct val="25000"/>
              <a:buNone/>
            </a:pPr>
            <a:r>
              <a:rPr lang="en-US" sz="1800">
                <a:solidFill>
                  <a:schemeClr val="dk1"/>
                </a:solidFill>
                <a:latin typeface="PT Sans"/>
                <a:ea typeface="PT Sans"/>
                <a:cs typeface="PT Sans"/>
                <a:sym typeface="PT Sans"/>
              </a:rPr>
              <a:t>Nathan Hamit</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2" name="Shape 472"/>
        <p:cNvGrpSpPr/>
        <p:nvPr/>
      </p:nvGrpSpPr>
      <p:grpSpPr>
        <a:xfrm>
          <a:off x="0" y="0"/>
          <a:ext cx="0" cy="0"/>
          <a:chOff x="0" y="0"/>
          <a:chExt cx="0" cy="0"/>
        </a:xfrm>
      </p:grpSpPr>
      <p:sp>
        <p:nvSpPr>
          <p:cNvPr id="473" name="Shape 473"/>
          <p:cNvSpPr txBox="1"/>
          <p:nvPr>
            <p:ph type="title"/>
          </p:nvPr>
        </p:nvSpPr>
        <p:spPr>
          <a:xfrm>
            <a:off x="1295400" y="609833"/>
            <a:ext cx="7696199"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lang="en-US" sz="4400">
                <a:solidFill>
                  <a:schemeClr val="dk2"/>
                </a:solidFill>
                <a:latin typeface="PT Sans"/>
                <a:ea typeface="PT Sans"/>
                <a:cs typeface="PT Sans"/>
                <a:sym typeface="PT Sans"/>
              </a:rPr>
              <a:t>Treasurer </a:t>
            </a:r>
          </a:p>
        </p:txBody>
      </p:sp>
      <p:sp>
        <p:nvSpPr>
          <p:cNvPr id="474" name="Shape 474"/>
          <p:cNvSpPr txBox="1"/>
          <p:nvPr>
            <p:ph idx="1" type="body"/>
          </p:nvPr>
        </p:nvSpPr>
        <p:spPr>
          <a:xfrm>
            <a:off x="1295400" y="1935202"/>
            <a:ext cx="7696199" cy="3551099"/>
          </a:xfrm>
          <a:prstGeom prst="rect">
            <a:avLst/>
          </a:prstGeom>
          <a:noFill/>
          <a:ln>
            <a:noFill/>
          </a:ln>
        </p:spPr>
        <p:txBody>
          <a:bodyPr anchorCtr="0" anchor="t" bIns="45700" lIns="91425" rIns="91425" tIns="45700">
            <a:noAutofit/>
          </a:bodyPr>
          <a:lstStyle/>
          <a:p>
            <a:pPr indent="0" lvl="0" marL="0" rtl="0">
              <a:spcBef>
                <a:spcPts val="0"/>
              </a:spcBef>
              <a:buClr>
                <a:schemeClr val="dk1"/>
              </a:buClr>
              <a:buFont typeface="PT Sans"/>
              <a:buNone/>
            </a:pPr>
            <a:r>
              <a:t/>
            </a:r>
            <a:endParaRPr sz="1400">
              <a:solidFill>
                <a:schemeClr val="dk1"/>
              </a:solidFill>
              <a:latin typeface="Arial"/>
              <a:ea typeface="Arial"/>
              <a:cs typeface="Arial"/>
              <a:sym typeface="Arial"/>
            </a:endParaRPr>
          </a:p>
          <a:p>
            <a:pPr indent="-228600" lvl="0" marL="457200" rtl="0">
              <a:lnSpc>
                <a:spcPct val="120000"/>
              </a:lnSpc>
              <a:spcBef>
                <a:spcPts val="0"/>
              </a:spcBef>
            </a:pPr>
            <a:r>
              <a:rPr lang="en-US">
                <a:solidFill>
                  <a:schemeClr val="dk1"/>
                </a:solidFill>
                <a:latin typeface="Arial"/>
                <a:ea typeface="Arial"/>
                <a:cs typeface="Arial"/>
                <a:sym typeface="Arial"/>
              </a:rPr>
              <a:t>Office Hours:</a:t>
            </a:r>
          </a:p>
          <a:p>
            <a:pPr indent="-228600" lvl="1" marL="914400" rtl="0">
              <a:lnSpc>
                <a:spcPct val="120000"/>
              </a:lnSpc>
              <a:spcBef>
                <a:spcPts val="0"/>
              </a:spcBef>
              <a:buSzPct val="100000"/>
              <a:buFont typeface="Courier New"/>
            </a:pPr>
            <a:r>
              <a:rPr lang="en-US" sz="3200">
                <a:latin typeface="Arial"/>
                <a:ea typeface="Arial"/>
                <a:cs typeface="Arial"/>
                <a:sym typeface="Arial"/>
              </a:rPr>
              <a:t>Monday 6:30-7:30</a:t>
            </a:r>
          </a:p>
          <a:p>
            <a:pPr indent="-228600" lvl="1" marL="914400" rtl="0">
              <a:lnSpc>
                <a:spcPct val="115000"/>
              </a:lnSpc>
              <a:spcBef>
                <a:spcPts val="0"/>
              </a:spcBef>
              <a:buSzPct val="100000"/>
              <a:buFont typeface="Courier New"/>
            </a:pPr>
            <a:r>
              <a:rPr lang="en-US" sz="3200">
                <a:latin typeface="Arial"/>
                <a:ea typeface="Arial"/>
                <a:cs typeface="Arial"/>
                <a:sym typeface="Arial"/>
              </a:rPr>
              <a:t>Baldwin 650</a:t>
            </a:r>
          </a:p>
          <a:p>
            <a:pPr indent="0" lvl="0" marL="457200" rtl="0">
              <a:lnSpc>
                <a:spcPct val="115000"/>
              </a:lnSpc>
              <a:spcBef>
                <a:spcPts val="0"/>
              </a:spcBef>
              <a:buNone/>
            </a:pPr>
            <a:r>
              <a:t/>
            </a:r>
            <a:endParaRPr sz="600">
              <a:latin typeface="Arial"/>
              <a:ea typeface="Arial"/>
              <a:cs typeface="Arial"/>
              <a:sym typeface="Arial"/>
            </a:endParaRPr>
          </a:p>
          <a:p>
            <a:pPr indent="-228600" lvl="0" marL="457200" rtl="0">
              <a:lnSpc>
                <a:spcPct val="115000"/>
              </a:lnSpc>
              <a:spcBef>
                <a:spcPts val="0"/>
              </a:spcBef>
            </a:pPr>
            <a:r>
              <a:rPr lang="en-US">
                <a:solidFill>
                  <a:schemeClr val="dk1"/>
                </a:solidFill>
                <a:latin typeface="Arial"/>
                <a:ea typeface="Arial"/>
                <a:cs typeface="Arial"/>
                <a:sym typeface="Arial"/>
              </a:rPr>
              <a:t>innigemd@mail.uc.edu</a:t>
            </a:r>
          </a:p>
        </p:txBody>
      </p:sp>
      <p:sp>
        <p:nvSpPr>
          <p:cNvPr id="475" name="Shape 475"/>
          <p:cNvSpPr txBox="1"/>
          <p:nvPr/>
        </p:nvSpPr>
        <p:spPr>
          <a:xfrm>
            <a:off x="7010389" y="64525"/>
            <a:ext cx="2133599" cy="762000"/>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1" baseline="0" i="0" lang="en-US" sz="1600" u="sng" cap="none" strike="noStrike">
                <a:solidFill>
                  <a:schemeClr val="dk2"/>
                </a:solidFill>
                <a:latin typeface="PT Sans"/>
                <a:ea typeface="PT Sans"/>
                <a:cs typeface="PT Sans"/>
                <a:sym typeface="PT Sans"/>
              </a:rPr>
              <a:t>Officer:</a:t>
            </a:r>
          </a:p>
          <a:p>
            <a:pPr indent="0" lvl="0" marL="0" marR="0" rtl="0" algn="l">
              <a:spcBef>
                <a:spcPts val="0"/>
              </a:spcBef>
              <a:buSzPct val="25000"/>
              <a:buNone/>
            </a:pPr>
            <a:r>
              <a:rPr b="1" lang="en-US" sz="1600">
                <a:solidFill>
                  <a:schemeClr val="dk2"/>
                </a:solidFill>
                <a:latin typeface="PT Sans"/>
                <a:ea typeface="PT Sans"/>
                <a:cs typeface="PT Sans"/>
                <a:sym typeface="PT Sans"/>
              </a:rPr>
              <a:t>Max Inniger</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79" name="Shape 479"/>
        <p:cNvGrpSpPr/>
        <p:nvPr/>
      </p:nvGrpSpPr>
      <p:grpSpPr>
        <a:xfrm>
          <a:off x="0" y="0"/>
          <a:ext cx="0" cy="0"/>
          <a:chOff x="0" y="0"/>
          <a:chExt cx="0" cy="0"/>
        </a:xfrm>
      </p:grpSpPr>
      <p:sp>
        <p:nvSpPr>
          <p:cNvPr id="480" name="Shape 480"/>
          <p:cNvSpPr txBox="1"/>
          <p:nvPr>
            <p:ph type="title"/>
          </p:nvPr>
        </p:nvSpPr>
        <p:spPr>
          <a:xfrm>
            <a:off x="1295375" y="463608"/>
            <a:ext cx="7696199"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4400" u="none" cap="none" strike="noStrike">
                <a:solidFill>
                  <a:schemeClr val="dk2"/>
                </a:solidFill>
                <a:latin typeface="PT Sans"/>
                <a:ea typeface="PT Sans"/>
                <a:cs typeface="PT Sans"/>
                <a:sym typeface="PT Sans"/>
              </a:rPr>
              <a:t>Secretary</a:t>
            </a:r>
          </a:p>
        </p:txBody>
      </p:sp>
      <p:sp>
        <p:nvSpPr>
          <p:cNvPr id="481" name="Shape 481"/>
          <p:cNvSpPr txBox="1"/>
          <p:nvPr>
            <p:ph idx="1" type="body"/>
          </p:nvPr>
        </p:nvSpPr>
        <p:spPr>
          <a:xfrm>
            <a:off x="1295375" y="1257550"/>
            <a:ext cx="7696199" cy="3994500"/>
          </a:xfrm>
          <a:prstGeom prst="rect">
            <a:avLst/>
          </a:prstGeom>
          <a:noFill/>
          <a:ln>
            <a:noFill/>
          </a:ln>
        </p:spPr>
        <p:txBody>
          <a:bodyPr anchorCtr="0" anchor="t" bIns="45700" lIns="91425" rIns="91425" tIns="45700">
            <a:noAutofit/>
          </a:bodyPr>
          <a:lstStyle/>
          <a:p>
            <a:pPr indent="-228600" lvl="0" marL="457200" rtl="0">
              <a:lnSpc>
                <a:spcPct val="115000"/>
              </a:lnSpc>
              <a:spcBef>
                <a:spcPts val="800"/>
              </a:spcBef>
              <a:buSzPct val="100000"/>
              <a:buFont typeface="PT Sans"/>
            </a:pPr>
            <a:r>
              <a:rPr lang="en-US" sz="2400">
                <a:solidFill>
                  <a:schemeClr val="dk1"/>
                </a:solidFill>
                <a:latin typeface="Arial"/>
                <a:ea typeface="Arial"/>
                <a:cs typeface="Arial"/>
                <a:sym typeface="Arial"/>
              </a:rPr>
              <a:t>Office Hours:</a:t>
            </a:r>
          </a:p>
          <a:p>
            <a:pPr indent="-228600" lvl="1" marL="914400" rtl="0">
              <a:lnSpc>
                <a:spcPct val="115000"/>
              </a:lnSpc>
              <a:spcBef>
                <a:spcPts val="700"/>
              </a:spcBef>
              <a:buSzPct val="100000"/>
              <a:buFont typeface="PT Sans"/>
            </a:pPr>
            <a:r>
              <a:rPr lang="en-US" sz="2400">
                <a:latin typeface="Arial"/>
                <a:ea typeface="Arial"/>
                <a:cs typeface="Arial"/>
                <a:sym typeface="Arial"/>
              </a:rPr>
              <a:t>Thursdays 6:30PM-7:30PM</a:t>
            </a:r>
          </a:p>
          <a:p>
            <a:pPr indent="-228600" lvl="1" marL="914400" rtl="0">
              <a:lnSpc>
                <a:spcPct val="115000"/>
              </a:lnSpc>
              <a:spcBef>
                <a:spcPts val="700"/>
              </a:spcBef>
              <a:buSzPct val="100000"/>
              <a:buFont typeface="PT Sans"/>
            </a:pPr>
            <a:r>
              <a:rPr lang="en-US" sz="2400">
                <a:latin typeface="Arial"/>
                <a:ea typeface="Arial"/>
                <a:cs typeface="Arial"/>
                <a:sym typeface="Arial"/>
              </a:rPr>
              <a:t>Baldwin 650</a:t>
            </a:r>
          </a:p>
          <a:p>
            <a:pPr indent="0" lvl="0" marL="0" marR="0" rtl="0" algn="l">
              <a:lnSpc>
                <a:spcPct val="115000"/>
              </a:lnSpc>
              <a:spcBef>
                <a:spcPts val="700"/>
              </a:spcBef>
              <a:spcAft>
                <a:spcPts val="0"/>
              </a:spcAft>
              <a:buNone/>
            </a:pPr>
            <a:r>
              <a:t/>
            </a:r>
            <a:endParaRPr sz="600">
              <a:latin typeface="Arial"/>
              <a:ea typeface="Arial"/>
              <a:cs typeface="Arial"/>
              <a:sym typeface="Arial"/>
            </a:endParaRPr>
          </a:p>
          <a:p>
            <a:pPr indent="-228600" lvl="0" marL="457200" rtl="0">
              <a:spcBef>
                <a:spcPts val="0"/>
              </a:spcBef>
              <a:buSzPct val="100000"/>
              <a:buFont typeface="PT Sans"/>
            </a:pPr>
            <a:r>
              <a:rPr lang="en-US" sz="2400">
                <a:solidFill>
                  <a:schemeClr val="dk1"/>
                </a:solidFill>
                <a:latin typeface="PT Sans"/>
                <a:ea typeface="PT Sans"/>
                <a:cs typeface="PT Sans"/>
                <a:sym typeface="PT Sans"/>
              </a:rPr>
              <a:t>Please sign in at the back of the room</a:t>
            </a:r>
          </a:p>
          <a:p>
            <a:pPr indent="0" lvl="0" marL="0" rtl="0">
              <a:spcBef>
                <a:spcPts val="0"/>
              </a:spcBef>
              <a:buNone/>
            </a:pPr>
            <a:r>
              <a:t/>
            </a:r>
            <a:endParaRPr sz="600">
              <a:solidFill>
                <a:schemeClr val="dk1"/>
              </a:solidFill>
              <a:latin typeface="PT Sans"/>
              <a:ea typeface="PT Sans"/>
              <a:cs typeface="PT Sans"/>
              <a:sym typeface="PT Sans"/>
            </a:endParaRPr>
          </a:p>
          <a:p>
            <a:pPr indent="-228600" lvl="0" marL="457200" rtl="0">
              <a:spcBef>
                <a:spcPts val="0"/>
              </a:spcBef>
              <a:buSzPct val="100000"/>
              <a:buFont typeface="PT Sans"/>
            </a:pPr>
            <a:r>
              <a:rPr lang="en-US" sz="2400">
                <a:solidFill>
                  <a:schemeClr val="dk1"/>
                </a:solidFill>
                <a:latin typeface="PT Sans"/>
                <a:ea typeface="PT Sans"/>
                <a:cs typeface="PT Sans"/>
                <a:sym typeface="PT Sans"/>
              </a:rPr>
              <a:t>Must attend and sign in at minimum of 4 meetings each semester to having voting rights</a:t>
            </a:r>
          </a:p>
          <a:p>
            <a:pPr indent="0" lvl="0" marL="0" rtl="0">
              <a:lnSpc>
                <a:spcPct val="115000"/>
              </a:lnSpc>
              <a:spcBef>
                <a:spcPts val="700"/>
              </a:spcBef>
              <a:buNone/>
            </a:pPr>
            <a:r>
              <a:t/>
            </a:r>
            <a:endParaRPr sz="600">
              <a:latin typeface="Arial"/>
              <a:ea typeface="Arial"/>
              <a:cs typeface="Arial"/>
              <a:sym typeface="Arial"/>
            </a:endParaRPr>
          </a:p>
          <a:p>
            <a:pPr indent="-228600" lvl="0" marL="457200" rtl="0">
              <a:lnSpc>
                <a:spcPct val="115000"/>
              </a:lnSpc>
              <a:spcBef>
                <a:spcPts val="700"/>
              </a:spcBef>
              <a:buSzPct val="100000"/>
              <a:buFont typeface="PT Sans"/>
            </a:pPr>
            <a:r>
              <a:rPr lang="en-US" sz="2400">
                <a:latin typeface="Arial"/>
                <a:ea typeface="Arial"/>
                <a:cs typeface="Arial"/>
                <a:sym typeface="Arial"/>
              </a:rPr>
              <a:t>Go to the following link for meeting minutes and slides:</a:t>
            </a:r>
          </a:p>
          <a:p>
            <a:pPr indent="-228600" lvl="1" marL="914400" rtl="0">
              <a:lnSpc>
                <a:spcPct val="115000"/>
              </a:lnSpc>
              <a:spcBef>
                <a:spcPts val="700"/>
              </a:spcBef>
              <a:buSzPct val="100000"/>
              <a:buFont typeface="PT Sans"/>
            </a:pPr>
            <a:r>
              <a:rPr lang="en-US" sz="2400">
                <a:latin typeface="Arial"/>
                <a:ea typeface="Arial"/>
                <a:cs typeface="Arial"/>
                <a:sym typeface="Arial"/>
              </a:rPr>
              <a:t>https://tribunal.uc.edu/meeting-minutes</a:t>
            </a:r>
          </a:p>
          <a:p>
            <a:pPr indent="0" lvl="0" marL="457200" rtl="0">
              <a:lnSpc>
                <a:spcPct val="115000"/>
              </a:lnSpc>
              <a:spcBef>
                <a:spcPts val="700"/>
              </a:spcBef>
              <a:buNone/>
            </a:pPr>
            <a:r>
              <a:t/>
            </a:r>
            <a:endParaRPr sz="600">
              <a:latin typeface="Arial"/>
              <a:ea typeface="Arial"/>
              <a:cs typeface="Arial"/>
              <a:sym typeface="Arial"/>
            </a:endParaRPr>
          </a:p>
          <a:p>
            <a:pPr indent="-228600" lvl="0" marL="457200" rtl="0">
              <a:lnSpc>
                <a:spcPct val="115000"/>
              </a:lnSpc>
              <a:spcBef>
                <a:spcPts val="700"/>
              </a:spcBef>
              <a:buSzPct val="100000"/>
              <a:buFont typeface="Arial"/>
            </a:pPr>
            <a:r>
              <a:rPr lang="en-US" sz="2400">
                <a:latin typeface="Arial"/>
                <a:ea typeface="Arial"/>
                <a:cs typeface="Arial"/>
                <a:sym typeface="Arial"/>
              </a:rPr>
              <a:t>king2sd@mail.uc.edu</a:t>
            </a:r>
          </a:p>
        </p:txBody>
      </p:sp>
      <p:sp>
        <p:nvSpPr>
          <p:cNvPr id="482" name="Shape 482"/>
          <p:cNvSpPr txBox="1"/>
          <p:nvPr/>
        </p:nvSpPr>
        <p:spPr>
          <a:xfrm>
            <a:off x="7008564" y="0"/>
            <a:ext cx="2133599" cy="762000"/>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1" baseline="0" i="0" lang="en-US" sz="1600" u="sng" cap="none" strike="noStrike">
                <a:solidFill>
                  <a:schemeClr val="dk2"/>
                </a:solidFill>
                <a:latin typeface="PT Sans"/>
                <a:ea typeface="PT Sans"/>
                <a:cs typeface="PT Sans"/>
                <a:sym typeface="PT Sans"/>
              </a:rPr>
              <a:t>Officer:</a:t>
            </a:r>
          </a:p>
          <a:p>
            <a:pPr indent="0" lvl="0" marL="0" marR="0" rtl="0" algn="l">
              <a:spcBef>
                <a:spcPts val="0"/>
              </a:spcBef>
              <a:buSzPct val="25000"/>
              <a:buNone/>
            </a:pPr>
            <a:r>
              <a:rPr lang="en-US" sz="1600">
                <a:solidFill>
                  <a:schemeClr val="dk2"/>
                </a:solidFill>
                <a:latin typeface="PT Sans"/>
                <a:ea typeface="PT Sans"/>
                <a:cs typeface="PT Sans"/>
                <a:sym typeface="PT Sans"/>
              </a:rPr>
              <a:t>Spencer King</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86" name="Shape 486"/>
        <p:cNvGrpSpPr/>
        <p:nvPr/>
      </p:nvGrpSpPr>
      <p:grpSpPr>
        <a:xfrm>
          <a:off x="0" y="0"/>
          <a:ext cx="0" cy="0"/>
          <a:chOff x="0" y="0"/>
          <a:chExt cx="0" cy="0"/>
        </a:xfrm>
      </p:grpSpPr>
      <p:sp>
        <p:nvSpPr>
          <p:cNvPr id="487" name="Shape 487"/>
          <p:cNvSpPr txBox="1"/>
          <p:nvPr>
            <p:ph type="title"/>
          </p:nvPr>
        </p:nvSpPr>
        <p:spPr>
          <a:xfrm>
            <a:off x="1295400" y="368158"/>
            <a:ext cx="7696199"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lang="en-US" sz="4400">
                <a:solidFill>
                  <a:schemeClr val="dk2"/>
                </a:solidFill>
                <a:latin typeface="PT Sans"/>
                <a:ea typeface="PT Sans"/>
                <a:cs typeface="PT Sans"/>
                <a:sym typeface="PT Sans"/>
              </a:rPr>
              <a:t>Senators</a:t>
            </a:r>
          </a:p>
        </p:txBody>
      </p:sp>
      <p:sp>
        <p:nvSpPr>
          <p:cNvPr id="488" name="Shape 488"/>
          <p:cNvSpPr txBox="1"/>
          <p:nvPr>
            <p:ph idx="1" type="body"/>
          </p:nvPr>
        </p:nvSpPr>
        <p:spPr>
          <a:xfrm>
            <a:off x="1295400" y="1189452"/>
            <a:ext cx="7696199" cy="3551099"/>
          </a:xfrm>
          <a:prstGeom prst="rect">
            <a:avLst/>
          </a:prstGeom>
          <a:noFill/>
          <a:ln>
            <a:noFill/>
          </a:ln>
        </p:spPr>
        <p:txBody>
          <a:bodyPr anchorCtr="0" anchor="t" bIns="45700" lIns="91425" rIns="91425" tIns="45700">
            <a:noAutofit/>
          </a:bodyPr>
          <a:lstStyle/>
          <a:p>
            <a:pPr indent="-228600" lvl="0" marL="457200" rtl="0">
              <a:spcBef>
                <a:spcPts val="0"/>
              </a:spcBef>
              <a:buSzPct val="100000"/>
              <a:buFont typeface="PT Sans"/>
            </a:pPr>
            <a:r>
              <a:rPr lang="en-US" sz="3000">
                <a:solidFill>
                  <a:schemeClr val="dk1"/>
                </a:solidFill>
                <a:latin typeface="PT Sans"/>
                <a:ea typeface="PT Sans"/>
                <a:cs typeface="PT Sans"/>
                <a:sym typeface="PT Sans"/>
              </a:rPr>
              <a:t>Liaison between Student Government and CEAS Tribunal</a:t>
            </a:r>
          </a:p>
          <a:p>
            <a:pPr indent="0" lvl="0" marL="0" rtl="0">
              <a:spcBef>
                <a:spcPts val="0"/>
              </a:spcBef>
              <a:buNone/>
            </a:pPr>
            <a:r>
              <a:t/>
            </a:r>
            <a:endParaRPr sz="600">
              <a:solidFill>
                <a:schemeClr val="dk1"/>
              </a:solidFill>
              <a:latin typeface="PT Sans"/>
              <a:ea typeface="PT Sans"/>
              <a:cs typeface="PT Sans"/>
              <a:sym typeface="PT Sans"/>
            </a:endParaRPr>
          </a:p>
          <a:p>
            <a:pPr indent="-228600" lvl="0" marL="457200" rtl="0">
              <a:spcBef>
                <a:spcPts val="0"/>
              </a:spcBef>
              <a:buSzPct val="100000"/>
              <a:buFont typeface="PT Sans"/>
            </a:pPr>
            <a:r>
              <a:rPr lang="en-US" sz="3000">
                <a:solidFill>
                  <a:schemeClr val="dk1"/>
                </a:solidFill>
                <a:latin typeface="PT Sans"/>
                <a:ea typeface="PT Sans"/>
                <a:cs typeface="PT Sans"/>
                <a:sym typeface="PT Sans"/>
              </a:rPr>
              <a:t>Varun Nagarajan - nagaravn@mail.uc.edu </a:t>
            </a:r>
          </a:p>
          <a:p>
            <a:pPr indent="0" lvl="0" marL="457200" rtl="0">
              <a:spcBef>
                <a:spcPts val="0"/>
              </a:spcBef>
              <a:buClr>
                <a:schemeClr val="dk1"/>
              </a:buClr>
              <a:buSzPct val="36666"/>
              <a:buFont typeface="Arial"/>
              <a:buNone/>
            </a:pPr>
            <a:r>
              <a:rPr lang="en-US" sz="3000">
                <a:solidFill>
                  <a:schemeClr val="dk1"/>
                </a:solidFill>
                <a:latin typeface="PT Sans"/>
                <a:ea typeface="PT Sans"/>
                <a:cs typeface="PT Sans"/>
                <a:sym typeface="PT Sans"/>
              </a:rPr>
              <a:t>Office Hours:</a:t>
            </a:r>
          </a:p>
          <a:p>
            <a:pPr indent="-228600" lvl="1" marL="914400" rtl="0">
              <a:spcBef>
                <a:spcPts val="640"/>
              </a:spcBef>
              <a:buSzPct val="100000"/>
              <a:buFont typeface="PT Sans"/>
            </a:pPr>
            <a:r>
              <a:rPr lang="en-US" sz="3000">
                <a:latin typeface="PT Sans"/>
                <a:ea typeface="PT Sans"/>
                <a:cs typeface="PT Sans"/>
                <a:sym typeface="PT Sans"/>
              </a:rPr>
              <a:t>Wednesdays 4:30PM-5:30PM</a:t>
            </a:r>
          </a:p>
          <a:p>
            <a:pPr indent="-228600" lvl="1" marL="914400" rtl="0">
              <a:spcBef>
                <a:spcPts val="640"/>
              </a:spcBef>
              <a:buSzPct val="100000"/>
              <a:buFont typeface="PT Sans"/>
            </a:pPr>
            <a:r>
              <a:rPr lang="en-US" sz="3000">
                <a:latin typeface="PT Sans"/>
                <a:ea typeface="PT Sans"/>
                <a:cs typeface="PT Sans"/>
                <a:sym typeface="PT Sans"/>
              </a:rPr>
              <a:t>Baldwin 650</a:t>
            </a:r>
          </a:p>
          <a:p>
            <a:pPr indent="0" lvl="0" marL="457200" rtl="0">
              <a:spcBef>
                <a:spcPts val="640"/>
              </a:spcBef>
              <a:buNone/>
            </a:pPr>
            <a:r>
              <a:t/>
            </a:r>
            <a:endParaRPr sz="600">
              <a:latin typeface="PT Sans"/>
              <a:ea typeface="PT Sans"/>
              <a:cs typeface="PT Sans"/>
              <a:sym typeface="PT Sans"/>
            </a:endParaRPr>
          </a:p>
          <a:p>
            <a:pPr indent="-228600" lvl="0" marL="457200" rtl="0">
              <a:spcBef>
                <a:spcPts val="0"/>
              </a:spcBef>
              <a:buSzPct val="100000"/>
              <a:buFont typeface="PT Sans"/>
            </a:pPr>
            <a:r>
              <a:rPr lang="en-US" sz="3000">
                <a:solidFill>
                  <a:schemeClr val="dk1"/>
                </a:solidFill>
                <a:latin typeface="PT Sans"/>
                <a:ea typeface="PT Sans"/>
                <a:cs typeface="PT Sans"/>
                <a:sym typeface="PT Sans"/>
              </a:rPr>
              <a:t>John Lewnard - lewnarjm@mail.uc.edu</a:t>
            </a:r>
          </a:p>
          <a:p>
            <a:pPr indent="0" lvl="0" marL="457200" rtl="0">
              <a:spcBef>
                <a:spcPts val="0"/>
              </a:spcBef>
              <a:buClr>
                <a:srgbClr val="000000"/>
              </a:buClr>
              <a:buSzPct val="36666"/>
              <a:buFont typeface="Arial"/>
              <a:buNone/>
            </a:pPr>
            <a:r>
              <a:rPr lang="en-US" sz="3000">
                <a:solidFill>
                  <a:schemeClr val="dk1"/>
                </a:solidFill>
                <a:latin typeface="PT Sans"/>
                <a:ea typeface="PT Sans"/>
                <a:cs typeface="PT Sans"/>
                <a:sym typeface="PT Sans"/>
              </a:rPr>
              <a:t>Office Hours:</a:t>
            </a:r>
          </a:p>
          <a:p>
            <a:pPr indent="-228600" lvl="1" marL="914400" rtl="0">
              <a:spcBef>
                <a:spcPts val="640"/>
              </a:spcBef>
              <a:buSzPct val="100000"/>
              <a:buFont typeface="PT Sans"/>
            </a:pPr>
            <a:r>
              <a:rPr lang="en-US" sz="3000">
                <a:latin typeface="PT Sans"/>
                <a:ea typeface="PT Sans"/>
                <a:cs typeface="PT Sans"/>
                <a:sym typeface="PT Sans"/>
              </a:rPr>
              <a:t>Mondays 7PM-8PM</a:t>
            </a:r>
          </a:p>
          <a:p>
            <a:pPr indent="-228600" lvl="1" marL="914400" rtl="0">
              <a:spcBef>
                <a:spcPts val="640"/>
              </a:spcBef>
              <a:buSzPct val="100000"/>
              <a:buFont typeface="PT Sans"/>
            </a:pPr>
            <a:r>
              <a:rPr lang="en-US" sz="3000">
                <a:latin typeface="PT Sans"/>
                <a:ea typeface="PT Sans"/>
                <a:cs typeface="PT Sans"/>
                <a:sym typeface="PT Sans"/>
              </a:rPr>
              <a:t>Baldwin 650</a:t>
            </a:r>
          </a:p>
        </p:txBody>
      </p:sp>
      <p:sp>
        <p:nvSpPr>
          <p:cNvPr id="489" name="Shape 489"/>
          <p:cNvSpPr txBox="1"/>
          <p:nvPr/>
        </p:nvSpPr>
        <p:spPr>
          <a:xfrm>
            <a:off x="7010389" y="129050"/>
            <a:ext cx="2133599" cy="762000"/>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1" baseline="0" i="0" lang="en-US" sz="1600" u="sng" cap="none" strike="noStrike">
                <a:solidFill>
                  <a:schemeClr val="dk2"/>
                </a:solidFill>
                <a:latin typeface="PT Sans"/>
                <a:ea typeface="PT Sans"/>
                <a:cs typeface="PT Sans"/>
                <a:sym typeface="PT Sans"/>
              </a:rPr>
              <a:t>Officer:</a:t>
            </a:r>
          </a:p>
          <a:p>
            <a:pPr indent="0" lvl="0" marL="0" marR="0" rtl="0" algn="l">
              <a:lnSpc>
                <a:spcPct val="100000"/>
              </a:lnSpc>
              <a:spcBef>
                <a:spcPts val="0"/>
              </a:spcBef>
              <a:spcAft>
                <a:spcPts val="0"/>
              </a:spcAft>
              <a:buClr>
                <a:srgbClr val="000000"/>
              </a:buClr>
              <a:buSzPct val="25000"/>
              <a:buFont typeface="Arial"/>
              <a:buNone/>
            </a:pPr>
            <a:r>
              <a:rPr lang="en-US" sz="1600">
                <a:solidFill>
                  <a:schemeClr val="dk2"/>
                </a:solidFill>
                <a:latin typeface="PT Sans"/>
                <a:ea typeface="PT Sans"/>
                <a:cs typeface="PT Sans"/>
                <a:sym typeface="PT Sans"/>
              </a:rPr>
              <a:t>John Lewnard</a:t>
            </a:r>
          </a:p>
          <a:p>
            <a:pPr indent="0" lvl="0" marL="0" marR="0" rtl="0" algn="l">
              <a:lnSpc>
                <a:spcPct val="100000"/>
              </a:lnSpc>
              <a:spcBef>
                <a:spcPts val="0"/>
              </a:spcBef>
              <a:spcAft>
                <a:spcPts val="0"/>
              </a:spcAft>
              <a:buClr>
                <a:srgbClr val="000000"/>
              </a:buClr>
              <a:buSzPct val="25000"/>
              <a:buFont typeface="Arial"/>
              <a:buNone/>
            </a:pPr>
            <a:r>
              <a:rPr lang="en-US" sz="1600">
                <a:solidFill>
                  <a:schemeClr val="dk2"/>
                </a:solidFill>
                <a:latin typeface="PT Sans"/>
                <a:ea typeface="PT Sans"/>
                <a:cs typeface="PT Sans"/>
                <a:sym typeface="PT Sans"/>
              </a:rPr>
              <a:t>Varun Nagarajan</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93" name="Shape 493"/>
        <p:cNvGrpSpPr/>
        <p:nvPr/>
      </p:nvGrpSpPr>
      <p:grpSpPr>
        <a:xfrm>
          <a:off x="0" y="0"/>
          <a:ext cx="0" cy="0"/>
          <a:chOff x="0" y="0"/>
          <a:chExt cx="0" cy="0"/>
        </a:xfrm>
      </p:grpSpPr>
      <p:sp>
        <p:nvSpPr>
          <p:cNvPr id="494" name="Shape 494"/>
          <p:cNvSpPr txBox="1"/>
          <p:nvPr>
            <p:ph type="title"/>
          </p:nvPr>
        </p:nvSpPr>
        <p:spPr>
          <a:xfrm>
            <a:off x="1295400" y="609833"/>
            <a:ext cx="7696244"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1" baseline="0" i="0" lang="en-US" sz="4400" u="none" cap="none" strike="noStrike">
                <a:solidFill>
                  <a:schemeClr val="dk1"/>
                </a:solidFill>
                <a:latin typeface="Calibri"/>
                <a:ea typeface="Calibri"/>
                <a:cs typeface="Calibri"/>
                <a:sym typeface="Calibri"/>
              </a:rPr>
              <a:t>Senator Report</a:t>
            </a:r>
          </a:p>
        </p:txBody>
      </p:sp>
      <p:sp>
        <p:nvSpPr>
          <p:cNvPr id="495" name="Shape 495"/>
          <p:cNvSpPr txBox="1"/>
          <p:nvPr>
            <p:ph idx="1" type="body"/>
          </p:nvPr>
        </p:nvSpPr>
        <p:spPr>
          <a:xfrm>
            <a:off x="1295400" y="1935202"/>
            <a:ext cx="7696244" cy="3550966"/>
          </a:xfrm>
          <a:prstGeom prst="rect">
            <a:avLst/>
          </a:prstGeom>
          <a:noFill/>
          <a:ln>
            <a:noFill/>
          </a:ln>
        </p:spPr>
        <p:txBody>
          <a:bodyPr anchorCtr="0" anchor="t" bIns="45700" lIns="91425" rIns="91425" tIns="45700">
            <a:noAutofit/>
          </a:bodyPr>
          <a:lstStyle/>
          <a:p>
            <a:pPr indent="-342900" lvl="0" marL="342900" marR="0" rtl="0" algn="l">
              <a:spcBef>
                <a:spcPts val="0"/>
              </a:spcBef>
              <a:buClr>
                <a:schemeClr val="dk1"/>
              </a:buClr>
              <a:buSzPct val="100000"/>
              <a:buFont typeface="Arial"/>
              <a:buChar char="•"/>
            </a:pPr>
            <a:r>
              <a:rPr b="1" baseline="0" i="0" lang="en-US" sz="3200" u="none" cap="none" strike="noStrike">
                <a:solidFill>
                  <a:schemeClr val="dk1"/>
                </a:solidFill>
                <a:latin typeface="Calibri"/>
                <a:ea typeface="Calibri"/>
                <a:cs typeface="Calibri"/>
                <a:sym typeface="Calibri"/>
              </a:rPr>
              <a:t>Thursday, October 8</a:t>
            </a:r>
            <a:r>
              <a:rPr b="1" baseline="30000" i="0" lang="en-US" sz="3200" u="none" cap="none" strike="noStrike">
                <a:solidFill>
                  <a:schemeClr val="dk1"/>
                </a:solidFill>
                <a:latin typeface="Calibri"/>
                <a:ea typeface="Calibri"/>
                <a:cs typeface="Calibri"/>
                <a:sym typeface="Calibri"/>
              </a:rPr>
              <a:t>th</a:t>
            </a:r>
            <a:r>
              <a:rPr b="1" baseline="0" i="0" lang="en-US" sz="3200" u="none" cap="none" strike="noStrike">
                <a:solidFill>
                  <a:schemeClr val="dk1"/>
                </a:solidFill>
                <a:latin typeface="Calibri"/>
                <a:ea typeface="Calibri"/>
                <a:cs typeface="Calibri"/>
                <a:sym typeface="Calibri"/>
              </a:rPr>
              <a:t> from 6:00 pm to 7:30 pm in TUC Great Hall</a:t>
            </a:r>
            <a:r>
              <a:rPr b="0" baseline="0" i="0" lang="en-US" sz="3200" u="none" cap="none" strike="noStrike">
                <a:solidFill>
                  <a:schemeClr val="dk1"/>
                </a:solidFill>
                <a:latin typeface="Calibri"/>
                <a:ea typeface="Calibri"/>
                <a:cs typeface="Calibri"/>
                <a:sym typeface="Calibri"/>
              </a:rPr>
              <a:t>: Harlan Cohen – A New York Time Best Selling Author of the Naked Roommate is coming </a:t>
            </a:r>
          </a:p>
          <a:p>
            <a:pPr indent="-342900" lvl="0" marL="342900" marR="0" rtl="0" algn="l">
              <a:spcBef>
                <a:spcPts val="640"/>
              </a:spcBef>
              <a:buClr>
                <a:schemeClr val="dk1"/>
              </a:buClr>
              <a:buSzPct val="100000"/>
              <a:buFont typeface="Arial"/>
              <a:buChar char="•"/>
            </a:pPr>
            <a:r>
              <a:rPr b="1" baseline="0" i="0" lang="en-US" sz="3200" u="none" cap="none" strike="noStrike">
                <a:solidFill>
                  <a:schemeClr val="dk1"/>
                </a:solidFill>
                <a:latin typeface="Calibri"/>
                <a:ea typeface="Calibri"/>
                <a:cs typeface="Calibri"/>
                <a:sym typeface="Calibri"/>
              </a:rPr>
              <a:t>Wednesday, October 7</a:t>
            </a:r>
            <a:r>
              <a:rPr b="1" baseline="30000" i="0" lang="en-US" sz="3200" u="none" cap="none" strike="noStrike">
                <a:solidFill>
                  <a:schemeClr val="dk1"/>
                </a:solidFill>
                <a:latin typeface="Calibri"/>
                <a:ea typeface="Calibri"/>
                <a:cs typeface="Calibri"/>
                <a:sym typeface="Calibri"/>
              </a:rPr>
              <a:t>th</a:t>
            </a:r>
            <a:r>
              <a:rPr b="1" baseline="0" i="0" lang="en-US" sz="3200" u="none" cap="none" strike="noStrike">
                <a:solidFill>
                  <a:schemeClr val="dk1"/>
                </a:solidFill>
                <a:latin typeface="Calibri"/>
                <a:ea typeface="Calibri"/>
                <a:cs typeface="Calibri"/>
                <a:sym typeface="Calibri"/>
              </a:rPr>
              <a:t> at 6:00 pm</a:t>
            </a:r>
            <a:r>
              <a:rPr b="0" baseline="0" i="0" lang="en-US" sz="3200" u="none" cap="none" strike="noStrike">
                <a:solidFill>
                  <a:schemeClr val="dk1"/>
                </a:solidFill>
                <a:latin typeface="Calibri"/>
                <a:ea typeface="Calibri"/>
                <a:cs typeface="Calibri"/>
                <a:sym typeface="Calibri"/>
              </a:rPr>
              <a:t>: Senate Meeting</a:t>
            </a:r>
          </a:p>
          <a:p>
            <a:pPr indent="-342900" lvl="0" marL="342900" marR="0" rtl="0" algn="l">
              <a:spcBef>
                <a:spcPts val="640"/>
              </a:spcBef>
              <a:buClr>
                <a:schemeClr val="dk1"/>
              </a:buClr>
              <a:buSzPct val="100000"/>
              <a:buFont typeface="Arial"/>
              <a:buChar char="•"/>
            </a:pPr>
            <a:r>
              <a:rPr b="0" baseline="0" i="0" lang="en-US" sz="3200" u="none" cap="none" strike="noStrike">
                <a:solidFill>
                  <a:schemeClr val="dk1"/>
                </a:solidFill>
                <a:latin typeface="Calibri"/>
                <a:ea typeface="Calibri"/>
                <a:cs typeface="Calibri"/>
                <a:sym typeface="Calibri"/>
              </a:rPr>
              <a:t>Academic Affairs Committee is working on a grade forgiveness policy</a:t>
            </a:r>
          </a:p>
          <a:p>
            <a:pPr indent="-139700" lvl="0" marL="342900" marR="0" rtl="0" algn="l">
              <a:spcBef>
                <a:spcPts val="640"/>
              </a:spcBef>
              <a:buClr>
                <a:schemeClr val="dk1"/>
              </a:buClr>
              <a:buFont typeface="Arial"/>
              <a:buNone/>
            </a:pPr>
            <a:r>
              <a:t/>
            </a:r>
            <a:endParaRPr b="0" baseline="0" i="0" sz="3200" u="none" cap="none" strike="noStrike">
              <a:solidFill>
                <a:schemeClr val="dk1"/>
              </a:solidFill>
              <a:latin typeface="Calibri"/>
              <a:ea typeface="Calibri"/>
              <a:cs typeface="Calibri"/>
              <a:sym typeface="Calibri"/>
            </a:endParaRPr>
          </a:p>
        </p:txBody>
      </p:sp>
      <p:sp>
        <p:nvSpPr>
          <p:cNvPr id="496" name="Shape 496"/>
          <p:cNvSpPr txBox="1"/>
          <p:nvPr/>
        </p:nvSpPr>
        <p:spPr>
          <a:xfrm>
            <a:off x="7008564" y="0"/>
            <a:ext cx="2133599" cy="762000"/>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1" baseline="0" i="0" lang="en-US" sz="1600" u="sng" cap="none" strike="noStrike">
                <a:solidFill>
                  <a:schemeClr val="dk1"/>
                </a:solidFill>
                <a:latin typeface="PT Sans"/>
                <a:ea typeface="PT Sans"/>
                <a:cs typeface="PT Sans"/>
                <a:sym typeface="PT Sans"/>
              </a:rPr>
              <a:t>Officers:</a:t>
            </a:r>
          </a:p>
          <a:p>
            <a:pPr indent="0" lvl="0" marL="0" marR="0" rtl="0" algn="l">
              <a:spcBef>
                <a:spcPts val="0"/>
              </a:spcBef>
              <a:buSzPct val="25000"/>
              <a:buNone/>
            </a:pPr>
            <a:r>
              <a:rPr b="0" baseline="0" i="0" lang="en-US" sz="1600" u="none" cap="none" strike="noStrike">
                <a:solidFill>
                  <a:schemeClr val="dk1"/>
                </a:solidFill>
                <a:latin typeface="PT Sans"/>
                <a:ea typeface="PT Sans"/>
                <a:cs typeface="PT Sans"/>
                <a:sym typeface="PT Sans"/>
              </a:rPr>
              <a:t>Varun Nagarajan</a:t>
            </a:r>
          </a:p>
          <a:p>
            <a:pPr indent="0" lvl="0" marL="0" marR="0" rtl="0" algn="l">
              <a:spcBef>
                <a:spcPts val="0"/>
              </a:spcBef>
              <a:buSzPct val="25000"/>
              <a:buNone/>
            </a:pPr>
            <a:r>
              <a:rPr b="0" baseline="0" i="0" lang="en-US" sz="1600" u="none" cap="none" strike="noStrike">
                <a:solidFill>
                  <a:schemeClr val="dk1"/>
                </a:solidFill>
                <a:latin typeface="PT Sans"/>
                <a:ea typeface="PT Sans"/>
                <a:cs typeface="PT Sans"/>
                <a:sym typeface="PT Sans"/>
              </a:rPr>
              <a:t>John Lewnard</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0" name="Shape 500"/>
        <p:cNvGrpSpPr/>
        <p:nvPr/>
      </p:nvGrpSpPr>
      <p:grpSpPr>
        <a:xfrm>
          <a:off x="0" y="0"/>
          <a:ext cx="0" cy="0"/>
          <a:chOff x="0" y="0"/>
          <a:chExt cx="0" cy="0"/>
        </a:xfrm>
      </p:grpSpPr>
      <p:sp>
        <p:nvSpPr>
          <p:cNvPr id="501" name="Shape 501"/>
          <p:cNvSpPr txBox="1"/>
          <p:nvPr>
            <p:ph type="title"/>
          </p:nvPr>
        </p:nvSpPr>
        <p:spPr>
          <a:xfrm>
            <a:off x="1445975" y="762008"/>
            <a:ext cx="7696199" cy="1143000"/>
          </a:xfrm>
          <a:prstGeom prst="rect">
            <a:avLst/>
          </a:prstGeom>
          <a:noFill/>
          <a:ln>
            <a:noFill/>
          </a:ln>
        </p:spPr>
        <p:txBody>
          <a:bodyPr anchorCtr="0" anchor="t" bIns="0" lIns="0" rIns="0" tIns="0">
            <a:noAutofit/>
          </a:bodyPr>
          <a:lstStyle/>
          <a:p>
            <a:pPr indent="0" lvl="0" marL="0" marR="0" rtl="0" algn="l">
              <a:lnSpc>
                <a:spcPct val="90000"/>
              </a:lnSpc>
              <a:spcBef>
                <a:spcPts val="0"/>
              </a:spcBef>
              <a:spcAft>
                <a:spcPts val="0"/>
              </a:spcAft>
              <a:buSzPct val="25000"/>
              <a:buNone/>
            </a:pPr>
            <a:r>
              <a:rPr b="0" baseline="0" i="0" lang="en-US" sz="4000" u="none" cap="none" strike="noStrike">
                <a:solidFill>
                  <a:srgbClr val="1E4191"/>
                </a:solidFill>
                <a:latin typeface="Arial"/>
                <a:ea typeface="Arial"/>
                <a:cs typeface="Arial"/>
                <a:sym typeface="Arial"/>
              </a:rPr>
              <a:t>Homecoming October 19</a:t>
            </a:r>
            <a:r>
              <a:rPr b="0" baseline="30000" i="0" lang="en-US" sz="4000" u="none" cap="none" strike="noStrike">
                <a:solidFill>
                  <a:srgbClr val="1E4191"/>
                </a:solidFill>
                <a:latin typeface="Arial"/>
                <a:ea typeface="Arial"/>
                <a:cs typeface="Arial"/>
                <a:sym typeface="Arial"/>
              </a:rPr>
              <a:t>th</a:t>
            </a:r>
            <a:r>
              <a:rPr b="0" baseline="0" i="0" lang="en-US" sz="4000" u="none" cap="none" strike="noStrike">
                <a:solidFill>
                  <a:srgbClr val="1E4191"/>
                </a:solidFill>
                <a:latin typeface="Arial"/>
                <a:ea typeface="Arial"/>
                <a:cs typeface="Arial"/>
                <a:sym typeface="Arial"/>
              </a:rPr>
              <a:t> – 25th</a:t>
            </a:r>
          </a:p>
        </p:txBody>
      </p:sp>
      <p:sp>
        <p:nvSpPr>
          <p:cNvPr id="502" name="Shape 502"/>
          <p:cNvSpPr txBox="1"/>
          <p:nvPr>
            <p:ph idx="1" type="body"/>
          </p:nvPr>
        </p:nvSpPr>
        <p:spPr>
          <a:xfrm>
            <a:off x="1266875" y="1401875"/>
            <a:ext cx="7696199" cy="5305799"/>
          </a:xfrm>
          <a:prstGeom prst="rect">
            <a:avLst/>
          </a:prstGeom>
          <a:noFill/>
          <a:ln>
            <a:noFill/>
          </a:ln>
        </p:spPr>
        <p:txBody>
          <a:bodyPr anchorCtr="0" anchor="t" bIns="0" lIns="0" rIns="0" tIns="0">
            <a:noAutofit/>
          </a:bodyPr>
          <a:lstStyle/>
          <a:p>
            <a:pPr indent="0" lvl="0" marL="0" marR="0" rtl="0" algn="l">
              <a:lnSpc>
                <a:spcPct val="100000"/>
              </a:lnSpc>
              <a:spcBef>
                <a:spcPts val="0"/>
              </a:spcBef>
              <a:spcAft>
                <a:spcPts val="0"/>
              </a:spcAft>
              <a:buSzPct val="25000"/>
              <a:buNone/>
            </a:pPr>
            <a:r>
              <a:rPr b="1" baseline="0" i="0" lang="en-US" sz="2400" u="none" cap="none" strike="noStrike">
                <a:solidFill>
                  <a:srgbClr val="1E4191"/>
                </a:solidFill>
                <a:latin typeface="Arial"/>
                <a:ea typeface="Arial"/>
                <a:cs typeface="Arial"/>
                <a:sym typeface="Arial"/>
              </a:rPr>
              <a:t>Monday</a:t>
            </a:r>
            <a:r>
              <a:rPr b="0" baseline="0" i="0" lang="en-US" sz="2400" u="none" cap="none" strike="noStrike">
                <a:solidFill>
                  <a:srgbClr val="1E4191"/>
                </a:solidFill>
                <a:latin typeface="Arial"/>
                <a:ea typeface="Arial"/>
                <a:cs typeface="Arial"/>
                <a:sym typeface="Arial"/>
              </a:rPr>
              <a:t>: Paint Uptown </a:t>
            </a:r>
            <a:r>
              <a:rPr b="0" baseline="0" i="0" lang="en-US" sz="2400" u="sng" cap="none" strike="noStrike">
                <a:solidFill>
                  <a:schemeClr val="hlink"/>
                </a:solidFill>
                <a:latin typeface="Arial"/>
                <a:ea typeface="Arial"/>
                <a:cs typeface="Arial"/>
                <a:sym typeface="Arial"/>
                <a:hlinkClick r:id="rId3"/>
              </a:rPr>
              <a:t>http://goo.gl/forms/57fUTjs8lz</a:t>
            </a:r>
            <a:r>
              <a:rPr b="0" baseline="0" i="0" lang="en-US" sz="2400" u="none" cap="none" strike="noStrike">
                <a:solidFill>
                  <a:srgbClr val="1E4191"/>
                </a:solidFill>
                <a:latin typeface="Arial"/>
                <a:ea typeface="Arial"/>
                <a:cs typeface="Arial"/>
                <a:sym typeface="Arial"/>
              </a:rPr>
              <a:t> More details after sign up!</a:t>
            </a:r>
            <a:br>
              <a:rPr b="0" baseline="0" i="0" lang="en-US" sz="2400" u="none" cap="none" strike="noStrike">
                <a:solidFill>
                  <a:srgbClr val="1E4191"/>
                </a:solidFill>
                <a:latin typeface="Arial"/>
                <a:ea typeface="Arial"/>
                <a:cs typeface="Arial"/>
                <a:sym typeface="Arial"/>
              </a:rPr>
            </a:br>
            <a:r>
              <a:rPr b="1" baseline="0" i="0" lang="en-US" sz="2400" u="none" cap="none" strike="noStrike">
                <a:solidFill>
                  <a:srgbClr val="1E4191"/>
                </a:solidFill>
                <a:latin typeface="Arial"/>
                <a:ea typeface="Arial"/>
                <a:cs typeface="Arial"/>
                <a:sym typeface="Arial"/>
              </a:rPr>
              <a:t>Tuesday</a:t>
            </a:r>
            <a:r>
              <a:rPr b="0" baseline="0" i="0" lang="en-US" sz="2400" u="none" cap="none" strike="noStrike">
                <a:solidFill>
                  <a:srgbClr val="1E4191"/>
                </a:solidFill>
                <a:latin typeface="Arial"/>
                <a:ea typeface="Arial"/>
                <a:cs typeface="Arial"/>
                <a:sym typeface="Arial"/>
              </a:rPr>
              <a:t>: T-Shirt Scavenger Hunt – Follow the clues and you will receive a Homecoming T-Shirt!</a:t>
            </a:r>
          </a:p>
          <a:p>
            <a:pPr indent="0" lvl="0" marL="0" marR="0" rtl="0" algn="l">
              <a:lnSpc>
                <a:spcPct val="100000"/>
              </a:lnSpc>
              <a:spcBef>
                <a:spcPts val="0"/>
              </a:spcBef>
              <a:spcAft>
                <a:spcPts val="0"/>
              </a:spcAft>
              <a:buSzPct val="25000"/>
              <a:buNone/>
            </a:pPr>
            <a:r>
              <a:rPr b="1" baseline="0" i="0" lang="en-US" sz="2400" u="none" cap="none" strike="noStrike">
                <a:solidFill>
                  <a:srgbClr val="1E4191"/>
                </a:solidFill>
                <a:latin typeface="Arial"/>
                <a:ea typeface="Arial"/>
                <a:cs typeface="Arial"/>
                <a:sym typeface="Arial"/>
              </a:rPr>
              <a:t>Wednesday: </a:t>
            </a:r>
            <a:r>
              <a:rPr b="0" baseline="0" i="0" lang="en-US" sz="2400" u="none" cap="none" strike="noStrike">
                <a:solidFill>
                  <a:srgbClr val="1E4191"/>
                </a:solidFill>
                <a:latin typeface="Arial"/>
                <a:ea typeface="Arial"/>
                <a:cs typeface="Arial"/>
                <a:sym typeface="Arial"/>
              </a:rPr>
              <a:t>Cincinnatus Nearly Naked Mile – Dress up in a nearly naked outfit and race through campus</a:t>
            </a:r>
          </a:p>
          <a:p>
            <a:pPr indent="0" lvl="0" marL="0" marR="0" rtl="0" algn="l">
              <a:lnSpc>
                <a:spcPct val="100000"/>
              </a:lnSpc>
              <a:spcBef>
                <a:spcPts val="0"/>
              </a:spcBef>
              <a:spcAft>
                <a:spcPts val="0"/>
              </a:spcAft>
              <a:buSzPct val="25000"/>
              <a:buNone/>
            </a:pPr>
            <a:r>
              <a:rPr b="1" baseline="0" i="0" lang="en-US" sz="2400" u="none" cap="none" strike="noStrike">
                <a:solidFill>
                  <a:srgbClr val="1E4191"/>
                </a:solidFill>
                <a:latin typeface="Arial"/>
                <a:ea typeface="Arial"/>
                <a:cs typeface="Arial"/>
                <a:sym typeface="Arial"/>
              </a:rPr>
              <a:t>Thursday: </a:t>
            </a:r>
          </a:p>
          <a:p>
            <a:pPr indent="0" lvl="0" marL="0" marR="0" rtl="0" algn="l">
              <a:lnSpc>
                <a:spcPct val="100000"/>
              </a:lnSpc>
              <a:spcBef>
                <a:spcPts val="0"/>
              </a:spcBef>
              <a:spcAft>
                <a:spcPts val="0"/>
              </a:spcAft>
              <a:buSzPct val="25000"/>
              <a:buNone/>
            </a:pPr>
            <a:r>
              <a:rPr b="0" baseline="0" i="0" lang="en-US" sz="2400" u="none" cap="none" strike="noStrike">
                <a:solidFill>
                  <a:srgbClr val="1E4191"/>
                </a:solidFill>
                <a:latin typeface="Arial"/>
                <a:ea typeface="Arial"/>
                <a:cs typeface="Arial"/>
                <a:sym typeface="Arial"/>
              </a:rPr>
              <a:t>Car smash – Smash a car on Mainstreet with UCONN logo on it!</a:t>
            </a:r>
          </a:p>
          <a:p>
            <a:pPr indent="0" lvl="0" marL="0" marR="0" rtl="0" algn="l">
              <a:lnSpc>
                <a:spcPct val="100000"/>
              </a:lnSpc>
              <a:spcBef>
                <a:spcPts val="0"/>
              </a:spcBef>
              <a:spcAft>
                <a:spcPts val="0"/>
              </a:spcAft>
              <a:buSzPct val="25000"/>
              <a:buNone/>
            </a:pPr>
            <a:r>
              <a:rPr b="0" baseline="0" i="0" lang="en-US" sz="2400" u="none" cap="none" strike="noStrike">
                <a:solidFill>
                  <a:srgbClr val="1E4191"/>
                </a:solidFill>
                <a:latin typeface="Arial"/>
                <a:ea typeface="Arial"/>
                <a:cs typeface="Arial"/>
                <a:sym typeface="Arial"/>
              </a:rPr>
              <a:t>Sigma Phi Ball – All students welcome to come to Bogarts on Short Vine and celebrate homecoming with dancing and festivities</a:t>
            </a:r>
          </a:p>
          <a:p>
            <a:pPr indent="0" lvl="0" marL="0" marR="0" rtl="0" algn="l">
              <a:lnSpc>
                <a:spcPct val="100000"/>
              </a:lnSpc>
              <a:spcBef>
                <a:spcPts val="0"/>
              </a:spcBef>
              <a:spcAft>
                <a:spcPts val="0"/>
              </a:spcAft>
              <a:buSzPct val="25000"/>
              <a:buNone/>
            </a:pPr>
            <a:r>
              <a:rPr b="1" baseline="0" i="0" lang="en-US" sz="2400" u="none" cap="none" strike="noStrike">
                <a:solidFill>
                  <a:srgbClr val="1E4191"/>
                </a:solidFill>
                <a:latin typeface="Arial"/>
                <a:ea typeface="Arial"/>
                <a:cs typeface="Arial"/>
                <a:sym typeface="Arial"/>
              </a:rPr>
              <a:t>Friday:</a:t>
            </a:r>
            <a:r>
              <a:rPr b="0" baseline="0" i="0" lang="en-US" sz="2400" u="none" cap="none" strike="noStrike">
                <a:solidFill>
                  <a:srgbClr val="1E4191"/>
                </a:solidFill>
                <a:latin typeface="Arial"/>
                <a:ea typeface="Arial"/>
                <a:cs typeface="Arial"/>
                <a:sym typeface="Arial"/>
              </a:rPr>
              <a:t> Pep Rally on Main Street</a:t>
            </a:r>
          </a:p>
          <a:p>
            <a:pPr indent="0" lvl="0" marL="0" marR="0" rtl="0" algn="l">
              <a:lnSpc>
                <a:spcPct val="100000"/>
              </a:lnSpc>
              <a:spcBef>
                <a:spcPts val="0"/>
              </a:spcBef>
              <a:spcAft>
                <a:spcPts val="0"/>
              </a:spcAft>
              <a:buSzPct val="25000"/>
              <a:buNone/>
            </a:pPr>
            <a:r>
              <a:rPr b="1" baseline="0" i="0" lang="en-US" sz="2400" u="none" cap="none" strike="noStrike">
                <a:solidFill>
                  <a:srgbClr val="1E4191"/>
                </a:solidFill>
                <a:latin typeface="Arial"/>
                <a:ea typeface="Arial"/>
                <a:cs typeface="Arial"/>
                <a:sym typeface="Arial"/>
              </a:rPr>
              <a:t>Saturday:</a:t>
            </a:r>
            <a:r>
              <a:rPr b="0" baseline="0" i="0" lang="en-US" sz="2400" u="none" cap="none" strike="noStrike">
                <a:solidFill>
                  <a:srgbClr val="1E4191"/>
                </a:solidFill>
                <a:latin typeface="Arial"/>
                <a:ea typeface="Arial"/>
                <a:cs typeface="Arial"/>
                <a:sym typeface="Arial"/>
              </a:rPr>
              <a:t>  Homecoming Football game against UCONN</a:t>
            </a:r>
          </a:p>
        </p:txBody>
      </p:sp>
      <p:sp>
        <p:nvSpPr>
          <p:cNvPr id="503" name="Shape 503"/>
          <p:cNvSpPr txBox="1"/>
          <p:nvPr/>
        </p:nvSpPr>
        <p:spPr>
          <a:xfrm>
            <a:off x="7008564" y="0"/>
            <a:ext cx="2133599" cy="762000"/>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1" baseline="0" i="0" lang="en-US" sz="1600" u="sng" cap="none" strike="noStrike">
                <a:solidFill>
                  <a:schemeClr val="dk1"/>
                </a:solidFill>
                <a:latin typeface="PT Sans"/>
                <a:ea typeface="PT Sans"/>
                <a:cs typeface="PT Sans"/>
                <a:sym typeface="PT Sans"/>
              </a:rPr>
              <a:t>Officers:</a:t>
            </a:r>
          </a:p>
          <a:p>
            <a:pPr indent="0" lvl="0" marL="0" marR="0" rtl="0" algn="l">
              <a:spcBef>
                <a:spcPts val="0"/>
              </a:spcBef>
              <a:buSzPct val="25000"/>
              <a:buNone/>
            </a:pPr>
            <a:r>
              <a:rPr b="0" baseline="0" i="0" lang="en-US" sz="1600" u="none" cap="none" strike="noStrike">
                <a:solidFill>
                  <a:schemeClr val="dk1"/>
                </a:solidFill>
                <a:latin typeface="PT Sans"/>
                <a:ea typeface="PT Sans"/>
                <a:cs typeface="PT Sans"/>
                <a:sym typeface="PT Sans"/>
              </a:rPr>
              <a:t>Varun Nagarajan</a:t>
            </a:r>
          </a:p>
          <a:p>
            <a:pPr indent="0" lvl="0" marL="0" marR="0" rtl="0" algn="l">
              <a:spcBef>
                <a:spcPts val="0"/>
              </a:spcBef>
              <a:buSzPct val="25000"/>
              <a:buNone/>
            </a:pPr>
            <a:r>
              <a:rPr b="0" baseline="0" i="0" lang="en-US" sz="1600" u="none" cap="none" strike="noStrike">
                <a:solidFill>
                  <a:schemeClr val="dk1"/>
                </a:solidFill>
                <a:latin typeface="PT Sans"/>
                <a:ea typeface="PT Sans"/>
                <a:cs typeface="PT Sans"/>
                <a:sym typeface="PT Sans"/>
              </a:rPr>
              <a:t>John Lewnard</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sp>
        <p:nvSpPr>
          <p:cNvPr id="175" name="Shape 175"/>
          <p:cNvSpPr txBox="1"/>
          <p:nvPr>
            <p:ph type="title"/>
          </p:nvPr>
        </p:nvSpPr>
        <p:spPr>
          <a:xfrm>
            <a:off x="609600" y="152400"/>
            <a:ext cx="7924799" cy="792162"/>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baseline="0" i="0" lang="en-US" sz="4400" u="none" cap="none" strike="noStrike">
                <a:solidFill>
                  <a:schemeClr val="dk1"/>
                </a:solidFill>
                <a:latin typeface="Calibri"/>
                <a:ea typeface="Calibri"/>
                <a:cs typeface="Calibri"/>
                <a:sym typeface="Calibri"/>
              </a:rPr>
              <a:t>LT Allison Martin</a:t>
            </a:r>
          </a:p>
        </p:txBody>
      </p:sp>
      <p:pic>
        <p:nvPicPr>
          <p:cNvPr id="176" name="Shape 176"/>
          <p:cNvPicPr preferRelativeResize="0"/>
          <p:nvPr>
            <p:ph idx="1" type="body"/>
          </p:nvPr>
        </p:nvPicPr>
        <p:blipFill rotWithShape="1">
          <a:blip r:embed="rId3">
            <a:alphaModFix/>
          </a:blip>
          <a:srcRect b="8687" l="0" r="0" t="8688"/>
          <a:stretch/>
        </p:blipFill>
        <p:spPr>
          <a:xfrm>
            <a:off x="166031" y="990600"/>
            <a:ext cx="3567768" cy="1962134"/>
          </a:xfrm>
          <a:prstGeom prst="rect">
            <a:avLst/>
          </a:prstGeom>
          <a:noFill/>
          <a:ln>
            <a:noFill/>
          </a:ln>
        </p:spPr>
      </p:pic>
      <p:pic>
        <p:nvPicPr>
          <p:cNvPr id="177" name="Shape 177"/>
          <p:cNvPicPr preferRelativeResize="0"/>
          <p:nvPr/>
        </p:nvPicPr>
        <p:blipFill rotWithShape="1">
          <a:blip r:embed="rId4">
            <a:alphaModFix/>
          </a:blip>
          <a:srcRect b="0" l="0" r="0" t="0"/>
          <a:stretch/>
        </p:blipFill>
        <p:spPr>
          <a:xfrm>
            <a:off x="4419600" y="1371599"/>
            <a:ext cx="990599" cy="1261467"/>
          </a:xfrm>
          <a:prstGeom prst="rect">
            <a:avLst/>
          </a:prstGeom>
          <a:noFill/>
          <a:ln>
            <a:noFill/>
          </a:ln>
        </p:spPr>
      </p:pic>
      <p:pic>
        <p:nvPicPr>
          <p:cNvPr id="178" name="Shape 178"/>
          <p:cNvPicPr preferRelativeResize="0"/>
          <p:nvPr/>
        </p:nvPicPr>
        <p:blipFill rotWithShape="1">
          <a:blip r:embed="rId5">
            <a:alphaModFix/>
          </a:blip>
          <a:srcRect b="0" l="0" r="0" t="0"/>
          <a:stretch/>
        </p:blipFill>
        <p:spPr>
          <a:xfrm>
            <a:off x="6019800" y="970025"/>
            <a:ext cx="2895600" cy="1925573"/>
          </a:xfrm>
          <a:prstGeom prst="rect">
            <a:avLst/>
          </a:prstGeom>
          <a:noFill/>
          <a:ln>
            <a:noFill/>
          </a:ln>
        </p:spPr>
      </p:pic>
      <p:pic>
        <p:nvPicPr>
          <p:cNvPr id="179" name="Shape 179"/>
          <p:cNvPicPr preferRelativeResize="0"/>
          <p:nvPr/>
        </p:nvPicPr>
        <p:blipFill rotWithShape="1">
          <a:blip r:embed="rId6">
            <a:alphaModFix/>
          </a:blip>
          <a:srcRect b="0" l="0" r="0" t="0"/>
          <a:stretch/>
        </p:blipFill>
        <p:spPr>
          <a:xfrm>
            <a:off x="152400" y="3124200"/>
            <a:ext cx="3352799" cy="2133599"/>
          </a:xfrm>
          <a:prstGeom prst="rect">
            <a:avLst/>
          </a:prstGeom>
          <a:noFill/>
          <a:ln>
            <a:noFill/>
          </a:ln>
        </p:spPr>
      </p:pic>
      <p:pic>
        <p:nvPicPr>
          <p:cNvPr id="180" name="Shape 180"/>
          <p:cNvPicPr preferRelativeResize="0"/>
          <p:nvPr/>
        </p:nvPicPr>
        <p:blipFill rotWithShape="1">
          <a:blip r:embed="rId7">
            <a:alphaModFix/>
          </a:blip>
          <a:srcRect b="0" l="0" r="0" t="0"/>
          <a:stretch/>
        </p:blipFill>
        <p:spPr>
          <a:xfrm>
            <a:off x="3810000" y="3048000"/>
            <a:ext cx="2514599" cy="1877567"/>
          </a:xfrm>
          <a:prstGeom prst="rect">
            <a:avLst/>
          </a:prstGeom>
          <a:noFill/>
          <a:ln>
            <a:noFill/>
          </a:ln>
        </p:spPr>
      </p:pic>
      <p:pic>
        <p:nvPicPr>
          <p:cNvPr id="181" name="Shape 181"/>
          <p:cNvPicPr preferRelativeResize="0"/>
          <p:nvPr/>
        </p:nvPicPr>
        <p:blipFill rotWithShape="1">
          <a:blip r:embed="rId8">
            <a:alphaModFix/>
          </a:blip>
          <a:srcRect b="0" l="0" r="0" t="0"/>
          <a:stretch/>
        </p:blipFill>
        <p:spPr>
          <a:xfrm>
            <a:off x="228600" y="5302091"/>
            <a:ext cx="1981199" cy="1479708"/>
          </a:xfrm>
          <a:prstGeom prst="rect">
            <a:avLst/>
          </a:prstGeom>
          <a:noFill/>
          <a:ln>
            <a:noFill/>
          </a:ln>
        </p:spPr>
      </p:pic>
      <p:pic>
        <p:nvPicPr>
          <p:cNvPr id="182" name="Shape 182"/>
          <p:cNvPicPr preferRelativeResize="0"/>
          <p:nvPr/>
        </p:nvPicPr>
        <p:blipFill rotWithShape="1">
          <a:blip r:embed="rId9">
            <a:alphaModFix/>
          </a:blip>
          <a:srcRect b="0" l="0" r="0" t="0"/>
          <a:stretch/>
        </p:blipFill>
        <p:spPr>
          <a:xfrm>
            <a:off x="6553200" y="3048000"/>
            <a:ext cx="2375662" cy="3657600"/>
          </a:xfrm>
          <a:prstGeom prst="rect">
            <a:avLst/>
          </a:prstGeom>
          <a:noFill/>
          <a:ln>
            <a:noFill/>
          </a:ln>
        </p:spPr>
      </p:pic>
      <p:pic>
        <p:nvPicPr>
          <p:cNvPr id="183" name="Shape 183"/>
          <p:cNvPicPr preferRelativeResize="0"/>
          <p:nvPr/>
        </p:nvPicPr>
        <p:blipFill rotWithShape="1">
          <a:blip r:embed="rId10">
            <a:alphaModFix/>
          </a:blip>
          <a:srcRect b="0" l="0" r="0" t="0"/>
          <a:stretch/>
        </p:blipFill>
        <p:spPr>
          <a:xfrm>
            <a:off x="2819400" y="5638800"/>
            <a:ext cx="1345323" cy="990599"/>
          </a:xfrm>
          <a:prstGeom prst="rect">
            <a:avLst/>
          </a:prstGeom>
          <a:noFill/>
          <a:ln>
            <a:noFill/>
          </a:ln>
        </p:spPr>
      </p:pic>
      <p:pic>
        <p:nvPicPr>
          <p:cNvPr id="184" name="Shape 184"/>
          <p:cNvPicPr preferRelativeResize="0"/>
          <p:nvPr/>
        </p:nvPicPr>
        <p:blipFill rotWithShape="1">
          <a:blip r:embed="rId11">
            <a:alphaModFix/>
          </a:blip>
          <a:srcRect b="0" l="0" r="0" t="19218"/>
          <a:stretch/>
        </p:blipFill>
        <p:spPr>
          <a:xfrm>
            <a:off x="4495800" y="4976153"/>
            <a:ext cx="1676399" cy="1805647"/>
          </a:xfrm>
          <a:prstGeom prst="rect">
            <a:avLst/>
          </a:prstGeom>
          <a:noFill/>
          <a:ln>
            <a:noFill/>
          </a:ln>
        </p:spPr>
      </p:pic>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07" name="Shape 507"/>
        <p:cNvGrpSpPr/>
        <p:nvPr/>
      </p:nvGrpSpPr>
      <p:grpSpPr>
        <a:xfrm>
          <a:off x="0" y="0"/>
          <a:ext cx="0" cy="0"/>
          <a:chOff x="0" y="0"/>
          <a:chExt cx="0" cy="0"/>
        </a:xfrm>
      </p:grpSpPr>
      <p:sp>
        <p:nvSpPr>
          <p:cNvPr id="508" name="Shape 508"/>
          <p:cNvSpPr txBox="1"/>
          <p:nvPr>
            <p:ph type="title"/>
          </p:nvPr>
        </p:nvSpPr>
        <p:spPr>
          <a:xfrm>
            <a:off x="1295425" y="682933"/>
            <a:ext cx="7696199" cy="1143000"/>
          </a:xfrm>
          <a:prstGeom prst="rect">
            <a:avLst/>
          </a:prstGeom>
          <a:noFill/>
          <a:ln>
            <a:noFill/>
          </a:ln>
        </p:spPr>
        <p:txBody>
          <a:bodyPr anchorCtr="0" anchor="t" bIns="0" lIns="0" rIns="0" tIns="0">
            <a:noAutofit/>
          </a:bodyPr>
          <a:lstStyle/>
          <a:p>
            <a:pPr indent="0" lvl="0" marL="0" marR="0" rtl="0" algn="l">
              <a:lnSpc>
                <a:spcPct val="90000"/>
              </a:lnSpc>
              <a:spcBef>
                <a:spcPts val="0"/>
              </a:spcBef>
              <a:spcAft>
                <a:spcPts val="0"/>
              </a:spcAft>
              <a:buSzPct val="25000"/>
              <a:buNone/>
            </a:pPr>
            <a:r>
              <a:rPr b="0" baseline="0" i="0" lang="en-US" sz="4000" u="none" cap="none" strike="noStrike">
                <a:solidFill>
                  <a:srgbClr val="1E4191"/>
                </a:solidFill>
                <a:latin typeface="Arial"/>
                <a:ea typeface="Arial"/>
                <a:cs typeface="Arial"/>
                <a:sym typeface="Arial"/>
              </a:rPr>
              <a:t>Homecoming King and Queen!</a:t>
            </a:r>
          </a:p>
        </p:txBody>
      </p:sp>
      <p:sp>
        <p:nvSpPr>
          <p:cNvPr id="509" name="Shape 509"/>
          <p:cNvSpPr txBox="1"/>
          <p:nvPr>
            <p:ph idx="1" type="body"/>
          </p:nvPr>
        </p:nvSpPr>
        <p:spPr>
          <a:xfrm>
            <a:off x="1295400" y="1935202"/>
            <a:ext cx="7696244" cy="3550966"/>
          </a:xfrm>
          <a:prstGeom prst="rect">
            <a:avLst/>
          </a:prstGeom>
          <a:noFill/>
          <a:ln>
            <a:noFill/>
          </a:ln>
        </p:spPr>
        <p:txBody>
          <a:bodyPr anchorCtr="0" anchor="t" bIns="0" lIns="0" rIns="0" tIns="0">
            <a:noAutofit/>
          </a:bodyPr>
          <a:lstStyle/>
          <a:p>
            <a:pPr indent="0" lvl="0" marL="0" marR="0" rtl="0" algn="l">
              <a:lnSpc>
                <a:spcPct val="90000"/>
              </a:lnSpc>
              <a:spcBef>
                <a:spcPts val="0"/>
              </a:spcBef>
              <a:spcAft>
                <a:spcPts val="0"/>
              </a:spcAft>
              <a:buSzPct val="25000"/>
              <a:buNone/>
            </a:pPr>
            <a:r>
              <a:rPr b="0" baseline="0" i="0" lang="en-US" sz="3200" u="none" cap="none" strike="noStrike">
                <a:solidFill>
                  <a:srgbClr val="1E4191"/>
                </a:solidFill>
                <a:latin typeface="Arial"/>
                <a:ea typeface="Arial"/>
                <a:cs typeface="Arial"/>
                <a:sym typeface="Arial"/>
              </a:rPr>
              <a:t>Voting goes live this Wednesday!</a:t>
            </a:r>
          </a:p>
          <a:p>
            <a:pPr indent="0" lvl="0" marL="0" marR="0" rtl="0" algn="l">
              <a:lnSpc>
                <a:spcPct val="90000"/>
              </a:lnSpc>
              <a:spcBef>
                <a:spcPts val="1600"/>
              </a:spcBef>
              <a:spcAft>
                <a:spcPts val="0"/>
              </a:spcAft>
              <a:buSzPct val="25000"/>
              <a:buNone/>
            </a:pPr>
            <a:r>
              <a:rPr b="0" baseline="0" i="0" lang="en-US" sz="3200" u="none" cap="none" strike="noStrike">
                <a:solidFill>
                  <a:srgbClr val="1E4191"/>
                </a:solidFill>
                <a:latin typeface="Arial"/>
                <a:ea typeface="Arial"/>
                <a:cs typeface="Arial"/>
                <a:sym typeface="Arial"/>
              </a:rPr>
              <a:t>Be sure to go on CampusLink and vote for who you think deserves this honor!</a:t>
            </a:r>
          </a:p>
          <a:p>
            <a:pPr indent="0" lvl="0" marL="0" marR="0" rtl="0" algn="l">
              <a:lnSpc>
                <a:spcPct val="90000"/>
              </a:lnSpc>
              <a:spcBef>
                <a:spcPts val="1600"/>
              </a:spcBef>
              <a:spcAft>
                <a:spcPts val="0"/>
              </a:spcAft>
              <a:buSzPct val="25000"/>
              <a:buNone/>
            </a:pPr>
            <a:r>
              <a:rPr b="0" baseline="0" i="0" lang="en-US" sz="3200" u="none" cap="none" strike="noStrike">
                <a:solidFill>
                  <a:srgbClr val="1E4191"/>
                </a:solidFill>
                <a:latin typeface="Arial"/>
                <a:ea typeface="Arial"/>
                <a:cs typeface="Arial"/>
                <a:sym typeface="Arial"/>
              </a:rPr>
              <a:t>Top Five Homecoming King and Queens will be announced at Sigma Phi Fall Ball</a:t>
            </a:r>
          </a:p>
          <a:p>
            <a:pPr indent="0" lvl="0" marL="0" marR="0" rtl="0" algn="l">
              <a:lnSpc>
                <a:spcPct val="90000"/>
              </a:lnSpc>
              <a:spcBef>
                <a:spcPts val="1600"/>
              </a:spcBef>
              <a:spcAft>
                <a:spcPts val="0"/>
              </a:spcAft>
              <a:buSzPct val="25000"/>
              <a:buNone/>
            </a:pPr>
            <a:r>
              <a:rPr b="0" baseline="0" i="0" lang="en-US" sz="3200" u="none" cap="none" strike="noStrike">
                <a:solidFill>
                  <a:srgbClr val="1E4191"/>
                </a:solidFill>
                <a:latin typeface="Arial"/>
                <a:ea typeface="Arial"/>
                <a:cs typeface="Arial"/>
                <a:sym typeface="Arial"/>
              </a:rPr>
              <a:t>Winners and Runner Ups will be announced at halftime during the UCONN game</a:t>
            </a:r>
          </a:p>
          <a:p>
            <a:pPr indent="0" lvl="0" marL="0" marR="0" rtl="0" algn="l">
              <a:lnSpc>
                <a:spcPct val="90000"/>
              </a:lnSpc>
              <a:spcBef>
                <a:spcPts val="1600"/>
              </a:spcBef>
              <a:spcAft>
                <a:spcPts val="0"/>
              </a:spcAft>
              <a:buNone/>
            </a:pPr>
            <a:r>
              <a:t/>
            </a:r>
            <a:endParaRPr b="0" baseline="0" i="0" sz="3200" u="none" cap="none" strike="noStrike">
              <a:solidFill>
                <a:srgbClr val="1E4191"/>
              </a:solidFill>
              <a:latin typeface="Arial"/>
              <a:ea typeface="Arial"/>
              <a:cs typeface="Arial"/>
              <a:sym typeface="Arial"/>
            </a:endParaRPr>
          </a:p>
        </p:txBody>
      </p:sp>
      <p:sp>
        <p:nvSpPr>
          <p:cNvPr id="510" name="Shape 510"/>
          <p:cNvSpPr txBox="1"/>
          <p:nvPr/>
        </p:nvSpPr>
        <p:spPr>
          <a:xfrm>
            <a:off x="7447239" y="0"/>
            <a:ext cx="2133599" cy="762000"/>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1" baseline="0" i="0" lang="en-US" sz="1600" u="sng" cap="none" strike="noStrike">
                <a:solidFill>
                  <a:schemeClr val="dk1"/>
                </a:solidFill>
                <a:latin typeface="PT Sans"/>
                <a:ea typeface="PT Sans"/>
                <a:cs typeface="PT Sans"/>
                <a:sym typeface="PT Sans"/>
              </a:rPr>
              <a:t>Officers:</a:t>
            </a:r>
          </a:p>
          <a:p>
            <a:pPr indent="0" lvl="0" marL="0" marR="0" rtl="0" algn="l">
              <a:spcBef>
                <a:spcPts val="0"/>
              </a:spcBef>
              <a:buSzPct val="25000"/>
              <a:buNone/>
            </a:pPr>
            <a:r>
              <a:rPr b="0" baseline="0" i="0" lang="en-US" sz="1600" u="none" cap="none" strike="noStrike">
                <a:solidFill>
                  <a:schemeClr val="dk1"/>
                </a:solidFill>
                <a:latin typeface="PT Sans"/>
                <a:ea typeface="PT Sans"/>
                <a:cs typeface="PT Sans"/>
                <a:sym typeface="PT Sans"/>
              </a:rPr>
              <a:t>Varun Nagarajan</a:t>
            </a:r>
          </a:p>
          <a:p>
            <a:pPr indent="0" lvl="0" marL="0" marR="0" rtl="0" algn="l">
              <a:spcBef>
                <a:spcPts val="0"/>
              </a:spcBef>
              <a:buSzPct val="25000"/>
              <a:buNone/>
            </a:pPr>
            <a:r>
              <a:rPr b="0" baseline="0" i="0" lang="en-US" sz="1600" u="none" cap="none" strike="noStrike">
                <a:solidFill>
                  <a:schemeClr val="dk1"/>
                </a:solidFill>
                <a:latin typeface="PT Sans"/>
                <a:ea typeface="PT Sans"/>
                <a:cs typeface="PT Sans"/>
                <a:sym typeface="PT Sans"/>
              </a:rPr>
              <a:t>John Lewnard</a:t>
            </a:r>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14" name="Shape 514"/>
        <p:cNvGrpSpPr/>
        <p:nvPr/>
      </p:nvGrpSpPr>
      <p:grpSpPr>
        <a:xfrm>
          <a:off x="0" y="0"/>
          <a:ext cx="0" cy="0"/>
          <a:chOff x="0" y="0"/>
          <a:chExt cx="0" cy="0"/>
        </a:xfrm>
      </p:grpSpPr>
      <p:sp>
        <p:nvSpPr>
          <p:cNvPr id="515" name="Shape 515"/>
          <p:cNvSpPr txBox="1"/>
          <p:nvPr>
            <p:ph type="title"/>
          </p:nvPr>
        </p:nvSpPr>
        <p:spPr>
          <a:xfrm>
            <a:off x="990600" y="2514600"/>
            <a:ext cx="7696199"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6000" u="none" cap="none" strike="noStrike">
                <a:solidFill>
                  <a:schemeClr val="dk2"/>
                </a:solidFill>
                <a:latin typeface="PT Sans"/>
                <a:ea typeface="PT Sans"/>
                <a:cs typeface="PT Sans"/>
                <a:sym typeface="PT Sans"/>
              </a:rPr>
              <a:t>Committee Reports</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94" name="Shape 594"/>
        <p:cNvGrpSpPr/>
        <p:nvPr/>
      </p:nvGrpSpPr>
      <p:grpSpPr>
        <a:xfrm>
          <a:off x="0" y="0"/>
          <a:ext cx="0" cy="0"/>
          <a:chOff x="0" y="0"/>
          <a:chExt cx="0" cy="0"/>
        </a:xfrm>
      </p:grpSpPr>
      <p:sp>
        <p:nvSpPr>
          <p:cNvPr id="595" name="Shape 595"/>
          <p:cNvSpPr txBox="1"/>
          <p:nvPr>
            <p:ph type="ctrTitle"/>
          </p:nvPr>
        </p:nvSpPr>
        <p:spPr>
          <a:xfrm>
            <a:off x="685800" y="2693987"/>
            <a:ext cx="7772400" cy="1470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baseline="0" i="0" lang="en-US" sz="4400" u="none" cap="none" strike="noStrike">
                <a:solidFill>
                  <a:schemeClr val="dk1"/>
                </a:solidFill>
                <a:latin typeface="Calibri"/>
                <a:ea typeface="Calibri"/>
                <a:cs typeface="Calibri"/>
                <a:sym typeface="Calibri"/>
              </a:rPr>
              <a:t>SPECIAL EVENTS</a:t>
            </a:r>
          </a:p>
        </p:txBody>
      </p:sp>
      <p:sp>
        <p:nvSpPr>
          <p:cNvPr id="596" name="Shape 596"/>
          <p:cNvSpPr txBox="1"/>
          <p:nvPr/>
        </p:nvSpPr>
        <p:spPr>
          <a:xfrm>
            <a:off x="7549175" y="0"/>
            <a:ext cx="2286000" cy="64619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1800" u="sng" cap="none" strike="noStrike">
                <a:solidFill>
                  <a:srgbClr val="000000"/>
                </a:solidFill>
                <a:latin typeface="PT Sans"/>
                <a:ea typeface="PT Sans"/>
                <a:cs typeface="PT Sans"/>
                <a:sym typeface="PT Sans"/>
              </a:rPr>
              <a:t>Chair: </a:t>
            </a:r>
          </a:p>
          <a:p>
            <a:pPr indent="0" lvl="0" marL="0" marR="0" rtl="0" algn="l">
              <a:spcBef>
                <a:spcPts val="0"/>
              </a:spcBef>
              <a:buSzPct val="25000"/>
              <a:buNone/>
            </a:pPr>
            <a:r>
              <a:rPr b="0" baseline="0" i="0" lang="en-US" sz="1800" u="none" cap="none" strike="noStrike">
                <a:solidFill>
                  <a:srgbClr val="000000"/>
                </a:solidFill>
                <a:latin typeface="PT Sans"/>
                <a:ea typeface="PT Sans"/>
                <a:cs typeface="PT Sans"/>
                <a:sym typeface="PT Sans"/>
              </a:rPr>
              <a:t>Tom Burns</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0" name="Shape 600"/>
        <p:cNvGrpSpPr/>
        <p:nvPr/>
      </p:nvGrpSpPr>
      <p:grpSpPr>
        <a:xfrm>
          <a:off x="0" y="0"/>
          <a:ext cx="0" cy="0"/>
          <a:chOff x="0" y="0"/>
          <a:chExt cx="0" cy="0"/>
        </a:xfrm>
      </p:grpSpPr>
      <p:sp>
        <p:nvSpPr>
          <p:cNvPr id="601" name="Shape 601"/>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baseline="0" i="0" lang="en-US" sz="4400" u="none" cap="none" strike="noStrike">
                <a:solidFill>
                  <a:schemeClr val="dk1"/>
                </a:solidFill>
                <a:latin typeface="Calibri"/>
                <a:ea typeface="Calibri"/>
                <a:cs typeface="Calibri"/>
                <a:sym typeface="Calibri"/>
              </a:rPr>
              <a:t>Homecoming 2015</a:t>
            </a:r>
          </a:p>
        </p:txBody>
      </p:sp>
      <p:sp>
        <p:nvSpPr>
          <p:cNvPr id="602" name="Shape 602"/>
          <p:cNvSpPr txBox="1"/>
          <p:nvPr>
            <p:ph idx="1" type="body"/>
          </p:nvPr>
        </p:nvSpPr>
        <p:spPr>
          <a:xfrm>
            <a:off x="457200" y="1600200"/>
            <a:ext cx="8229600" cy="5083174"/>
          </a:xfrm>
          <a:prstGeom prst="rect">
            <a:avLst/>
          </a:prstGeom>
          <a:noFill/>
          <a:ln>
            <a:noFill/>
          </a:ln>
        </p:spPr>
        <p:txBody>
          <a:bodyPr anchorCtr="0" anchor="t" bIns="45700" lIns="91425" rIns="91425" tIns="45700">
            <a:noAutofit/>
          </a:bodyPr>
          <a:lstStyle/>
          <a:p>
            <a:pPr indent="0" lvl="0" marL="0" marR="0" rtl="0" algn="ctr">
              <a:spcBef>
                <a:spcPts val="0"/>
              </a:spcBef>
              <a:buClr>
                <a:schemeClr val="dk1"/>
              </a:buClr>
              <a:buSzPct val="25000"/>
              <a:buFont typeface="Arial"/>
              <a:buNone/>
            </a:pPr>
            <a:r>
              <a:rPr b="1" baseline="0" i="0" lang="en-US" sz="2400" u="none" cap="none" strike="noStrike">
                <a:solidFill>
                  <a:schemeClr val="dk1"/>
                </a:solidFill>
                <a:latin typeface="Calibri"/>
                <a:ea typeface="Calibri"/>
                <a:cs typeface="Calibri"/>
                <a:sym typeface="Calibri"/>
              </a:rPr>
              <a:t>Come celebrate the Bearcats 100</a:t>
            </a:r>
            <a:r>
              <a:rPr b="1" baseline="30000" i="0" lang="en-US" sz="2400" u="none" cap="none" strike="noStrike">
                <a:solidFill>
                  <a:schemeClr val="dk1"/>
                </a:solidFill>
                <a:latin typeface="Calibri"/>
                <a:ea typeface="Calibri"/>
                <a:cs typeface="Calibri"/>
                <a:sym typeface="Calibri"/>
              </a:rPr>
              <a:t>th</a:t>
            </a:r>
            <a:r>
              <a:rPr b="1" baseline="0" i="0" lang="en-US" sz="2400" u="none" cap="none" strike="noStrike">
                <a:solidFill>
                  <a:schemeClr val="dk1"/>
                </a:solidFill>
                <a:latin typeface="Calibri"/>
                <a:ea typeface="Calibri"/>
                <a:cs typeface="Calibri"/>
                <a:sym typeface="Calibri"/>
              </a:rPr>
              <a:t> year at Nippert with Tribunal and the College of Engineering and Applied Science!</a:t>
            </a:r>
          </a:p>
          <a:p>
            <a:pPr indent="-241300" lvl="0" marL="342900" marR="0" rtl="0" algn="l">
              <a:spcBef>
                <a:spcPts val="320"/>
              </a:spcBef>
              <a:buClr>
                <a:schemeClr val="dk1"/>
              </a:buClr>
              <a:buFont typeface="Arial"/>
              <a:buNone/>
            </a:pPr>
            <a:r>
              <a:t/>
            </a:r>
            <a:endParaRPr b="0" baseline="0" i="0" sz="1600" u="none" cap="none" strike="noStrike">
              <a:solidFill>
                <a:schemeClr val="dk1"/>
              </a:solidFill>
              <a:latin typeface="Calibri"/>
              <a:ea typeface="Calibri"/>
              <a:cs typeface="Calibri"/>
              <a:sym typeface="Calibri"/>
            </a:endParaRPr>
          </a:p>
          <a:p>
            <a:pPr indent="-342900" lvl="0" marL="342900" marR="0" rtl="0" algn="l">
              <a:spcBef>
                <a:spcPts val="360"/>
              </a:spcBef>
              <a:buClr>
                <a:schemeClr val="dk1"/>
              </a:buClr>
              <a:buSzPct val="100000"/>
              <a:buFont typeface="Arial"/>
              <a:buChar char="•"/>
            </a:pPr>
            <a:r>
              <a:rPr b="1" baseline="0" i="0" lang="en-US" sz="1800" u="none" cap="none" strike="noStrike">
                <a:solidFill>
                  <a:schemeClr val="dk1"/>
                </a:solidFill>
                <a:latin typeface="Calibri"/>
                <a:ea typeface="Calibri"/>
                <a:cs typeface="Calibri"/>
                <a:sym typeface="Calibri"/>
              </a:rPr>
              <a:t>Where: </a:t>
            </a:r>
            <a:r>
              <a:rPr b="0" baseline="0" i="0" lang="en-US" sz="1800" u="none" cap="none" strike="noStrike">
                <a:solidFill>
                  <a:schemeClr val="dk1"/>
                </a:solidFill>
                <a:latin typeface="Calibri"/>
                <a:ea typeface="Calibri"/>
                <a:cs typeface="Calibri"/>
                <a:sym typeface="Calibri"/>
              </a:rPr>
              <a:t>The Grid Sections 106 &amp; 107</a:t>
            </a:r>
          </a:p>
          <a:p>
            <a:pPr indent="-342900" lvl="0" marL="342900" marR="0" rtl="0" algn="l">
              <a:spcBef>
                <a:spcPts val="400"/>
              </a:spcBef>
              <a:buClr>
                <a:schemeClr val="dk1"/>
              </a:buClr>
              <a:buSzPct val="100000"/>
              <a:buFont typeface="Arial"/>
              <a:buChar char="•"/>
            </a:pPr>
            <a:r>
              <a:rPr b="1" baseline="0" i="0" lang="en-US" sz="2000" u="none" cap="none" strike="noStrike">
                <a:solidFill>
                  <a:schemeClr val="dk1"/>
                </a:solidFill>
                <a:latin typeface="Calibri"/>
                <a:ea typeface="Calibri"/>
                <a:cs typeface="Calibri"/>
                <a:sym typeface="Calibri"/>
              </a:rPr>
              <a:t>When: </a:t>
            </a:r>
            <a:r>
              <a:rPr b="0" baseline="0" i="0" lang="en-US" sz="2000" u="none" cap="none" strike="noStrike">
                <a:solidFill>
                  <a:schemeClr val="dk1"/>
                </a:solidFill>
                <a:latin typeface="Calibri"/>
                <a:ea typeface="Calibri"/>
                <a:cs typeface="Calibri"/>
                <a:sym typeface="Calibri"/>
              </a:rPr>
              <a:t>2-3 hours before kickoff</a:t>
            </a:r>
          </a:p>
          <a:p>
            <a:pPr indent="-342900" lvl="0" marL="342900" marR="0" rtl="0" algn="l">
              <a:spcBef>
                <a:spcPts val="400"/>
              </a:spcBef>
              <a:buClr>
                <a:schemeClr val="dk1"/>
              </a:buClr>
              <a:buSzPct val="100000"/>
              <a:buFont typeface="Arial"/>
              <a:buChar char="•"/>
            </a:pPr>
            <a:r>
              <a:rPr b="1" baseline="0" i="0" lang="en-US" sz="2000" u="none" cap="none" strike="noStrike">
                <a:solidFill>
                  <a:schemeClr val="dk1"/>
                </a:solidFill>
                <a:latin typeface="Calibri"/>
                <a:ea typeface="Calibri"/>
                <a:cs typeface="Calibri"/>
                <a:sym typeface="Calibri"/>
              </a:rPr>
              <a:t>Why: </a:t>
            </a:r>
            <a:r>
              <a:rPr b="0" baseline="0" i="0" lang="en-US" sz="2000" u="none" cap="none" strike="noStrike">
                <a:solidFill>
                  <a:schemeClr val="dk1"/>
                </a:solidFill>
                <a:latin typeface="Calibri"/>
                <a:ea typeface="Calibri"/>
                <a:cs typeface="Calibri"/>
                <a:sym typeface="Calibri"/>
              </a:rPr>
              <a:t>Free food, Bearcats Football</a:t>
            </a:r>
          </a:p>
          <a:p>
            <a:pPr indent="-215900" lvl="0" marL="342900" marR="0" rtl="0" algn="l">
              <a:spcBef>
                <a:spcPts val="400"/>
              </a:spcBef>
              <a:buClr>
                <a:schemeClr val="dk1"/>
              </a:buClr>
              <a:buFont typeface="Arial"/>
              <a:buNone/>
            </a:pPr>
            <a:r>
              <a:t/>
            </a:r>
            <a:endParaRPr b="1" baseline="0" i="0" sz="2000" u="none" cap="none" strike="noStrike">
              <a:solidFill>
                <a:schemeClr val="dk1"/>
              </a:solidFill>
              <a:latin typeface="Calibri"/>
              <a:ea typeface="Calibri"/>
              <a:cs typeface="Calibri"/>
              <a:sym typeface="Calibri"/>
            </a:endParaRPr>
          </a:p>
          <a:p>
            <a:pPr indent="0" lvl="0" marL="0" marR="0" rtl="0" algn="l">
              <a:spcBef>
                <a:spcPts val="400"/>
              </a:spcBef>
              <a:buClr>
                <a:schemeClr val="dk1"/>
              </a:buClr>
              <a:buSzPct val="25000"/>
              <a:buFont typeface="Arial"/>
              <a:buNone/>
            </a:pPr>
            <a:r>
              <a:rPr b="0" baseline="0" i="0" lang="en-US" sz="2000" u="none" cap="none" strike="noStrike">
                <a:solidFill>
                  <a:schemeClr val="dk1"/>
                </a:solidFill>
                <a:latin typeface="Calibri"/>
                <a:ea typeface="Calibri"/>
                <a:cs typeface="Calibri"/>
                <a:sym typeface="Calibri"/>
              </a:rPr>
              <a:t>Homecoming means alumnus!</a:t>
            </a:r>
          </a:p>
          <a:p>
            <a:pPr indent="0" lvl="0" marL="0" marR="0" rtl="0" algn="l">
              <a:spcBef>
                <a:spcPts val="320"/>
              </a:spcBef>
              <a:buClr>
                <a:schemeClr val="dk1"/>
              </a:buClr>
              <a:buSzPct val="25000"/>
              <a:buFont typeface="Arial"/>
              <a:buNone/>
            </a:pPr>
            <a:r>
              <a:rPr b="1" baseline="0" i="0" lang="en-US" sz="1600" u="none" cap="none" strike="noStrike">
                <a:solidFill>
                  <a:schemeClr val="dk1"/>
                </a:solidFill>
                <a:latin typeface="Calibri"/>
                <a:ea typeface="Calibri"/>
                <a:cs typeface="Calibri"/>
                <a:sym typeface="Calibri"/>
              </a:rPr>
              <a:t>YOU + ENGINEERING ALUM = NETWORKING</a:t>
            </a:r>
          </a:p>
          <a:p>
            <a:pPr indent="0" lvl="0" marL="0" marR="0" rtl="0" algn="l">
              <a:spcBef>
                <a:spcPts val="320"/>
              </a:spcBef>
              <a:buClr>
                <a:schemeClr val="dk1"/>
              </a:buClr>
              <a:buFont typeface="Arial"/>
              <a:buNone/>
            </a:pPr>
            <a:r>
              <a:t/>
            </a:r>
            <a:endParaRPr b="1" baseline="0" i="0" sz="1600" u="none" cap="none" strike="noStrike">
              <a:solidFill>
                <a:schemeClr val="dk1"/>
              </a:solidFill>
              <a:latin typeface="Calibri"/>
              <a:ea typeface="Calibri"/>
              <a:cs typeface="Calibri"/>
              <a:sym typeface="Calibri"/>
            </a:endParaRPr>
          </a:p>
          <a:p>
            <a:pPr indent="0" lvl="0" marL="0" marR="0" rtl="0" algn="l">
              <a:spcBef>
                <a:spcPts val="360"/>
              </a:spcBef>
              <a:buClr>
                <a:schemeClr val="dk1"/>
              </a:buClr>
              <a:buSzPct val="25000"/>
              <a:buFont typeface="Arial"/>
              <a:buNone/>
            </a:pPr>
            <a:r>
              <a:rPr b="1" baseline="0" i="0" lang="en-US" sz="1800" u="none" cap="none" strike="noStrike">
                <a:solidFill>
                  <a:schemeClr val="dk1"/>
                </a:solidFill>
                <a:latin typeface="Calibri"/>
                <a:ea typeface="Calibri"/>
                <a:cs typeface="Calibri"/>
                <a:sym typeface="Calibri"/>
              </a:rPr>
              <a:t>80% of jobs are landed through networking</a:t>
            </a:r>
          </a:p>
        </p:txBody>
      </p:sp>
      <p:pic>
        <p:nvPicPr>
          <p:cNvPr id="603" name="Shape 603"/>
          <p:cNvPicPr preferRelativeResize="0"/>
          <p:nvPr/>
        </p:nvPicPr>
        <p:blipFill rotWithShape="1">
          <a:blip r:embed="rId3">
            <a:alphaModFix/>
          </a:blip>
          <a:srcRect b="0" l="0" r="0" t="0"/>
          <a:stretch/>
        </p:blipFill>
        <p:spPr>
          <a:xfrm>
            <a:off x="5699839" y="2733675"/>
            <a:ext cx="2986961" cy="3949700"/>
          </a:xfrm>
          <a:prstGeom prst="rect">
            <a:avLst/>
          </a:prstGeom>
          <a:noFill/>
          <a:ln>
            <a:noFill/>
          </a:ln>
        </p:spPr>
      </p:pic>
      <p:pic>
        <p:nvPicPr>
          <p:cNvPr id="604" name="Shape 604"/>
          <p:cNvPicPr preferRelativeResize="0"/>
          <p:nvPr/>
        </p:nvPicPr>
        <p:blipFill rotWithShape="1">
          <a:blip r:embed="rId4">
            <a:alphaModFix/>
          </a:blip>
          <a:srcRect b="0" l="0" r="0" t="0"/>
          <a:stretch/>
        </p:blipFill>
        <p:spPr>
          <a:xfrm>
            <a:off x="193675" y="274637"/>
            <a:ext cx="2044699" cy="876300"/>
          </a:xfrm>
          <a:prstGeom prst="rect">
            <a:avLst/>
          </a:prstGeom>
          <a:noFill/>
          <a:ln>
            <a:noFill/>
          </a:ln>
        </p:spPr>
      </p:pic>
      <p:sp>
        <p:nvSpPr>
          <p:cNvPr id="605" name="Shape 605"/>
          <p:cNvSpPr txBox="1"/>
          <p:nvPr/>
        </p:nvSpPr>
        <p:spPr>
          <a:xfrm>
            <a:off x="7710025" y="0"/>
            <a:ext cx="2286000" cy="64619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1800" u="sng" cap="none" strike="noStrike">
                <a:solidFill>
                  <a:srgbClr val="000000"/>
                </a:solidFill>
                <a:latin typeface="PT Sans"/>
                <a:ea typeface="PT Sans"/>
                <a:cs typeface="PT Sans"/>
                <a:sym typeface="PT Sans"/>
              </a:rPr>
              <a:t>Chair: </a:t>
            </a:r>
          </a:p>
          <a:p>
            <a:pPr indent="0" lvl="0" marL="0" marR="0" rtl="0" algn="l">
              <a:spcBef>
                <a:spcPts val="0"/>
              </a:spcBef>
              <a:buSzPct val="25000"/>
              <a:buNone/>
            </a:pPr>
            <a:r>
              <a:rPr b="0" baseline="0" i="0" lang="en-US" sz="1800" u="none" cap="none" strike="noStrike">
                <a:solidFill>
                  <a:srgbClr val="000000"/>
                </a:solidFill>
                <a:latin typeface="PT Sans"/>
                <a:ea typeface="PT Sans"/>
                <a:cs typeface="PT Sans"/>
                <a:sym typeface="PT Sans"/>
              </a:rPr>
              <a:t>Tom Burns</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9" name="Shape 609"/>
        <p:cNvGrpSpPr/>
        <p:nvPr/>
      </p:nvGrpSpPr>
      <p:grpSpPr>
        <a:xfrm>
          <a:off x="0" y="0"/>
          <a:ext cx="0" cy="0"/>
          <a:chOff x="0" y="0"/>
          <a:chExt cx="0" cy="0"/>
        </a:xfrm>
      </p:grpSpPr>
      <p:pic>
        <p:nvPicPr>
          <p:cNvPr id="610" name="Shape 610"/>
          <p:cNvPicPr preferRelativeResize="0"/>
          <p:nvPr>
            <p:ph idx="1" type="body"/>
          </p:nvPr>
        </p:nvPicPr>
        <p:blipFill rotWithShape="1">
          <a:blip r:embed="rId3">
            <a:alphaModFix/>
          </a:blip>
          <a:srcRect b="15789" l="11713" r="5096" t="14494"/>
          <a:stretch/>
        </p:blipFill>
        <p:spPr>
          <a:xfrm>
            <a:off x="101157" y="796375"/>
            <a:ext cx="8999786" cy="5468936"/>
          </a:xfrm>
          <a:prstGeom prst="rect">
            <a:avLst/>
          </a:prstGeom>
          <a:noFill/>
          <a:ln>
            <a:noFill/>
          </a:ln>
        </p:spPr>
      </p:pic>
      <p:sp>
        <p:nvSpPr>
          <p:cNvPr id="611" name="Shape 611"/>
          <p:cNvSpPr txBox="1"/>
          <p:nvPr/>
        </p:nvSpPr>
        <p:spPr>
          <a:xfrm>
            <a:off x="7885475" y="0"/>
            <a:ext cx="2286000" cy="64619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1800" u="sng" cap="none" strike="noStrike">
                <a:solidFill>
                  <a:srgbClr val="000000"/>
                </a:solidFill>
                <a:latin typeface="PT Sans"/>
                <a:ea typeface="PT Sans"/>
                <a:cs typeface="PT Sans"/>
                <a:sym typeface="PT Sans"/>
              </a:rPr>
              <a:t>Chair: </a:t>
            </a:r>
          </a:p>
          <a:p>
            <a:pPr indent="0" lvl="0" marL="0" marR="0" rtl="0" algn="l">
              <a:spcBef>
                <a:spcPts val="0"/>
              </a:spcBef>
              <a:buSzPct val="25000"/>
              <a:buNone/>
            </a:pPr>
            <a:r>
              <a:rPr b="0" baseline="0" i="0" lang="en-US" sz="1800" u="none" cap="none" strike="noStrike">
                <a:solidFill>
                  <a:srgbClr val="000000"/>
                </a:solidFill>
                <a:latin typeface="PT Sans"/>
                <a:ea typeface="PT Sans"/>
                <a:cs typeface="PT Sans"/>
                <a:sym typeface="PT Sans"/>
              </a:rPr>
              <a:t>Tom Burns</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15" name="Shape 615"/>
        <p:cNvGrpSpPr/>
        <p:nvPr/>
      </p:nvGrpSpPr>
      <p:grpSpPr>
        <a:xfrm>
          <a:off x="0" y="0"/>
          <a:ext cx="0" cy="0"/>
          <a:chOff x="0" y="0"/>
          <a:chExt cx="0" cy="0"/>
        </a:xfrm>
      </p:grpSpPr>
      <p:pic>
        <p:nvPicPr>
          <p:cNvPr id="616" name="Shape 616"/>
          <p:cNvPicPr preferRelativeResize="0"/>
          <p:nvPr/>
        </p:nvPicPr>
        <p:blipFill rotWithShape="1">
          <a:blip r:embed="rId3">
            <a:alphaModFix/>
          </a:blip>
          <a:srcRect b="0" l="0" r="17371" t="0"/>
          <a:stretch/>
        </p:blipFill>
        <p:spPr>
          <a:xfrm flipH="1">
            <a:off x="6055204" y="4864489"/>
            <a:ext cx="3088800" cy="1993499"/>
          </a:xfrm>
          <a:prstGeom prst="rect">
            <a:avLst/>
          </a:prstGeom>
          <a:noFill/>
          <a:ln>
            <a:noFill/>
          </a:ln>
        </p:spPr>
      </p:pic>
      <p:sp>
        <p:nvSpPr>
          <p:cNvPr id="617" name="Shape 617"/>
          <p:cNvSpPr txBox="1"/>
          <p:nvPr>
            <p:ph idx="1" type="body"/>
          </p:nvPr>
        </p:nvSpPr>
        <p:spPr>
          <a:xfrm>
            <a:off x="59945" y="1864781"/>
            <a:ext cx="6768899" cy="4290899"/>
          </a:xfrm>
          <a:prstGeom prst="rect">
            <a:avLst/>
          </a:prstGeom>
          <a:noFill/>
          <a:ln>
            <a:noFill/>
          </a:ln>
        </p:spPr>
        <p:txBody>
          <a:bodyPr anchorCtr="0" anchor="t" bIns="45700" lIns="91425" rIns="91425" tIns="45700">
            <a:noAutofit/>
          </a:bodyPr>
          <a:lstStyle/>
          <a:p>
            <a:pPr indent="0" lvl="0" marL="0" marR="0" rtl="0" algn="ctr">
              <a:lnSpc>
                <a:spcPct val="80000"/>
              </a:lnSpc>
              <a:spcBef>
                <a:spcPts val="0"/>
              </a:spcBef>
              <a:buClr>
                <a:schemeClr val="dk1"/>
              </a:buClr>
              <a:buFont typeface="Arial"/>
              <a:buNone/>
            </a:pPr>
            <a:r>
              <a:t/>
            </a:r>
            <a:endParaRPr b="1" baseline="0" i="0" sz="2790" u="none" cap="none" strike="noStrike">
              <a:solidFill>
                <a:schemeClr val="dk1"/>
              </a:solidFill>
              <a:latin typeface="Calibri"/>
              <a:ea typeface="Calibri"/>
              <a:cs typeface="Calibri"/>
              <a:sym typeface="Calibri"/>
            </a:endParaRPr>
          </a:p>
          <a:p>
            <a:pPr indent="0" lvl="0" marL="0" marR="0" rtl="0" algn="ctr">
              <a:lnSpc>
                <a:spcPct val="80000"/>
              </a:lnSpc>
              <a:spcBef>
                <a:spcPts val="558"/>
              </a:spcBef>
              <a:buClr>
                <a:schemeClr val="dk1"/>
              </a:buClr>
              <a:buSzPct val="25000"/>
              <a:buFont typeface="Arial"/>
              <a:buNone/>
            </a:pPr>
            <a:r>
              <a:rPr b="1" baseline="0" i="0" lang="en-US" sz="2790" u="none" cap="none" strike="noStrike">
                <a:solidFill>
                  <a:schemeClr val="dk1"/>
                </a:solidFill>
                <a:latin typeface="Calibri"/>
                <a:ea typeface="Calibri"/>
                <a:cs typeface="Calibri"/>
                <a:sym typeface="Calibri"/>
              </a:rPr>
              <a:t>Free</a:t>
            </a:r>
            <a:r>
              <a:rPr b="0" baseline="0" i="0" lang="en-US" sz="2480" u="none" cap="none" strike="noStrike">
                <a:solidFill>
                  <a:schemeClr val="dk1"/>
                </a:solidFill>
                <a:latin typeface="Calibri"/>
                <a:ea typeface="Calibri"/>
                <a:cs typeface="Calibri"/>
                <a:sym typeface="Calibri"/>
              </a:rPr>
              <a:t> climbing. </a:t>
            </a:r>
            <a:r>
              <a:rPr b="1" baseline="0" i="0" lang="en-US" sz="2790" u="none" cap="none" strike="noStrike">
                <a:solidFill>
                  <a:schemeClr val="dk1"/>
                </a:solidFill>
                <a:latin typeface="Calibri"/>
                <a:ea typeface="Calibri"/>
                <a:cs typeface="Calibri"/>
                <a:sym typeface="Calibri"/>
              </a:rPr>
              <a:t>Free</a:t>
            </a:r>
            <a:r>
              <a:rPr b="0" baseline="0" i="0" lang="en-US" sz="2480" u="none" cap="none" strike="noStrike">
                <a:solidFill>
                  <a:schemeClr val="dk1"/>
                </a:solidFill>
                <a:latin typeface="Calibri"/>
                <a:ea typeface="Calibri"/>
                <a:cs typeface="Calibri"/>
                <a:sym typeface="Calibri"/>
              </a:rPr>
              <a:t> food. </a:t>
            </a:r>
            <a:r>
              <a:rPr b="1" baseline="0" i="0" lang="en-US" sz="2790" u="none" cap="none" strike="noStrike">
                <a:solidFill>
                  <a:schemeClr val="dk1"/>
                </a:solidFill>
                <a:latin typeface="Calibri"/>
                <a:ea typeface="Calibri"/>
                <a:cs typeface="Calibri"/>
                <a:sym typeface="Calibri"/>
              </a:rPr>
              <a:t>Free</a:t>
            </a:r>
            <a:r>
              <a:rPr b="1" baseline="0" i="0" lang="en-US" sz="2480" u="none" cap="none" strike="noStrike">
                <a:solidFill>
                  <a:schemeClr val="dk1"/>
                </a:solidFill>
                <a:latin typeface="Calibri"/>
                <a:ea typeface="Calibri"/>
                <a:cs typeface="Calibri"/>
                <a:sym typeface="Calibri"/>
              </a:rPr>
              <a:t> </a:t>
            </a:r>
            <a:r>
              <a:rPr b="0" baseline="0" i="0" lang="en-US" sz="2480" u="none" cap="none" strike="noStrike">
                <a:solidFill>
                  <a:schemeClr val="dk1"/>
                </a:solidFill>
                <a:latin typeface="Calibri"/>
                <a:ea typeface="Calibri"/>
                <a:cs typeface="Calibri"/>
                <a:sym typeface="Calibri"/>
              </a:rPr>
              <a:t>transportation.</a:t>
            </a:r>
          </a:p>
          <a:p>
            <a:pPr indent="0" lvl="0" marL="0" marR="0" rtl="0" algn="ctr">
              <a:lnSpc>
                <a:spcPct val="80000"/>
              </a:lnSpc>
              <a:spcBef>
                <a:spcPts val="496"/>
              </a:spcBef>
              <a:buClr>
                <a:schemeClr val="dk1"/>
              </a:buClr>
              <a:buSzPct val="25000"/>
              <a:buFont typeface="Arial"/>
              <a:buNone/>
            </a:pPr>
            <a:r>
              <a:rPr b="0" baseline="0" i="0" lang="en-US" sz="2480" u="none" cap="none" strike="noStrike">
                <a:solidFill>
                  <a:schemeClr val="dk1"/>
                </a:solidFill>
                <a:latin typeface="Calibri"/>
                <a:ea typeface="Calibri"/>
                <a:cs typeface="Calibri"/>
                <a:sym typeface="Calibri"/>
              </a:rPr>
              <a:t> What else could you want?!</a:t>
            </a:r>
          </a:p>
          <a:p>
            <a:pPr indent="-185420" lvl="0" marL="342900" marR="0" rtl="0" algn="l">
              <a:lnSpc>
                <a:spcPct val="80000"/>
              </a:lnSpc>
              <a:spcBef>
                <a:spcPts val="496"/>
              </a:spcBef>
              <a:buClr>
                <a:schemeClr val="dk1"/>
              </a:buClr>
              <a:buFont typeface="Arial"/>
              <a:buNone/>
            </a:pPr>
            <a:r>
              <a:t/>
            </a:r>
            <a:endParaRPr b="0" baseline="0" i="0" sz="2480" u="none" cap="none" strike="noStrike">
              <a:solidFill>
                <a:schemeClr val="dk1"/>
              </a:solidFill>
              <a:latin typeface="Calibri"/>
              <a:ea typeface="Calibri"/>
              <a:cs typeface="Calibri"/>
              <a:sym typeface="Calibri"/>
            </a:endParaRPr>
          </a:p>
          <a:p>
            <a:pPr indent="-342900" lvl="0" marL="342900" marR="0" rtl="0" algn="l">
              <a:lnSpc>
                <a:spcPct val="80000"/>
              </a:lnSpc>
              <a:spcBef>
                <a:spcPts val="496"/>
              </a:spcBef>
              <a:buClr>
                <a:schemeClr val="dk1"/>
              </a:buClr>
              <a:buSzPct val="99200"/>
              <a:buFont typeface="Arial"/>
              <a:buChar char="•"/>
            </a:pPr>
            <a:r>
              <a:rPr b="1" baseline="0" i="0" lang="en-US" sz="2480" u="none" cap="none" strike="noStrike">
                <a:solidFill>
                  <a:schemeClr val="dk1"/>
                </a:solidFill>
                <a:latin typeface="Calibri"/>
                <a:ea typeface="Calibri"/>
                <a:cs typeface="Calibri"/>
                <a:sym typeface="Calibri"/>
              </a:rPr>
              <a:t>When</a:t>
            </a:r>
            <a:r>
              <a:rPr b="0" baseline="0" i="0" lang="en-US" sz="2480" u="none" cap="none" strike="noStrike">
                <a:solidFill>
                  <a:schemeClr val="dk1"/>
                </a:solidFill>
                <a:latin typeface="Calibri"/>
                <a:ea typeface="Calibri"/>
                <a:cs typeface="Calibri"/>
                <a:sym typeface="Calibri"/>
              </a:rPr>
              <a:t>: November 7 – November 8 (9 PM – 9 AM)</a:t>
            </a:r>
          </a:p>
          <a:p>
            <a:pPr indent="-185420" lvl="0" marL="342900" marR="0" rtl="0" algn="l">
              <a:lnSpc>
                <a:spcPct val="80000"/>
              </a:lnSpc>
              <a:spcBef>
                <a:spcPts val="496"/>
              </a:spcBef>
              <a:buClr>
                <a:schemeClr val="dk1"/>
              </a:buClr>
              <a:buFont typeface="Arial"/>
              <a:buNone/>
            </a:pPr>
            <a:r>
              <a:t/>
            </a:r>
            <a:endParaRPr b="0" baseline="0" i="0" sz="2480" u="none" cap="none" strike="noStrike">
              <a:solidFill>
                <a:schemeClr val="dk1"/>
              </a:solidFill>
              <a:latin typeface="Calibri"/>
              <a:ea typeface="Calibri"/>
              <a:cs typeface="Calibri"/>
              <a:sym typeface="Calibri"/>
            </a:endParaRPr>
          </a:p>
          <a:p>
            <a:pPr indent="-342900" lvl="0" marL="342900" marR="0" rtl="0" algn="l">
              <a:lnSpc>
                <a:spcPct val="80000"/>
              </a:lnSpc>
              <a:spcBef>
                <a:spcPts val="496"/>
              </a:spcBef>
              <a:buClr>
                <a:schemeClr val="dk1"/>
              </a:buClr>
              <a:buSzPct val="99200"/>
              <a:buFont typeface="Arial"/>
              <a:buChar char="•"/>
            </a:pPr>
            <a:r>
              <a:rPr b="1" baseline="0" i="0" lang="en-US" sz="2480" u="none" cap="none" strike="noStrike">
                <a:solidFill>
                  <a:schemeClr val="dk1"/>
                </a:solidFill>
                <a:latin typeface="Calibri"/>
                <a:ea typeface="Calibri"/>
                <a:cs typeface="Calibri"/>
                <a:sym typeface="Calibri"/>
              </a:rPr>
              <a:t>Where</a:t>
            </a:r>
            <a:r>
              <a:rPr b="0" baseline="0" i="0" lang="en-US" sz="2480" u="none" cap="none" strike="noStrike">
                <a:solidFill>
                  <a:schemeClr val="dk1"/>
                </a:solidFill>
                <a:latin typeface="Calibri"/>
                <a:ea typeface="Calibri"/>
                <a:cs typeface="Calibri"/>
                <a:sym typeface="Calibri"/>
              </a:rPr>
              <a:t>: RockQuest Climbing Center</a:t>
            </a:r>
          </a:p>
          <a:p>
            <a:pPr indent="-185420" lvl="0" marL="342900" marR="0" rtl="0" algn="l">
              <a:lnSpc>
                <a:spcPct val="80000"/>
              </a:lnSpc>
              <a:spcBef>
                <a:spcPts val="496"/>
              </a:spcBef>
              <a:buClr>
                <a:schemeClr val="dk1"/>
              </a:buClr>
              <a:buFont typeface="Arial"/>
              <a:buNone/>
            </a:pPr>
            <a:r>
              <a:t/>
            </a:r>
            <a:endParaRPr b="0" baseline="0" i="0" sz="2480" u="none" cap="none" strike="noStrike">
              <a:solidFill>
                <a:schemeClr val="dk1"/>
              </a:solidFill>
              <a:latin typeface="Calibri"/>
              <a:ea typeface="Calibri"/>
              <a:cs typeface="Calibri"/>
              <a:sym typeface="Calibri"/>
            </a:endParaRPr>
          </a:p>
          <a:p>
            <a:pPr indent="-342900" lvl="0" marL="342900" marR="0" rtl="0" algn="l">
              <a:lnSpc>
                <a:spcPct val="80000"/>
              </a:lnSpc>
              <a:spcBef>
                <a:spcPts val="496"/>
              </a:spcBef>
              <a:buClr>
                <a:schemeClr val="dk1"/>
              </a:buClr>
              <a:buSzPct val="99200"/>
              <a:buFont typeface="Arial"/>
              <a:buChar char="•"/>
            </a:pPr>
            <a:r>
              <a:rPr b="0" baseline="0" i="0" lang="en-US" sz="2480" u="none" cap="none" strike="noStrike">
                <a:solidFill>
                  <a:schemeClr val="dk1"/>
                </a:solidFill>
                <a:latin typeface="Calibri"/>
                <a:ea typeface="Calibri"/>
                <a:cs typeface="Calibri"/>
                <a:sym typeface="Calibri"/>
              </a:rPr>
              <a:t>Look for an email containing a sign-up link! </a:t>
            </a:r>
          </a:p>
        </p:txBody>
      </p:sp>
      <p:sp>
        <p:nvSpPr>
          <p:cNvPr id="618" name="Shape 618"/>
          <p:cNvSpPr/>
          <p:nvPr/>
        </p:nvSpPr>
        <p:spPr>
          <a:xfrm>
            <a:off x="1857108" y="359393"/>
            <a:ext cx="5429782" cy="1912796"/>
          </a:xfrm>
          <a:prstGeom prst="rect">
            <a:avLst/>
          </a:prstGeom>
          <a:solidFill>
            <a:srgbClr val="46BC36">
              <a:alpha val="92549"/>
            </a:srgbClr>
          </a:solidFill>
          <a:ln cap="flat" cmpd="sng" w="25400">
            <a:solidFill>
              <a:srgbClr val="395E89"/>
            </a:solidFill>
            <a:prstDash val="solid"/>
            <a:round/>
            <a:headEnd len="med" w="med" type="none"/>
            <a:tailEnd len="med" w="med" type="none"/>
          </a:ln>
        </p:spPr>
        <p:txBody>
          <a:bodyPr anchorCtr="0" anchor="ctr" bIns="45700" lIns="91425" rIns="91425" tIns="45700">
            <a:noAutofit/>
          </a:bodyPr>
          <a:lstStyle/>
          <a:p>
            <a:pPr indent="0" lvl="0" marL="0" marR="0" rtl="0" algn="ctr">
              <a:spcBef>
                <a:spcPts val="0"/>
              </a:spcBef>
              <a:buNone/>
            </a:pPr>
            <a:r>
              <a:t/>
            </a:r>
            <a:endParaRPr b="0" baseline="0" i="0" sz="1800" u="none" cap="none" strike="noStrike">
              <a:solidFill>
                <a:schemeClr val="lt1"/>
              </a:solidFill>
              <a:latin typeface="Calibri"/>
              <a:ea typeface="Calibri"/>
              <a:cs typeface="Calibri"/>
              <a:sym typeface="Calibri"/>
            </a:endParaRPr>
          </a:p>
        </p:txBody>
      </p:sp>
      <p:pic>
        <p:nvPicPr>
          <p:cNvPr id="619" name="Shape 619"/>
          <p:cNvPicPr preferRelativeResize="0"/>
          <p:nvPr/>
        </p:nvPicPr>
        <p:blipFill rotWithShape="1">
          <a:blip r:embed="rId4">
            <a:alphaModFix/>
          </a:blip>
          <a:srcRect b="0" l="0" r="0" t="0"/>
          <a:stretch/>
        </p:blipFill>
        <p:spPr>
          <a:xfrm>
            <a:off x="2212207" y="682114"/>
            <a:ext cx="4719583" cy="1498281"/>
          </a:xfrm>
          <a:prstGeom prst="rect">
            <a:avLst/>
          </a:prstGeom>
          <a:noFill/>
          <a:ln>
            <a:noFill/>
          </a:ln>
        </p:spPr>
      </p:pic>
      <p:sp>
        <p:nvSpPr>
          <p:cNvPr id="620" name="Shape 620"/>
          <p:cNvSpPr txBox="1"/>
          <p:nvPr/>
        </p:nvSpPr>
        <p:spPr>
          <a:xfrm>
            <a:off x="7929350" y="0"/>
            <a:ext cx="2286000" cy="64619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1800" u="sng" cap="none" strike="noStrike">
                <a:solidFill>
                  <a:srgbClr val="000000"/>
                </a:solidFill>
                <a:latin typeface="PT Sans"/>
                <a:ea typeface="PT Sans"/>
                <a:cs typeface="PT Sans"/>
                <a:sym typeface="PT Sans"/>
              </a:rPr>
              <a:t>Chair: </a:t>
            </a:r>
          </a:p>
          <a:p>
            <a:pPr indent="0" lvl="0" marL="0" marR="0" rtl="0" algn="l">
              <a:spcBef>
                <a:spcPts val="0"/>
              </a:spcBef>
              <a:buSzPct val="25000"/>
              <a:buNone/>
            </a:pPr>
            <a:r>
              <a:rPr b="0" baseline="0" i="0" lang="en-US" sz="1800" u="none" cap="none" strike="noStrike">
                <a:solidFill>
                  <a:srgbClr val="000000"/>
                </a:solidFill>
                <a:latin typeface="PT Sans"/>
                <a:ea typeface="PT Sans"/>
                <a:cs typeface="PT Sans"/>
                <a:sym typeface="PT Sans"/>
              </a:rPr>
              <a:t>Tom Burns</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24" name="Shape 624"/>
        <p:cNvGrpSpPr/>
        <p:nvPr/>
      </p:nvGrpSpPr>
      <p:grpSpPr>
        <a:xfrm>
          <a:off x="0" y="0"/>
          <a:ext cx="0" cy="0"/>
          <a:chOff x="0" y="0"/>
          <a:chExt cx="0" cy="0"/>
        </a:xfrm>
      </p:grpSpPr>
      <p:sp>
        <p:nvSpPr>
          <p:cNvPr id="625" name="Shape 625"/>
          <p:cNvSpPr txBox="1"/>
          <p:nvPr>
            <p:ph idx="1" type="body"/>
          </p:nvPr>
        </p:nvSpPr>
        <p:spPr>
          <a:xfrm>
            <a:off x="457200" y="1743900"/>
            <a:ext cx="8229600" cy="4525963"/>
          </a:xfrm>
          <a:prstGeom prst="rect">
            <a:avLst/>
          </a:prstGeom>
          <a:noFill/>
          <a:ln>
            <a:noFill/>
          </a:ln>
        </p:spPr>
        <p:txBody>
          <a:bodyPr anchorCtr="0" anchor="t" bIns="45700" lIns="91425" rIns="91425" tIns="45700">
            <a:noAutofit/>
          </a:bodyPr>
          <a:lstStyle/>
          <a:p>
            <a:pPr indent="0" lvl="0" marL="0" marR="0" rtl="0" algn="ctr">
              <a:spcBef>
                <a:spcPts val="0"/>
              </a:spcBef>
              <a:buClr>
                <a:schemeClr val="dk1"/>
              </a:buClr>
              <a:buSzPct val="25000"/>
              <a:buFont typeface="Arial"/>
              <a:buNone/>
            </a:pPr>
            <a:r>
              <a:rPr b="0" baseline="0" i="0" lang="en-US" sz="2800" u="none" cap="none" strike="noStrike">
                <a:solidFill>
                  <a:schemeClr val="dk1"/>
                </a:solidFill>
                <a:latin typeface="Calibri"/>
                <a:ea typeface="Calibri"/>
                <a:cs typeface="Calibri"/>
                <a:sym typeface="Calibri"/>
              </a:rPr>
              <a:t>Earn Service Hours and help those in need!</a:t>
            </a:r>
          </a:p>
          <a:p>
            <a:pPr indent="0" lvl="0" marL="0" marR="0" rtl="0" algn="ctr">
              <a:spcBef>
                <a:spcPts val="400"/>
              </a:spcBef>
              <a:buClr>
                <a:schemeClr val="dk1"/>
              </a:buClr>
              <a:buSzPct val="25000"/>
              <a:buFont typeface="Arial"/>
              <a:buNone/>
            </a:pPr>
            <a:r>
              <a:rPr b="0" baseline="0" i="0" lang="en-US" sz="2000" u="none" cap="none" strike="noStrike">
                <a:solidFill>
                  <a:schemeClr val="dk1"/>
                </a:solidFill>
                <a:latin typeface="Calibri"/>
                <a:ea typeface="Calibri"/>
                <a:cs typeface="Calibri"/>
                <a:sym typeface="Calibri"/>
              </a:rPr>
              <a:t>Matthew 25 Ministries is an organization dedicated to relief efforts around the world. </a:t>
            </a:r>
          </a:p>
          <a:p>
            <a:pPr indent="0" lvl="0" marL="0" marR="0" rtl="0" algn="ctr">
              <a:spcBef>
                <a:spcPts val="400"/>
              </a:spcBef>
              <a:buClr>
                <a:schemeClr val="dk1"/>
              </a:buClr>
              <a:buFont typeface="Arial"/>
              <a:buNone/>
            </a:pPr>
            <a:r>
              <a:t/>
            </a:r>
            <a:endParaRPr b="0" baseline="0" i="0" sz="2000" u="none" cap="none" strike="noStrike">
              <a:solidFill>
                <a:schemeClr val="dk1"/>
              </a:solidFill>
              <a:latin typeface="Calibri"/>
              <a:ea typeface="Calibri"/>
              <a:cs typeface="Calibri"/>
              <a:sym typeface="Calibri"/>
            </a:endParaRPr>
          </a:p>
          <a:p>
            <a:pPr indent="0" lvl="0" marL="0" marR="0" rtl="0" algn="ctr">
              <a:spcBef>
                <a:spcPts val="400"/>
              </a:spcBef>
              <a:buClr>
                <a:schemeClr val="dk1"/>
              </a:buClr>
              <a:buSzPct val="25000"/>
              <a:buFont typeface="Arial"/>
              <a:buNone/>
            </a:pPr>
            <a:r>
              <a:rPr b="0" baseline="0" i="0" lang="en-US" sz="2000" u="none" cap="none" strike="noStrike">
                <a:solidFill>
                  <a:schemeClr val="dk1"/>
                </a:solidFill>
                <a:latin typeface="Calibri"/>
                <a:ea typeface="Calibri"/>
                <a:cs typeface="Calibri"/>
                <a:sym typeface="Calibri"/>
              </a:rPr>
              <a:t>Look for an email with Sign Up details in the coming weeks</a:t>
            </a:r>
          </a:p>
          <a:p>
            <a:pPr indent="0" lvl="0" marL="0" marR="0" rtl="0" algn="ctr">
              <a:spcBef>
                <a:spcPts val="480"/>
              </a:spcBef>
              <a:buClr>
                <a:schemeClr val="dk1"/>
              </a:buClr>
              <a:buFont typeface="Arial"/>
              <a:buNone/>
            </a:pPr>
            <a:r>
              <a:t/>
            </a:r>
            <a:endParaRPr b="0" baseline="0" i="0" sz="2400" u="none" cap="none" strike="noStrike">
              <a:solidFill>
                <a:schemeClr val="dk1"/>
              </a:solidFill>
              <a:latin typeface="Calibri"/>
              <a:ea typeface="Calibri"/>
              <a:cs typeface="Calibri"/>
              <a:sym typeface="Calibri"/>
            </a:endParaRPr>
          </a:p>
          <a:p>
            <a:pPr indent="0" lvl="0" marL="0" marR="0" rtl="0" algn="l">
              <a:spcBef>
                <a:spcPts val="480"/>
              </a:spcBef>
              <a:buClr>
                <a:schemeClr val="dk1"/>
              </a:buClr>
              <a:buFont typeface="Arial"/>
              <a:buNone/>
            </a:pPr>
            <a:r>
              <a:t/>
            </a:r>
            <a:endParaRPr b="0" baseline="0" i="0" sz="2400" u="none" cap="none" strike="noStrike">
              <a:solidFill>
                <a:schemeClr val="dk1"/>
              </a:solidFill>
              <a:latin typeface="Calibri"/>
              <a:ea typeface="Calibri"/>
              <a:cs typeface="Calibri"/>
              <a:sym typeface="Calibri"/>
            </a:endParaRPr>
          </a:p>
          <a:p>
            <a:pPr indent="0" lvl="0" marL="0" marR="0" rtl="0" algn="l">
              <a:spcBef>
                <a:spcPts val="480"/>
              </a:spcBef>
              <a:buClr>
                <a:schemeClr val="dk1"/>
              </a:buClr>
              <a:buFont typeface="Arial"/>
              <a:buNone/>
            </a:pPr>
            <a:r>
              <a:t/>
            </a:r>
            <a:endParaRPr b="0" baseline="0" i="0" sz="2400" u="none" cap="none" strike="noStrike">
              <a:solidFill>
                <a:schemeClr val="dk1"/>
              </a:solidFill>
              <a:latin typeface="Calibri"/>
              <a:ea typeface="Calibri"/>
              <a:cs typeface="Calibri"/>
              <a:sym typeface="Calibri"/>
            </a:endParaRPr>
          </a:p>
        </p:txBody>
      </p:sp>
      <p:pic>
        <p:nvPicPr>
          <p:cNvPr id="626" name="Shape 626"/>
          <p:cNvPicPr preferRelativeResize="0"/>
          <p:nvPr/>
        </p:nvPicPr>
        <p:blipFill rotWithShape="1">
          <a:blip r:embed="rId3">
            <a:alphaModFix/>
          </a:blip>
          <a:srcRect b="0" l="0" r="0" t="0"/>
          <a:stretch/>
        </p:blipFill>
        <p:spPr>
          <a:xfrm>
            <a:off x="2362819" y="38101"/>
            <a:ext cx="4418486" cy="1698355"/>
          </a:xfrm>
          <a:prstGeom prst="rect">
            <a:avLst/>
          </a:prstGeom>
          <a:noFill/>
          <a:ln>
            <a:noFill/>
          </a:ln>
        </p:spPr>
      </p:pic>
      <p:pic>
        <p:nvPicPr>
          <p:cNvPr id="627" name="Shape 627"/>
          <p:cNvPicPr preferRelativeResize="0"/>
          <p:nvPr/>
        </p:nvPicPr>
        <p:blipFill rotWithShape="1">
          <a:blip r:embed="rId4">
            <a:alphaModFix/>
          </a:blip>
          <a:srcRect b="0" l="0" r="0" t="0"/>
          <a:stretch/>
        </p:blipFill>
        <p:spPr>
          <a:xfrm>
            <a:off x="5295878" y="4376732"/>
            <a:ext cx="3638567" cy="2274103"/>
          </a:xfrm>
          <a:prstGeom prst="rect">
            <a:avLst/>
          </a:prstGeom>
          <a:noFill/>
          <a:ln>
            <a:noFill/>
          </a:ln>
        </p:spPr>
      </p:pic>
      <p:sp>
        <p:nvSpPr>
          <p:cNvPr id="628" name="Shape 628"/>
          <p:cNvSpPr/>
          <p:nvPr/>
        </p:nvSpPr>
        <p:spPr>
          <a:xfrm>
            <a:off x="457200" y="4376732"/>
            <a:ext cx="4572000" cy="181588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1" lang="en-US" sz="2800" u="none" cap="none" strike="noStrike">
                <a:solidFill>
                  <a:schemeClr val="dk1"/>
                </a:solidFill>
                <a:latin typeface="Calibri"/>
                <a:ea typeface="Calibri"/>
                <a:cs typeface="Calibri"/>
                <a:sym typeface="Calibri"/>
              </a:rPr>
              <a:t>Caring For A Needy World With The Things We Throw Away.</a:t>
            </a:r>
          </a:p>
          <a:p>
            <a:pPr indent="0" lvl="0" marL="0" marR="0" rtl="0" algn="l">
              <a:spcBef>
                <a:spcPts val="0"/>
              </a:spcBef>
              <a:buSzPct val="25000"/>
              <a:buNone/>
            </a:pPr>
            <a:r>
              <a:rPr b="1" baseline="0" i="1" lang="en-US" sz="2800" u="none" cap="none" strike="noStrike">
                <a:solidFill>
                  <a:schemeClr val="dk1"/>
                </a:solidFill>
                <a:latin typeface="Calibri"/>
                <a:ea typeface="Calibri"/>
                <a:cs typeface="Calibri"/>
                <a:sym typeface="Calibri"/>
              </a:rPr>
              <a:t>-Rev. Wendell Mettey </a:t>
            </a:r>
          </a:p>
        </p:txBody>
      </p:sp>
      <p:sp>
        <p:nvSpPr>
          <p:cNvPr id="629" name="Shape 629"/>
          <p:cNvSpPr txBox="1"/>
          <p:nvPr/>
        </p:nvSpPr>
        <p:spPr>
          <a:xfrm>
            <a:off x="7827000" y="38101"/>
            <a:ext cx="2286000" cy="64619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1800" u="sng" cap="none" strike="noStrike">
                <a:solidFill>
                  <a:srgbClr val="000000"/>
                </a:solidFill>
                <a:latin typeface="PT Sans"/>
                <a:ea typeface="PT Sans"/>
                <a:cs typeface="PT Sans"/>
                <a:sym typeface="PT Sans"/>
              </a:rPr>
              <a:t>Chair: </a:t>
            </a:r>
          </a:p>
          <a:p>
            <a:pPr indent="0" lvl="0" marL="0" marR="0" rtl="0" algn="l">
              <a:spcBef>
                <a:spcPts val="0"/>
              </a:spcBef>
              <a:buSzPct val="25000"/>
              <a:buNone/>
            </a:pPr>
            <a:r>
              <a:rPr b="0" baseline="0" i="0" lang="en-US" sz="1800" u="none" cap="none" strike="noStrike">
                <a:solidFill>
                  <a:srgbClr val="000000"/>
                </a:solidFill>
                <a:latin typeface="PT Sans"/>
                <a:ea typeface="PT Sans"/>
                <a:cs typeface="PT Sans"/>
                <a:sym typeface="PT Sans"/>
              </a:rPr>
              <a:t>Tom Burns</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33" name="Shape 633"/>
        <p:cNvGrpSpPr/>
        <p:nvPr/>
      </p:nvGrpSpPr>
      <p:grpSpPr>
        <a:xfrm>
          <a:off x="0" y="0"/>
          <a:ext cx="0" cy="0"/>
          <a:chOff x="0" y="0"/>
          <a:chExt cx="0" cy="0"/>
        </a:xfrm>
      </p:grpSpPr>
      <p:sp>
        <p:nvSpPr>
          <p:cNvPr id="634" name="Shape 634"/>
          <p:cNvSpPr txBox="1"/>
          <p:nvPr>
            <p:ph type="title"/>
          </p:nvPr>
        </p:nvSpPr>
        <p:spPr>
          <a:xfrm>
            <a:off x="457200" y="274637"/>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buClr>
                <a:schemeClr val="dk1"/>
              </a:buClr>
              <a:buSzPct val="25000"/>
              <a:buFont typeface="Calibri"/>
              <a:buNone/>
            </a:pPr>
            <a:r>
              <a:rPr b="0" baseline="0" i="0" lang="en-US" sz="4400" u="none" cap="none" strike="noStrike">
                <a:solidFill>
                  <a:schemeClr val="dk1"/>
                </a:solidFill>
                <a:latin typeface="Calibri"/>
                <a:ea typeface="Calibri"/>
                <a:cs typeface="Calibri"/>
                <a:sym typeface="Calibri"/>
              </a:rPr>
              <a:t>Involvement </a:t>
            </a:r>
          </a:p>
        </p:txBody>
      </p:sp>
      <p:sp>
        <p:nvSpPr>
          <p:cNvPr id="635" name="Shape 635"/>
          <p:cNvSpPr txBox="1"/>
          <p:nvPr>
            <p:ph idx="1" type="body"/>
          </p:nvPr>
        </p:nvSpPr>
        <p:spPr>
          <a:xfrm>
            <a:off x="457200" y="1600200"/>
            <a:ext cx="8229600" cy="4525963"/>
          </a:xfrm>
          <a:prstGeom prst="rect">
            <a:avLst/>
          </a:prstGeom>
          <a:noFill/>
          <a:ln>
            <a:noFill/>
          </a:ln>
        </p:spPr>
        <p:txBody>
          <a:bodyPr anchorCtr="0" anchor="t" bIns="45700" lIns="91425" rIns="91425" tIns="45700">
            <a:noAutofit/>
          </a:bodyPr>
          <a:lstStyle/>
          <a:p>
            <a:pPr indent="0" lvl="0" marL="0" marR="0" rtl="0" algn="ctr">
              <a:spcBef>
                <a:spcPts val="0"/>
              </a:spcBef>
              <a:buClr>
                <a:schemeClr val="dk1"/>
              </a:buClr>
              <a:buSzPct val="25000"/>
              <a:buFont typeface="Arial"/>
              <a:buNone/>
            </a:pPr>
            <a:r>
              <a:rPr b="0" baseline="0" i="0" lang="en-US" sz="3200" u="none" cap="none" strike="noStrike">
                <a:solidFill>
                  <a:schemeClr val="dk1"/>
                </a:solidFill>
                <a:latin typeface="Calibri"/>
                <a:ea typeface="Calibri"/>
                <a:cs typeface="Calibri"/>
                <a:sym typeface="Calibri"/>
              </a:rPr>
              <a:t>WANT TO GET INVOLVED OR PLAN AN EVENT OF YOUR OWN?? JOIN MY COMMITTEE!</a:t>
            </a:r>
          </a:p>
          <a:p>
            <a:pPr indent="0" lvl="0" marL="0" marR="0" rtl="0" algn="ctr">
              <a:spcBef>
                <a:spcPts val="640"/>
              </a:spcBef>
              <a:buClr>
                <a:schemeClr val="dk1"/>
              </a:buClr>
              <a:buFont typeface="Arial"/>
              <a:buNone/>
            </a:pPr>
            <a:r>
              <a:t/>
            </a:r>
            <a:endParaRPr b="0" baseline="0" i="0" sz="3200" u="none" cap="none" strike="noStrike">
              <a:solidFill>
                <a:schemeClr val="dk1"/>
              </a:solidFill>
              <a:latin typeface="Calibri"/>
              <a:ea typeface="Calibri"/>
              <a:cs typeface="Calibri"/>
              <a:sym typeface="Calibri"/>
            </a:endParaRPr>
          </a:p>
          <a:p>
            <a:pPr indent="0" lvl="0" marL="0" marR="0" rtl="0" algn="ctr">
              <a:spcBef>
                <a:spcPts val="560"/>
              </a:spcBef>
              <a:buClr>
                <a:schemeClr val="dk1"/>
              </a:buClr>
              <a:buSzPct val="25000"/>
              <a:buFont typeface="Arial"/>
              <a:buNone/>
            </a:pPr>
            <a:r>
              <a:rPr b="0" baseline="0" i="0" lang="en-US" sz="2800" u="none" cap="none" strike="noStrike">
                <a:solidFill>
                  <a:schemeClr val="dk1"/>
                </a:solidFill>
                <a:latin typeface="Calibri"/>
                <a:ea typeface="Calibri"/>
                <a:cs typeface="Calibri"/>
                <a:sym typeface="Calibri"/>
              </a:rPr>
              <a:t>Contact Tom Burns</a:t>
            </a:r>
          </a:p>
          <a:p>
            <a:pPr indent="0" lvl="0" marL="0" marR="0" rtl="0" algn="ctr">
              <a:spcBef>
                <a:spcPts val="560"/>
              </a:spcBef>
              <a:buClr>
                <a:schemeClr val="dk1"/>
              </a:buClr>
              <a:buSzPct val="25000"/>
              <a:buFont typeface="Arial"/>
              <a:buNone/>
            </a:pPr>
            <a:r>
              <a:rPr b="0" baseline="0" i="0" lang="en-US" sz="2800" u="none" cap="none" strike="noStrike">
                <a:solidFill>
                  <a:schemeClr val="dk1"/>
                </a:solidFill>
                <a:latin typeface="Calibri"/>
                <a:ea typeface="Calibri"/>
                <a:cs typeface="Calibri"/>
                <a:sym typeface="Calibri"/>
              </a:rPr>
              <a:t>Special Events Chairman</a:t>
            </a:r>
          </a:p>
          <a:p>
            <a:pPr indent="0" lvl="0" marL="0" marR="0" rtl="0" algn="ctr">
              <a:spcBef>
                <a:spcPts val="560"/>
              </a:spcBef>
              <a:buClr>
                <a:schemeClr val="dk1"/>
              </a:buClr>
              <a:buSzPct val="25000"/>
              <a:buFont typeface="Arial"/>
              <a:buNone/>
            </a:pPr>
            <a:r>
              <a:rPr b="0" baseline="0" i="0" lang="en-US" sz="2800" u="none" cap="none" strike="noStrike">
                <a:solidFill>
                  <a:schemeClr val="dk1"/>
                </a:solidFill>
                <a:latin typeface="Calibri"/>
                <a:ea typeface="Calibri"/>
                <a:cs typeface="Calibri"/>
                <a:sym typeface="Calibri"/>
              </a:rPr>
              <a:t>Burnst3@mail.uc.edu</a:t>
            </a:r>
          </a:p>
        </p:txBody>
      </p:sp>
      <p:sp>
        <p:nvSpPr>
          <p:cNvPr id="636" name="Shape 636"/>
          <p:cNvSpPr txBox="1"/>
          <p:nvPr/>
        </p:nvSpPr>
        <p:spPr>
          <a:xfrm>
            <a:off x="7768525" y="0"/>
            <a:ext cx="2286000" cy="64619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1800" u="sng" cap="none" strike="noStrike">
                <a:solidFill>
                  <a:srgbClr val="000000"/>
                </a:solidFill>
                <a:latin typeface="PT Sans"/>
                <a:ea typeface="PT Sans"/>
                <a:cs typeface="PT Sans"/>
                <a:sym typeface="PT Sans"/>
              </a:rPr>
              <a:t>Chair: </a:t>
            </a:r>
          </a:p>
          <a:p>
            <a:pPr indent="0" lvl="0" marL="0" marR="0" rtl="0" algn="l">
              <a:spcBef>
                <a:spcPts val="0"/>
              </a:spcBef>
              <a:buSzPct val="25000"/>
              <a:buNone/>
            </a:pPr>
            <a:r>
              <a:rPr b="0" baseline="0" i="0" lang="en-US" sz="1800" u="none" cap="none" strike="noStrike">
                <a:solidFill>
                  <a:srgbClr val="000000"/>
                </a:solidFill>
                <a:latin typeface="PT Sans"/>
                <a:ea typeface="PT Sans"/>
                <a:cs typeface="PT Sans"/>
                <a:sym typeface="PT Sans"/>
              </a:rPr>
              <a:t>Tom Burns</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18" name="Shape 718"/>
        <p:cNvGrpSpPr/>
        <p:nvPr/>
      </p:nvGrpSpPr>
      <p:grpSpPr>
        <a:xfrm>
          <a:off x="0" y="0"/>
          <a:ext cx="0" cy="0"/>
          <a:chOff x="0" y="0"/>
          <a:chExt cx="0" cy="0"/>
        </a:xfrm>
      </p:grpSpPr>
      <p:sp>
        <p:nvSpPr>
          <p:cNvPr id="719" name="Shape 719"/>
          <p:cNvSpPr txBox="1"/>
          <p:nvPr>
            <p:ph type="title"/>
          </p:nvPr>
        </p:nvSpPr>
        <p:spPr>
          <a:xfrm>
            <a:off x="685800" y="152400"/>
            <a:ext cx="8077199"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4400" u="sng" cap="none" strike="noStrike">
                <a:solidFill>
                  <a:schemeClr val="dk2"/>
                </a:solidFill>
                <a:latin typeface="PT Sans"/>
                <a:ea typeface="PT Sans"/>
                <a:cs typeface="PT Sans"/>
                <a:sym typeface="PT Sans"/>
              </a:rPr>
              <a:t>EWeek</a:t>
            </a:r>
          </a:p>
        </p:txBody>
      </p:sp>
      <p:sp>
        <p:nvSpPr>
          <p:cNvPr id="720" name="Shape 720"/>
          <p:cNvSpPr txBox="1"/>
          <p:nvPr>
            <p:ph idx="1" type="body"/>
          </p:nvPr>
        </p:nvSpPr>
        <p:spPr>
          <a:xfrm>
            <a:off x="1130650" y="1186875"/>
            <a:ext cx="7847700" cy="5257799"/>
          </a:xfrm>
          <a:prstGeom prst="rect">
            <a:avLst/>
          </a:prstGeom>
          <a:noFill/>
          <a:ln>
            <a:noFill/>
          </a:ln>
        </p:spPr>
        <p:txBody>
          <a:bodyPr anchorCtr="0" anchor="t" bIns="45700" lIns="91425" rIns="91425" tIns="45700">
            <a:noAutofit/>
          </a:bodyPr>
          <a:lstStyle/>
          <a:p>
            <a:pPr indent="-341312" lvl="0" marL="341312" marR="0" rtl="0" algn="l">
              <a:spcBef>
                <a:spcPts val="0"/>
              </a:spcBef>
              <a:spcAft>
                <a:spcPts val="0"/>
              </a:spcAft>
              <a:buClr>
                <a:schemeClr val="dk1"/>
              </a:buClr>
              <a:buSzPct val="100000"/>
              <a:buFont typeface="PT Sans"/>
              <a:buChar char="•"/>
            </a:pPr>
            <a:r>
              <a:rPr b="1" baseline="0" i="0" lang="en-US" sz="2800" u="none" cap="none" strike="noStrike">
                <a:solidFill>
                  <a:schemeClr val="dk1"/>
                </a:solidFill>
                <a:latin typeface="PT Sans"/>
                <a:ea typeface="PT Sans"/>
                <a:cs typeface="PT Sans"/>
                <a:sym typeface="PT Sans"/>
              </a:rPr>
              <a:t>What is it?  </a:t>
            </a:r>
            <a:r>
              <a:rPr b="0" baseline="0" i="0" lang="en-US" sz="2800" u="none" cap="none" strike="noStrike">
                <a:solidFill>
                  <a:schemeClr val="dk1"/>
                </a:solidFill>
                <a:latin typeface="PT Sans"/>
                <a:ea typeface="PT Sans"/>
                <a:cs typeface="PT Sans"/>
                <a:sym typeface="PT Sans"/>
              </a:rPr>
              <a:t>A nationally celebrated week to celebrate engineers  and all that we do!</a:t>
            </a:r>
          </a:p>
          <a:p>
            <a:pPr indent="-341312" lvl="0" marL="341312" marR="0" rtl="0" algn="l">
              <a:spcBef>
                <a:spcPts val="560"/>
              </a:spcBef>
              <a:spcAft>
                <a:spcPts val="0"/>
              </a:spcAft>
              <a:buClr>
                <a:schemeClr val="dk1"/>
              </a:buClr>
              <a:buSzPct val="100000"/>
              <a:buFont typeface="PT Sans"/>
              <a:buChar char="•"/>
            </a:pPr>
            <a:r>
              <a:rPr b="1" baseline="0" i="0" lang="en-US" sz="2800" u="none" cap="none" strike="noStrike">
                <a:solidFill>
                  <a:schemeClr val="dk1"/>
                </a:solidFill>
                <a:latin typeface="PT Sans"/>
                <a:ea typeface="PT Sans"/>
                <a:cs typeface="PT Sans"/>
                <a:sym typeface="PT Sans"/>
              </a:rPr>
              <a:t>What do we do? </a:t>
            </a:r>
            <a:r>
              <a:rPr b="0" baseline="0" i="0" lang="en-US" sz="2800" u="none" cap="none" strike="noStrike">
                <a:solidFill>
                  <a:schemeClr val="dk1"/>
                </a:solidFill>
                <a:latin typeface="PT Sans"/>
                <a:ea typeface="PT Sans"/>
                <a:cs typeface="PT Sans"/>
                <a:sym typeface="PT Sans"/>
              </a:rPr>
              <a:t>Have a fun week of competition and games and end the week with a banquet</a:t>
            </a:r>
          </a:p>
          <a:p>
            <a:pPr indent="-341312" lvl="0" marL="341312" marR="0" rtl="0" algn="l">
              <a:spcBef>
                <a:spcPts val="560"/>
              </a:spcBef>
              <a:spcAft>
                <a:spcPts val="0"/>
              </a:spcAft>
              <a:buClr>
                <a:schemeClr val="dk1"/>
              </a:buClr>
              <a:buSzPct val="100000"/>
              <a:buFont typeface="PT Sans"/>
              <a:buChar char="•"/>
            </a:pPr>
            <a:r>
              <a:rPr b="1" baseline="0" i="0" lang="en-US" sz="2800" u="none" cap="none" strike="noStrike">
                <a:solidFill>
                  <a:schemeClr val="dk1"/>
                </a:solidFill>
                <a:latin typeface="PT Sans"/>
                <a:ea typeface="PT Sans"/>
                <a:cs typeface="PT Sans"/>
                <a:sym typeface="PT Sans"/>
              </a:rPr>
              <a:t>When is it? </a:t>
            </a:r>
            <a:r>
              <a:rPr b="0" baseline="0" i="0" lang="en-US" sz="2800" u="none" cap="none" strike="noStrike">
                <a:solidFill>
                  <a:schemeClr val="dk1"/>
                </a:solidFill>
                <a:latin typeface="PT Sans"/>
                <a:ea typeface="PT Sans"/>
                <a:cs typeface="PT Sans"/>
                <a:sym typeface="PT Sans"/>
              </a:rPr>
              <a:t>February 21-27</a:t>
            </a:r>
            <a:r>
              <a:rPr b="0" baseline="30000" i="0" lang="en-US" sz="2800" u="none" cap="none" strike="noStrike">
                <a:solidFill>
                  <a:schemeClr val="dk1"/>
                </a:solidFill>
                <a:latin typeface="PT Sans"/>
                <a:ea typeface="PT Sans"/>
                <a:cs typeface="PT Sans"/>
                <a:sym typeface="PT Sans"/>
              </a:rPr>
              <a:t>th</a:t>
            </a:r>
          </a:p>
          <a:p>
            <a:pPr indent="-341312" lvl="0" marL="341312" marR="0" rtl="0" algn="l">
              <a:spcBef>
                <a:spcPts val="560"/>
              </a:spcBef>
              <a:spcAft>
                <a:spcPts val="0"/>
              </a:spcAft>
              <a:buClr>
                <a:schemeClr val="dk1"/>
              </a:buClr>
              <a:buSzPct val="100000"/>
              <a:buFont typeface="PT Sans"/>
              <a:buChar char="•"/>
            </a:pPr>
            <a:r>
              <a:rPr b="1" baseline="0" i="0" lang="en-US" sz="2800" u="none" cap="none" strike="noStrike">
                <a:solidFill>
                  <a:schemeClr val="dk1"/>
                </a:solidFill>
                <a:latin typeface="PT Sans"/>
                <a:ea typeface="PT Sans"/>
                <a:cs typeface="PT Sans"/>
                <a:sym typeface="PT Sans"/>
              </a:rPr>
              <a:t>Questions? </a:t>
            </a:r>
            <a:r>
              <a:rPr b="0" baseline="0" i="0" lang="en-US" sz="2800" u="none" cap="none" strike="noStrike">
                <a:solidFill>
                  <a:schemeClr val="dk1"/>
                </a:solidFill>
                <a:latin typeface="PT Sans"/>
                <a:ea typeface="PT Sans"/>
                <a:cs typeface="PT Sans"/>
                <a:sym typeface="PT Sans"/>
              </a:rPr>
              <a:t>Email</a:t>
            </a:r>
            <a:r>
              <a:rPr b="0" baseline="0" i="0" lang="en-US" sz="2800" u="none" cap="none" strike="noStrike">
                <a:solidFill>
                  <a:srgbClr val="FF0000"/>
                </a:solidFill>
                <a:latin typeface="PT Sans"/>
                <a:ea typeface="PT Sans"/>
                <a:cs typeface="PT Sans"/>
                <a:sym typeface="PT Sans"/>
              </a:rPr>
              <a:t> uc.eweek@gmail.com</a:t>
            </a:r>
          </a:p>
          <a:p>
            <a:pPr indent="-341312" lvl="0" marL="341312" marR="0" rtl="0" algn="l">
              <a:spcBef>
                <a:spcPts val="560"/>
              </a:spcBef>
              <a:spcAft>
                <a:spcPts val="0"/>
              </a:spcAft>
              <a:buClr>
                <a:schemeClr val="dk1"/>
              </a:buClr>
              <a:buSzPct val="100000"/>
              <a:buFont typeface="PT Sans"/>
              <a:buChar char="•"/>
            </a:pPr>
            <a:r>
              <a:rPr b="0" baseline="0" i="0" lang="en-US" sz="2800" u="none" cap="none" strike="noStrike">
                <a:solidFill>
                  <a:schemeClr val="dk1"/>
                </a:solidFill>
                <a:latin typeface="PT Sans"/>
                <a:ea typeface="PT Sans"/>
                <a:cs typeface="PT Sans"/>
                <a:sym typeface="PT Sans"/>
              </a:rPr>
              <a:t>Follow us on Twitter   </a:t>
            </a:r>
            <a:r>
              <a:rPr b="0" baseline="0" i="0" lang="en-US" sz="2800" u="none" cap="none" strike="noStrike">
                <a:solidFill>
                  <a:srgbClr val="FF0000"/>
                </a:solidFill>
                <a:latin typeface="PT Sans"/>
                <a:ea typeface="PT Sans"/>
                <a:cs typeface="PT Sans"/>
                <a:sym typeface="PT Sans"/>
              </a:rPr>
              <a:t>@UC_Eweek</a:t>
            </a:r>
          </a:p>
          <a:p>
            <a:pPr indent="-163512" lvl="0" marL="341312" marR="0" rtl="0" algn="l">
              <a:spcBef>
                <a:spcPts val="560"/>
              </a:spcBef>
              <a:spcAft>
                <a:spcPts val="0"/>
              </a:spcAft>
              <a:buClr>
                <a:schemeClr val="dk1"/>
              </a:buClr>
              <a:buFont typeface="PT Sans"/>
              <a:buNone/>
            </a:pPr>
            <a:r>
              <a:t/>
            </a:r>
            <a:endParaRPr b="0" baseline="0" i="0" sz="2800" u="none" cap="none" strike="noStrike">
              <a:solidFill>
                <a:srgbClr val="FF0000"/>
              </a:solidFill>
              <a:latin typeface="PT Sans"/>
              <a:ea typeface="PT Sans"/>
              <a:cs typeface="PT Sans"/>
              <a:sym typeface="PT Sans"/>
            </a:endParaRPr>
          </a:p>
          <a:p>
            <a:pPr indent="-341312" lvl="0" marL="341312" marR="0" rtl="0" algn="l">
              <a:spcBef>
                <a:spcPts val="560"/>
              </a:spcBef>
              <a:spcAft>
                <a:spcPts val="0"/>
              </a:spcAft>
              <a:buClr>
                <a:srgbClr val="FF0000"/>
              </a:buClr>
              <a:buSzPct val="100000"/>
              <a:buFont typeface="PT Sans"/>
              <a:buChar char="•"/>
            </a:pPr>
            <a:r>
              <a:rPr b="0" baseline="0" i="0" lang="en-US" sz="2800" u="none" cap="none" strike="noStrike">
                <a:solidFill>
                  <a:srgbClr val="FF0000"/>
                </a:solidFill>
                <a:latin typeface="PT Sans"/>
                <a:ea typeface="PT Sans"/>
                <a:cs typeface="PT Sans"/>
                <a:sym typeface="PT Sans"/>
              </a:rPr>
              <a:t>Next committee meeting : </a:t>
            </a:r>
            <a:r>
              <a:rPr b="1" lang="en-US">
                <a:solidFill>
                  <a:srgbClr val="FF0000"/>
                </a:solidFill>
              </a:rPr>
              <a:t>Tonight!</a:t>
            </a:r>
          </a:p>
        </p:txBody>
      </p:sp>
      <p:sp>
        <p:nvSpPr>
          <p:cNvPr id="721" name="Shape 721"/>
          <p:cNvSpPr txBox="1"/>
          <p:nvPr/>
        </p:nvSpPr>
        <p:spPr>
          <a:xfrm>
            <a:off x="7462345" y="47802"/>
            <a:ext cx="2286000" cy="92339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1800" u="sng" cap="none" strike="noStrike">
                <a:solidFill>
                  <a:srgbClr val="000000"/>
                </a:solidFill>
                <a:latin typeface="PT Sans"/>
                <a:ea typeface="PT Sans"/>
                <a:cs typeface="PT Sans"/>
                <a:sym typeface="PT Sans"/>
              </a:rPr>
              <a:t>Chairs:</a:t>
            </a:r>
          </a:p>
          <a:p>
            <a:pPr indent="0" lvl="0" marL="0" marR="0" rtl="0" algn="l">
              <a:spcBef>
                <a:spcPts val="0"/>
              </a:spcBef>
              <a:buSzPct val="25000"/>
              <a:buNone/>
            </a:pPr>
            <a:r>
              <a:rPr b="0" baseline="0" i="0" lang="en-US" sz="1800" u="none" cap="none" strike="noStrike">
                <a:solidFill>
                  <a:srgbClr val="000000"/>
                </a:solidFill>
                <a:latin typeface="PT Sans"/>
                <a:ea typeface="PT Sans"/>
                <a:cs typeface="PT Sans"/>
                <a:sym typeface="PT Sans"/>
              </a:rPr>
              <a:t>Andy Bachus</a:t>
            </a:r>
          </a:p>
          <a:p>
            <a:pPr indent="0" lvl="0" marL="0" marR="0" rtl="0" algn="l">
              <a:spcBef>
                <a:spcPts val="0"/>
              </a:spcBef>
              <a:buSzPct val="25000"/>
              <a:buNone/>
            </a:pPr>
            <a:r>
              <a:rPr b="0" baseline="0" i="0" lang="en-US" sz="1800" u="none" cap="none" strike="noStrike">
                <a:solidFill>
                  <a:srgbClr val="000000"/>
                </a:solidFill>
                <a:latin typeface="PT Sans"/>
                <a:ea typeface="PT Sans"/>
                <a:cs typeface="PT Sans"/>
                <a:sym typeface="PT Sans"/>
              </a:rPr>
              <a:t>Alison Hayfer </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4" name="Shape 784"/>
        <p:cNvGrpSpPr/>
        <p:nvPr/>
      </p:nvGrpSpPr>
      <p:grpSpPr>
        <a:xfrm>
          <a:off x="0" y="0"/>
          <a:ext cx="0" cy="0"/>
          <a:chOff x="0" y="0"/>
          <a:chExt cx="0" cy="0"/>
        </a:xfrm>
      </p:grpSpPr>
      <p:sp>
        <p:nvSpPr>
          <p:cNvPr id="785" name="Shape 785"/>
          <p:cNvSpPr txBox="1"/>
          <p:nvPr>
            <p:ph type="title"/>
          </p:nvPr>
        </p:nvSpPr>
        <p:spPr>
          <a:xfrm>
            <a:off x="1295400" y="457208"/>
            <a:ext cx="7696199"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dk2"/>
              </a:buClr>
              <a:buSzPct val="25000"/>
              <a:buFont typeface="PT Sans"/>
              <a:buNone/>
            </a:pPr>
            <a:r>
              <a:rPr b="1" baseline="0" i="0" lang="en-US" sz="4400" u="none" cap="none" strike="noStrike">
                <a:solidFill>
                  <a:schemeClr val="dk2"/>
                </a:solidFill>
                <a:latin typeface="PT Sans"/>
                <a:ea typeface="PT Sans"/>
                <a:cs typeface="PT Sans"/>
                <a:sym typeface="PT Sans"/>
                <a:rtl val="0"/>
              </a:rPr>
              <a:t>Collegiate Affairs</a:t>
            </a:r>
          </a:p>
        </p:txBody>
      </p:sp>
      <p:sp>
        <p:nvSpPr>
          <p:cNvPr id="786" name="Shape 786"/>
          <p:cNvSpPr txBox="1"/>
          <p:nvPr>
            <p:ph idx="1" type="body"/>
          </p:nvPr>
        </p:nvSpPr>
        <p:spPr>
          <a:xfrm>
            <a:off x="1219200" y="1600200"/>
            <a:ext cx="7696198" cy="5058948"/>
          </a:xfrm>
          <a:prstGeom prst="rect">
            <a:avLst/>
          </a:prstGeom>
          <a:noFill/>
          <a:ln>
            <a:noFill/>
          </a:ln>
        </p:spPr>
        <p:txBody>
          <a:bodyPr anchorCtr="0" anchor="t" bIns="45700" lIns="91425" rIns="91425" tIns="45700">
            <a:noAutofit/>
          </a:bodyPr>
          <a:lstStyle/>
          <a:p>
            <a:pPr indent="-228600" lvl="0" marL="457200" marR="0" rtl="0" algn="l">
              <a:lnSpc>
                <a:spcPct val="100000"/>
              </a:lnSpc>
              <a:spcBef>
                <a:spcPts val="0"/>
              </a:spcBef>
              <a:spcAft>
                <a:spcPts val="0"/>
              </a:spcAft>
              <a:buClr>
                <a:schemeClr val="dk1"/>
              </a:buClr>
              <a:buSzPct val="100000"/>
              <a:buFont typeface="PT Sans"/>
              <a:buChar char="•"/>
            </a:pPr>
            <a:r>
              <a:rPr b="0" baseline="0" i="0" lang="en-US" sz="3000" u="none" cap="none" strike="noStrike">
                <a:solidFill>
                  <a:schemeClr val="dk1"/>
                </a:solidFill>
                <a:latin typeface="PT Sans"/>
                <a:ea typeface="PT Sans"/>
                <a:cs typeface="PT Sans"/>
                <a:sym typeface="PT Sans"/>
                <a:rtl val="0"/>
              </a:rPr>
              <a:t>Open Forum Meeting</a:t>
            </a:r>
          </a:p>
          <a:p>
            <a:pPr indent="-234950" lvl="1" marL="857250" marR="0" rtl="0" algn="l">
              <a:lnSpc>
                <a:spcPct val="100000"/>
              </a:lnSpc>
              <a:spcBef>
                <a:spcPts val="0"/>
              </a:spcBef>
              <a:spcAft>
                <a:spcPts val="0"/>
              </a:spcAft>
              <a:buClr>
                <a:schemeClr val="dk1"/>
              </a:buClr>
              <a:buSzPct val="100000"/>
              <a:buFont typeface="PT Sans"/>
              <a:buChar char="–"/>
            </a:pPr>
            <a:r>
              <a:rPr b="1" baseline="0" i="0" lang="en-US" sz="2600" u="none" cap="none" strike="noStrike">
                <a:solidFill>
                  <a:schemeClr val="dk1"/>
                </a:solidFill>
                <a:latin typeface="PT Sans"/>
                <a:ea typeface="PT Sans"/>
                <a:cs typeface="PT Sans"/>
                <a:sym typeface="PT Sans"/>
                <a:rtl val="0"/>
              </a:rPr>
              <a:t>Wednesday October 7</a:t>
            </a:r>
            <a:r>
              <a:rPr b="1" baseline="30000" i="0" lang="en-US" sz="2600" u="none" cap="none" strike="noStrike">
                <a:solidFill>
                  <a:schemeClr val="dk1"/>
                </a:solidFill>
                <a:latin typeface="PT Sans"/>
                <a:ea typeface="PT Sans"/>
                <a:cs typeface="PT Sans"/>
                <a:sym typeface="PT Sans"/>
                <a:rtl val="0"/>
              </a:rPr>
              <a:t>th</a:t>
            </a:r>
          </a:p>
          <a:p>
            <a:pPr indent="-234950" lvl="1" marL="857250" marR="0" rtl="0" algn="l">
              <a:lnSpc>
                <a:spcPct val="100000"/>
              </a:lnSpc>
              <a:spcBef>
                <a:spcPts val="0"/>
              </a:spcBef>
              <a:spcAft>
                <a:spcPts val="0"/>
              </a:spcAft>
              <a:buClr>
                <a:schemeClr val="dk1"/>
              </a:buClr>
              <a:buSzPct val="100000"/>
              <a:buFont typeface="PT Sans"/>
              <a:buChar char="–"/>
            </a:pPr>
            <a:r>
              <a:rPr b="1" baseline="0" i="0" lang="en-US" sz="2600" u="none" cap="none" strike="noStrike">
                <a:solidFill>
                  <a:schemeClr val="dk1"/>
                </a:solidFill>
                <a:latin typeface="PT Sans"/>
                <a:ea typeface="PT Sans"/>
                <a:cs typeface="PT Sans"/>
                <a:sym typeface="PT Sans"/>
                <a:rtl val="0"/>
              </a:rPr>
              <a:t>7:00pm – 8:00pm</a:t>
            </a:r>
          </a:p>
          <a:p>
            <a:pPr indent="-234950" lvl="1" marL="857250" marR="0" rtl="0" algn="l">
              <a:lnSpc>
                <a:spcPct val="100000"/>
              </a:lnSpc>
              <a:spcBef>
                <a:spcPts val="0"/>
              </a:spcBef>
              <a:spcAft>
                <a:spcPts val="0"/>
              </a:spcAft>
              <a:buClr>
                <a:schemeClr val="dk1"/>
              </a:buClr>
              <a:buSzPct val="100000"/>
              <a:buFont typeface="PT Sans"/>
              <a:buChar char="–"/>
            </a:pPr>
            <a:r>
              <a:rPr b="1" baseline="0" i="0" lang="en-US" sz="2600" u="none" cap="none" strike="noStrike">
                <a:solidFill>
                  <a:schemeClr val="dk1"/>
                </a:solidFill>
                <a:latin typeface="PT Sans"/>
                <a:ea typeface="PT Sans"/>
                <a:cs typeface="PT Sans"/>
                <a:sym typeface="PT Sans"/>
                <a:rtl val="0"/>
              </a:rPr>
              <a:t>Baldwin 648</a:t>
            </a:r>
          </a:p>
          <a:p>
            <a:pPr indent="-234950" lvl="1" marL="857250" marR="0" rtl="0" algn="l">
              <a:lnSpc>
                <a:spcPct val="100000"/>
              </a:lnSpc>
              <a:spcBef>
                <a:spcPts val="0"/>
              </a:spcBef>
              <a:spcAft>
                <a:spcPts val="0"/>
              </a:spcAft>
              <a:buClr>
                <a:schemeClr val="dk1"/>
              </a:buClr>
              <a:buSzPct val="100000"/>
              <a:buFont typeface="PT Sans"/>
              <a:buChar char="–"/>
            </a:pPr>
            <a:r>
              <a:rPr b="0" baseline="0" i="0" lang="en-US" sz="2600" u="none" cap="none" strike="noStrike">
                <a:solidFill>
                  <a:schemeClr val="dk1"/>
                </a:solidFill>
                <a:latin typeface="PT Sans"/>
                <a:ea typeface="PT Sans"/>
                <a:cs typeface="PT Sans"/>
                <a:sym typeface="PT Sans"/>
                <a:rtl val="0"/>
              </a:rPr>
              <a:t>Voice any academic concerns</a:t>
            </a:r>
          </a:p>
          <a:p>
            <a:pPr indent="0" lvl="0" marL="0" marR="0" rtl="0" algn="l">
              <a:lnSpc>
                <a:spcPct val="100000"/>
              </a:lnSpc>
              <a:spcBef>
                <a:spcPts val="0"/>
              </a:spcBef>
              <a:spcAft>
                <a:spcPts val="0"/>
              </a:spcAft>
              <a:buClr>
                <a:schemeClr val="dk1"/>
              </a:buClr>
              <a:buFont typeface="Arial"/>
              <a:buNone/>
            </a:pPr>
            <a:r>
              <a:t/>
            </a:r>
            <a:endParaRPr b="0" baseline="0" i="0" sz="600" u="none" cap="none" strike="noStrike">
              <a:solidFill>
                <a:schemeClr val="dk1"/>
              </a:solidFill>
              <a:latin typeface="PT Sans"/>
              <a:ea typeface="PT Sans"/>
              <a:cs typeface="PT Sans"/>
              <a:sym typeface="PT Sans"/>
              <a:rtl val="0"/>
            </a:endParaRPr>
          </a:p>
          <a:p>
            <a:pPr indent="-228600" lvl="0" marL="457200" marR="0" rtl="0" algn="l">
              <a:lnSpc>
                <a:spcPct val="100000"/>
              </a:lnSpc>
              <a:spcBef>
                <a:spcPts val="0"/>
              </a:spcBef>
              <a:spcAft>
                <a:spcPts val="0"/>
              </a:spcAft>
              <a:buClr>
                <a:schemeClr val="dk1"/>
              </a:buClr>
              <a:buSzPct val="100000"/>
              <a:buFont typeface="PT Sans"/>
              <a:buChar char="•"/>
            </a:pPr>
            <a:r>
              <a:rPr b="1" baseline="0" i="0" lang="en-US" sz="3000" u="none" cap="none" strike="noStrike">
                <a:solidFill>
                  <a:schemeClr val="dk1"/>
                </a:solidFill>
                <a:latin typeface="PT Sans"/>
                <a:ea typeface="PT Sans"/>
                <a:cs typeface="PT Sans"/>
                <a:sym typeface="PT Sans"/>
                <a:rtl val="0"/>
              </a:rPr>
              <a:t>Free</a:t>
            </a:r>
            <a:r>
              <a:rPr b="0" baseline="0" i="0" lang="en-US" sz="3000" u="none" cap="none" strike="noStrike">
                <a:solidFill>
                  <a:schemeClr val="dk1"/>
                </a:solidFill>
                <a:latin typeface="PT Sans"/>
                <a:ea typeface="PT Sans"/>
                <a:cs typeface="PT Sans"/>
                <a:sym typeface="PT Sans"/>
                <a:rtl val="0"/>
              </a:rPr>
              <a:t> food will be provided</a:t>
            </a:r>
          </a:p>
          <a:p>
            <a:pPr indent="0" lvl="0" marL="457200" marR="0" rtl="0" algn="l">
              <a:lnSpc>
                <a:spcPct val="100000"/>
              </a:lnSpc>
              <a:spcBef>
                <a:spcPts val="640"/>
              </a:spcBef>
              <a:spcAft>
                <a:spcPts val="0"/>
              </a:spcAft>
              <a:buClr>
                <a:schemeClr val="dk1"/>
              </a:buClr>
              <a:buFont typeface="Arial"/>
              <a:buNone/>
            </a:pPr>
            <a:r>
              <a:t/>
            </a:r>
            <a:endParaRPr b="0" baseline="0" i="0" sz="600" u="none" cap="none" strike="noStrike">
              <a:solidFill>
                <a:srgbClr val="000000"/>
              </a:solidFill>
              <a:latin typeface="PT Sans"/>
              <a:ea typeface="PT Sans"/>
              <a:cs typeface="PT Sans"/>
              <a:sym typeface="PT Sans"/>
              <a:rtl val="0"/>
            </a:endParaRPr>
          </a:p>
        </p:txBody>
      </p:sp>
      <p:sp>
        <p:nvSpPr>
          <p:cNvPr id="787" name="Shape 787"/>
          <p:cNvSpPr txBox="1"/>
          <p:nvPr/>
        </p:nvSpPr>
        <p:spPr>
          <a:xfrm>
            <a:off x="7346714" y="0"/>
            <a:ext cx="2133599" cy="7620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PT Sans"/>
              <a:buNone/>
            </a:pPr>
            <a:r>
              <a:rPr b="1" baseline="0" i="0" lang="en-US" sz="1600" u="sng" cap="none" strike="noStrike">
                <a:solidFill>
                  <a:schemeClr val="dk2"/>
                </a:solidFill>
                <a:latin typeface="PT Sans"/>
                <a:ea typeface="PT Sans"/>
                <a:cs typeface="PT Sans"/>
                <a:sym typeface="PT Sans"/>
                <a:rtl val="0"/>
              </a:rPr>
              <a:t>Officer:</a:t>
            </a:r>
          </a:p>
          <a:p>
            <a:pPr indent="0" lvl="0" marL="0" marR="0" rtl="0" algn="l">
              <a:lnSpc>
                <a:spcPct val="100000"/>
              </a:lnSpc>
              <a:spcBef>
                <a:spcPts val="0"/>
              </a:spcBef>
              <a:spcAft>
                <a:spcPts val="0"/>
              </a:spcAft>
              <a:buClr>
                <a:srgbClr val="000000"/>
              </a:buClr>
              <a:buSzPct val="25000"/>
              <a:buFont typeface="Arial"/>
              <a:buNone/>
            </a:pPr>
            <a:r>
              <a:rPr b="0" baseline="0" i="0" lang="en-US" sz="1600" u="none" cap="none" strike="noStrike">
                <a:solidFill>
                  <a:schemeClr val="dk2"/>
                </a:solidFill>
                <a:latin typeface="PT Sans"/>
                <a:ea typeface="PT Sans"/>
                <a:cs typeface="PT Sans"/>
                <a:sym typeface="PT Sans"/>
                <a:rtl val="0"/>
              </a:rPr>
              <a:t>Khaled Aboumerhi</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x="0" y="0"/>
          <a:ext cx="0" cy="0"/>
          <a:chOff x="0" y="0"/>
          <a:chExt cx="0" cy="0"/>
        </a:xfrm>
      </p:grpSpPr>
      <p:pic>
        <p:nvPicPr>
          <p:cNvPr id="190" name="Shape 190"/>
          <p:cNvPicPr preferRelativeResize="0"/>
          <p:nvPr/>
        </p:nvPicPr>
        <p:blipFill rotWithShape="1">
          <a:blip r:embed="rId3">
            <a:alphaModFix/>
          </a:blip>
          <a:srcRect b="0" l="0" r="0" t="0"/>
          <a:stretch/>
        </p:blipFill>
        <p:spPr>
          <a:xfrm>
            <a:off x="0" y="0"/>
            <a:ext cx="9144000" cy="6858000"/>
          </a:xfrm>
          <a:prstGeom prst="rect">
            <a:avLst/>
          </a:prstGeom>
          <a:noFill/>
          <a:ln>
            <a:noFill/>
          </a:ln>
        </p:spPr>
      </p:pic>
      <p:pic>
        <p:nvPicPr>
          <p:cNvPr id="191" name="Shape 191"/>
          <p:cNvPicPr preferRelativeResize="0"/>
          <p:nvPr/>
        </p:nvPicPr>
        <p:blipFill rotWithShape="1">
          <a:blip r:embed="rId4">
            <a:alphaModFix/>
          </a:blip>
          <a:srcRect b="0" l="0" r="0" t="0"/>
          <a:stretch/>
        </p:blipFill>
        <p:spPr>
          <a:xfrm>
            <a:off x="0" y="0"/>
            <a:ext cx="9144000" cy="6858000"/>
          </a:xfrm>
          <a:prstGeom prst="rect">
            <a:avLst/>
          </a:prstGeom>
          <a:noFill/>
          <a:ln>
            <a:noFill/>
          </a:ln>
        </p:spPr>
      </p:pic>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9" name="Shape 869"/>
        <p:cNvGrpSpPr/>
        <p:nvPr/>
      </p:nvGrpSpPr>
      <p:grpSpPr>
        <a:xfrm>
          <a:off x="0" y="0"/>
          <a:ext cx="0" cy="0"/>
          <a:chOff x="0" y="0"/>
          <a:chExt cx="0" cy="0"/>
        </a:xfrm>
      </p:grpSpPr>
      <p:sp>
        <p:nvSpPr>
          <p:cNvPr id="870" name="Shape 870"/>
          <p:cNvSpPr txBox="1"/>
          <p:nvPr>
            <p:ph type="title"/>
          </p:nvPr>
        </p:nvSpPr>
        <p:spPr>
          <a:xfrm>
            <a:off x="1353900" y="369291"/>
            <a:ext cx="7696199"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4400" u="sng" cap="none" strike="noStrike">
                <a:solidFill>
                  <a:schemeClr val="dk2"/>
                </a:solidFill>
                <a:latin typeface="PT Sans"/>
                <a:ea typeface="PT Sans"/>
                <a:cs typeface="PT Sans"/>
                <a:sym typeface="PT Sans"/>
              </a:rPr>
              <a:t>SOCC</a:t>
            </a:r>
          </a:p>
        </p:txBody>
      </p:sp>
      <p:sp>
        <p:nvSpPr>
          <p:cNvPr id="871" name="Shape 871"/>
          <p:cNvSpPr txBox="1"/>
          <p:nvPr>
            <p:ph idx="1" type="body"/>
          </p:nvPr>
        </p:nvSpPr>
        <p:spPr>
          <a:xfrm>
            <a:off x="1163800" y="1254975"/>
            <a:ext cx="7799999" cy="5336700"/>
          </a:xfrm>
          <a:prstGeom prst="rect">
            <a:avLst/>
          </a:prstGeom>
          <a:noFill/>
          <a:ln>
            <a:noFill/>
          </a:ln>
        </p:spPr>
        <p:txBody>
          <a:bodyPr anchorCtr="0" anchor="t" bIns="45700" lIns="91425" rIns="91425" tIns="45700">
            <a:noAutofit/>
          </a:bodyPr>
          <a:lstStyle/>
          <a:p>
            <a:pPr indent="-341313" lvl="0" marL="341313" marR="0" rtl="0" algn="l">
              <a:spcBef>
                <a:spcPts val="0"/>
              </a:spcBef>
              <a:spcAft>
                <a:spcPts val="0"/>
              </a:spcAft>
              <a:buClr>
                <a:schemeClr val="dk1"/>
              </a:buClr>
              <a:buSzPct val="100000"/>
              <a:buFont typeface="PT Sans"/>
              <a:buChar char="•"/>
            </a:pPr>
            <a:r>
              <a:rPr b="0" baseline="0" i="0" lang="en-US" sz="2800" u="none" cap="none" strike="noStrike">
                <a:solidFill>
                  <a:schemeClr val="dk1"/>
                </a:solidFill>
                <a:latin typeface="PT Sans"/>
                <a:ea typeface="PT Sans"/>
                <a:cs typeface="PT Sans"/>
                <a:sym typeface="PT Sans"/>
              </a:rPr>
              <a:t>Student Organization Communication Committee</a:t>
            </a:r>
          </a:p>
          <a:p>
            <a:pPr indent="-341313" lvl="0" marL="341313" marR="0" rtl="0" algn="l">
              <a:spcBef>
                <a:spcPts val="560"/>
              </a:spcBef>
              <a:spcAft>
                <a:spcPts val="0"/>
              </a:spcAft>
              <a:buClr>
                <a:schemeClr val="dk1"/>
              </a:buClr>
              <a:buSzPct val="100000"/>
              <a:buFont typeface="PT Sans"/>
              <a:buChar char="•"/>
            </a:pPr>
            <a:r>
              <a:rPr b="0" baseline="0" i="0" lang="en-US" sz="2800" u="none" cap="none" strike="noStrike">
                <a:solidFill>
                  <a:schemeClr val="dk1"/>
                </a:solidFill>
                <a:latin typeface="PT Sans"/>
                <a:ea typeface="PT Sans"/>
                <a:cs typeface="PT Sans"/>
                <a:sym typeface="PT Sans"/>
              </a:rPr>
              <a:t>Members of our Committee are:</a:t>
            </a:r>
          </a:p>
          <a:p>
            <a:pPr indent="-284163" lvl="1" marL="741363" marR="0" rtl="0" algn="l">
              <a:spcBef>
                <a:spcPts val="480"/>
              </a:spcBef>
              <a:spcAft>
                <a:spcPts val="0"/>
              </a:spcAft>
              <a:buClr>
                <a:schemeClr val="dk1"/>
              </a:buClr>
              <a:buSzPct val="100000"/>
              <a:buFont typeface="PT Sans"/>
              <a:buChar char="–"/>
            </a:pPr>
            <a:r>
              <a:rPr b="0" baseline="0" i="0" lang="en-US" sz="2400" u="none" cap="none" strike="noStrike">
                <a:solidFill>
                  <a:schemeClr val="dk1"/>
                </a:solidFill>
                <a:latin typeface="PT Sans"/>
                <a:ea typeface="PT Sans"/>
                <a:cs typeface="PT Sans"/>
                <a:sym typeface="PT Sans"/>
              </a:rPr>
              <a:t>Looking to increase collaboration between CEAS student groups</a:t>
            </a:r>
          </a:p>
          <a:p>
            <a:pPr indent="-284163" lvl="1" marL="741363" marR="0" rtl="0" algn="l">
              <a:spcBef>
                <a:spcPts val="480"/>
              </a:spcBef>
              <a:spcAft>
                <a:spcPts val="0"/>
              </a:spcAft>
              <a:buClr>
                <a:schemeClr val="dk1"/>
              </a:buClr>
              <a:buSzPct val="100000"/>
              <a:buFont typeface="PT Sans"/>
              <a:buChar char="–"/>
            </a:pPr>
            <a:r>
              <a:rPr b="0" baseline="0" i="0" lang="en-US" sz="2400" u="none" cap="none" strike="noStrike">
                <a:solidFill>
                  <a:schemeClr val="dk1"/>
                </a:solidFill>
                <a:latin typeface="PT Sans"/>
                <a:ea typeface="PT Sans"/>
                <a:cs typeface="PT Sans"/>
                <a:sym typeface="PT Sans"/>
              </a:rPr>
              <a:t>Looking to increase the impact each CEAS group has on the student body</a:t>
            </a:r>
          </a:p>
          <a:p>
            <a:pPr indent="-227012" lvl="2" marL="1141413" marR="0" rtl="0" algn="l">
              <a:spcBef>
                <a:spcPts val="400"/>
              </a:spcBef>
              <a:spcAft>
                <a:spcPts val="0"/>
              </a:spcAft>
              <a:buClr>
                <a:schemeClr val="dk1"/>
              </a:buClr>
              <a:buSzPct val="100000"/>
              <a:buFont typeface="PT Sans"/>
              <a:buChar char="•"/>
            </a:pPr>
            <a:r>
              <a:rPr b="0" baseline="0" i="0" lang="en-US" sz="2000" u="none" cap="none" strike="noStrike">
                <a:solidFill>
                  <a:schemeClr val="dk1"/>
                </a:solidFill>
                <a:latin typeface="PT Sans"/>
                <a:ea typeface="PT Sans"/>
                <a:cs typeface="PT Sans"/>
                <a:sym typeface="PT Sans"/>
              </a:rPr>
              <a:t>Example: Student organization attendance</a:t>
            </a:r>
          </a:p>
          <a:p>
            <a:pPr indent="-341313" lvl="0" marL="341313" marR="0" rtl="0" algn="l">
              <a:spcBef>
                <a:spcPts val="560"/>
              </a:spcBef>
              <a:spcAft>
                <a:spcPts val="0"/>
              </a:spcAft>
              <a:buClr>
                <a:schemeClr val="dk1"/>
              </a:buClr>
              <a:buSzPct val="100000"/>
              <a:buFont typeface="PT Sans"/>
              <a:buChar char="•"/>
            </a:pPr>
            <a:r>
              <a:rPr b="0" baseline="0" i="0" lang="en-US" sz="2800" u="none" cap="none" strike="noStrike">
                <a:solidFill>
                  <a:schemeClr val="dk1"/>
                </a:solidFill>
                <a:latin typeface="PT Sans"/>
                <a:ea typeface="PT Sans"/>
                <a:cs typeface="PT Sans"/>
                <a:sym typeface="PT Sans"/>
              </a:rPr>
              <a:t>First SOCC meeting was a success!</a:t>
            </a:r>
          </a:p>
          <a:p>
            <a:pPr indent="-284163" lvl="1" marL="741363" marR="0" rtl="0" algn="l">
              <a:spcBef>
                <a:spcPts val="400"/>
              </a:spcBef>
              <a:spcAft>
                <a:spcPts val="0"/>
              </a:spcAft>
              <a:buClr>
                <a:schemeClr val="dk1"/>
              </a:buClr>
              <a:buSzPct val="100000"/>
              <a:buFont typeface="PT Sans"/>
              <a:buChar char="–"/>
            </a:pPr>
            <a:r>
              <a:rPr b="0" baseline="0" i="0" lang="en-US" sz="2000" u="none" cap="none" strike="noStrike">
                <a:solidFill>
                  <a:schemeClr val="dk1"/>
                </a:solidFill>
                <a:latin typeface="PT Sans"/>
                <a:ea typeface="PT Sans"/>
                <a:cs typeface="PT Sans"/>
                <a:sym typeface="PT Sans"/>
              </a:rPr>
              <a:t>Already have ideas for the next meeting</a:t>
            </a:r>
          </a:p>
          <a:p>
            <a:pPr indent="-341313" lvl="0" marL="341313" marR="0" rtl="0" algn="l">
              <a:spcBef>
                <a:spcPts val="560"/>
              </a:spcBef>
              <a:spcAft>
                <a:spcPts val="0"/>
              </a:spcAft>
              <a:buClr>
                <a:schemeClr val="dk1"/>
              </a:buClr>
              <a:buSzPct val="100000"/>
              <a:buFont typeface="PT Sans"/>
              <a:buChar char="•"/>
            </a:pPr>
            <a:r>
              <a:rPr b="0" baseline="0" i="0" lang="en-US" sz="2800" u="none" cap="none" strike="noStrike">
                <a:solidFill>
                  <a:schemeClr val="dk1"/>
                </a:solidFill>
                <a:latin typeface="PT Sans"/>
                <a:ea typeface="PT Sans"/>
                <a:cs typeface="PT Sans"/>
                <a:sym typeface="PT Sans"/>
              </a:rPr>
              <a:t>Please email palmerha@mail.uc.edu if you are interested in holding a position within SOCC.</a:t>
            </a:r>
          </a:p>
          <a:p>
            <a:pPr indent="-163513" lvl="0" marL="341313" marR="0" rtl="0" algn="l">
              <a:spcBef>
                <a:spcPts val="560"/>
              </a:spcBef>
              <a:spcAft>
                <a:spcPts val="0"/>
              </a:spcAft>
              <a:buClr>
                <a:schemeClr val="dk1"/>
              </a:buClr>
              <a:buFont typeface="PT Sans"/>
              <a:buNone/>
            </a:pPr>
            <a:r>
              <a:t/>
            </a:r>
            <a:endParaRPr b="0" baseline="0" i="0" sz="2800" u="none" cap="none" strike="noStrike">
              <a:solidFill>
                <a:schemeClr val="dk1"/>
              </a:solidFill>
              <a:latin typeface="PT Sans"/>
              <a:ea typeface="PT Sans"/>
              <a:cs typeface="PT Sans"/>
              <a:sym typeface="PT Sans"/>
            </a:endParaRPr>
          </a:p>
        </p:txBody>
      </p:sp>
      <p:sp>
        <p:nvSpPr>
          <p:cNvPr id="872" name="Shape 872"/>
          <p:cNvSpPr txBox="1"/>
          <p:nvPr/>
        </p:nvSpPr>
        <p:spPr>
          <a:xfrm>
            <a:off x="7371250" y="0"/>
            <a:ext cx="2008499" cy="369299"/>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baseline="0" i="0" lang="en-US" sz="1800" u="sng" cap="none" strike="noStrike">
                <a:solidFill>
                  <a:srgbClr val="000000"/>
                </a:solidFill>
                <a:latin typeface="PT Sans"/>
                <a:ea typeface="PT Sans"/>
                <a:cs typeface="PT Sans"/>
                <a:sym typeface="PT Sans"/>
              </a:rPr>
              <a:t>Chair: </a:t>
            </a:r>
          </a:p>
          <a:p>
            <a:pPr indent="0" lvl="0" marL="0" marR="0" rtl="0" algn="l">
              <a:spcBef>
                <a:spcPts val="0"/>
              </a:spcBef>
              <a:buSzPct val="25000"/>
              <a:buNone/>
            </a:pPr>
            <a:r>
              <a:rPr b="0" baseline="0" i="0" lang="en-US" sz="1800" u="none" cap="none" strike="noStrike">
                <a:solidFill>
                  <a:srgbClr val="000000"/>
                </a:solidFill>
                <a:latin typeface="PT Sans"/>
                <a:ea typeface="PT Sans"/>
                <a:cs typeface="PT Sans"/>
                <a:sym typeface="PT Sans"/>
              </a:rPr>
              <a:t>Heath Palmer</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76" name="Shape 876"/>
        <p:cNvGrpSpPr/>
        <p:nvPr/>
      </p:nvGrpSpPr>
      <p:grpSpPr>
        <a:xfrm>
          <a:off x="0" y="0"/>
          <a:ext cx="0" cy="0"/>
          <a:chOff x="0" y="0"/>
          <a:chExt cx="0" cy="0"/>
        </a:xfrm>
      </p:grpSpPr>
      <p:sp>
        <p:nvSpPr>
          <p:cNvPr id="877" name="Shape 877"/>
          <p:cNvSpPr txBox="1"/>
          <p:nvPr>
            <p:ph type="title"/>
          </p:nvPr>
        </p:nvSpPr>
        <p:spPr>
          <a:xfrm>
            <a:off x="457200" y="592095"/>
            <a:ext cx="7696244"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4400" u="none" cap="none" strike="noStrike">
                <a:solidFill>
                  <a:schemeClr val="dk2"/>
                </a:solidFill>
                <a:latin typeface="PT Sans"/>
                <a:ea typeface="PT Sans"/>
                <a:cs typeface="PT Sans"/>
                <a:sym typeface="PT Sans"/>
              </a:rPr>
              <a:t>Innovation Committee</a:t>
            </a:r>
          </a:p>
        </p:txBody>
      </p:sp>
      <p:sp>
        <p:nvSpPr>
          <p:cNvPr id="878" name="Shape 878"/>
          <p:cNvSpPr txBox="1"/>
          <p:nvPr>
            <p:ph idx="1" type="body"/>
          </p:nvPr>
        </p:nvSpPr>
        <p:spPr>
          <a:xfrm>
            <a:off x="1295400" y="1735094"/>
            <a:ext cx="7696244" cy="3550966"/>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chemeClr val="dk1"/>
              </a:buClr>
              <a:buFont typeface="PT Sans"/>
              <a:buNone/>
            </a:pPr>
            <a:r>
              <a:t/>
            </a:r>
            <a:endParaRPr b="0" baseline="0" i="0" sz="3200" u="none" cap="none" strike="noStrike">
              <a:solidFill>
                <a:schemeClr val="dk1"/>
              </a:solidFill>
              <a:latin typeface="PT Sans"/>
              <a:ea typeface="PT Sans"/>
              <a:cs typeface="PT Sans"/>
              <a:sym typeface="PT Sans"/>
            </a:endParaRPr>
          </a:p>
          <a:p>
            <a:pPr indent="-341313" lvl="0" marL="341313" marR="0" rtl="0" algn="l">
              <a:lnSpc>
                <a:spcPct val="90000"/>
              </a:lnSpc>
              <a:spcBef>
                <a:spcPts val="640"/>
              </a:spcBef>
              <a:spcAft>
                <a:spcPts val="0"/>
              </a:spcAft>
              <a:buClr>
                <a:schemeClr val="dk1"/>
              </a:buClr>
              <a:buSzPct val="100000"/>
              <a:buFont typeface="PT Sans"/>
              <a:buChar char="•"/>
            </a:pPr>
            <a:r>
              <a:rPr b="0" baseline="0" i="0" lang="en-US" sz="3200" u="none" cap="none" strike="noStrike">
                <a:solidFill>
                  <a:schemeClr val="dk1"/>
                </a:solidFill>
                <a:latin typeface="PT Sans"/>
                <a:ea typeface="PT Sans"/>
                <a:cs typeface="PT Sans"/>
                <a:sym typeface="PT Sans"/>
              </a:rPr>
              <a:t>Responsible for initiating projects and ideas to better the college and support CEAS students</a:t>
            </a:r>
          </a:p>
          <a:p>
            <a:pPr indent="-341313" lvl="0" marL="341313" marR="0" rtl="0" algn="l">
              <a:lnSpc>
                <a:spcPct val="90000"/>
              </a:lnSpc>
              <a:spcBef>
                <a:spcPts val="640"/>
              </a:spcBef>
              <a:spcAft>
                <a:spcPts val="0"/>
              </a:spcAft>
              <a:buClr>
                <a:schemeClr val="dk1"/>
              </a:buClr>
              <a:buSzPct val="100000"/>
              <a:buFont typeface="PT Sans"/>
              <a:buChar char="•"/>
            </a:pPr>
            <a:r>
              <a:rPr b="0" baseline="0" i="0" lang="en-US" sz="3200" u="none" cap="none" strike="noStrike">
                <a:solidFill>
                  <a:schemeClr val="dk1"/>
                </a:solidFill>
                <a:latin typeface="PT Sans"/>
                <a:ea typeface="PT Sans"/>
                <a:cs typeface="PT Sans"/>
                <a:sym typeface="PT Sans"/>
              </a:rPr>
              <a:t>Currently looking for students to join the committee!   </a:t>
            </a:r>
          </a:p>
          <a:p>
            <a:pPr indent="-341313" lvl="0" marL="341313" marR="0" rtl="0" algn="l">
              <a:lnSpc>
                <a:spcPct val="90000"/>
              </a:lnSpc>
              <a:spcBef>
                <a:spcPts val="640"/>
              </a:spcBef>
              <a:spcAft>
                <a:spcPts val="0"/>
              </a:spcAft>
              <a:buClr>
                <a:schemeClr val="dk1"/>
              </a:buClr>
              <a:buSzPct val="100000"/>
              <a:buFont typeface="PT Sans"/>
              <a:buChar char="•"/>
            </a:pPr>
            <a:r>
              <a:rPr b="0" baseline="0" i="0" lang="en-US" sz="3200" u="none" cap="none" strike="noStrike">
                <a:solidFill>
                  <a:schemeClr val="dk1"/>
                </a:solidFill>
                <a:latin typeface="PT Sans"/>
                <a:ea typeface="PT Sans"/>
                <a:cs typeface="PT Sans"/>
                <a:sym typeface="PT Sans"/>
              </a:rPr>
              <a:t>demjanes@mail.uc.edu</a:t>
            </a:r>
          </a:p>
        </p:txBody>
      </p:sp>
      <p:sp>
        <p:nvSpPr>
          <p:cNvPr id="879" name="Shape 879"/>
          <p:cNvSpPr txBox="1"/>
          <p:nvPr/>
        </p:nvSpPr>
        <p:spPr>
          <a:xfrm>
            <a:off x="7010389" y="0"/>
            <a:ext cx="2133599" cy="762000"/>
          </a:xfrm>
          <a:prstGeom prst="rect">
            <a:avLst/>
          </a:prstGeom>
          <a:noFill/>
          <a:ln>
            <a:noFill/>
          </a:ln>
        </p:spPr>
        <p:txBody>
          <a:bodyPr anchorCtr="0" anchor="ctr" bIns="45700" lIns="91425" rIns="91425" tIns="45700">
            <a:noAutofit/>
          </a:bodyPr>
          <a:lstStyle/>
          <a:p>
            <a:pPr indent="0" lvl="0" marL="0" marR="0" rtl="0" algn="l">
              <a:spcBef>
                <a:spcPts val="0"/>
              </a:spcBef>
              <a:buSzPct val="25000"/>
              <a:buNone/>
            </a:pPr>
            <a:r>
              <a:rPr b="1" lang="en-US" sz="1600" u="sng">
                <a:solidFill>
                  <a:srgbClr val="000000"/>
                </a:solidFill>
                <a:latin typeface="PT Sans"/>
                <a:ea typeface="PT Sans"/>
                <a:cs typeface="PT Sans"/>
                <a:sym typeface="PT Sans"/>
              </a:rPr>
              <a:t>Committee Chair</a:t>
            </a:r>
            <a:r>
              <a:rPr b="1" baseline="0" i="0" lang="en-US" sz="1600" u="sng" cap="none" strike="noStrike">
                <a:solidFill>
                  <a:srgbClr val="000000"/>
                </a:solidFill>
                <a:latin typeface="PT Sans"/>
                <a:ea typeface="PT Sans"/>
                <a:cs typeface="PT Sans"/>
                <a:sym typeface="PT Sans"/>
              </a:rPr>
              <a:t>:</a:t>
            </a:r>
          </a:p>
          <a:p>
            <a:pPr lvl="0" rtl="0">
              <a:spcBef>
                <a:spcPts val="0"/>
              </a:spcBef>
              <a:buClr>
                <a:srgbClr val="000000"/>
              </a:buClr>
              <a:buSzPct val="78571"/>
              <a:buFont typeface="Arial"/>
              <a:buNone/>
            </a:pPr>
            <a:r>
              <a:rPr lang="en-US">
                <a:solidFill>
                  <a:srgbClr val="000000"/>
                </a:solidFill>
                <a:latin typeface="Myriad Pro"/>
                <a:ea typeface="Myriad Pro"/>
                <a:cs typeface="Myriad Pro"/>
                <a:sym typeface="Myriad Pro"/>
              </a:rPr>
              <a:t>Emily Demjanenko</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4" name="Shape 884"/>
        <p:cNvGrpSpPr/>
        <p:nvPr/>
      </p:nvGrpSpPr>
      <p:grpSpPr>
        <a:xfrm>
          <a:off x="0" y="0"/>
          <a:ext cx="0" cy="0"/>
          <a:chOff x="0" y="0"/>
          <a:chExt cx="0" cy="0"/>
        </a:xfrm>
      </p:grpSpPr>
      <p:sp>
        <p:nvSpPr>
          <p:cNvPr id="885" name="Shape 885"/>
          <p:cNvSpPr txBox="1"/>
          <p:nvPr>
            <p:ph idx="1" type="body"/>
          </p:nvPr>
        </p:nvSpPr>
        <p:spPr>
          <a:xfrm>
            <a:off x="1295400" y="1935202"/>
            <a:ext cx="7696244" cy="3550966"/>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Clr>
                <a:schemeClr val="dk1"/>
              </a:buClr>
              <a:buSzPct val="25000"/>
              <a:buFont typeface="PT Sans"/>
              <a:buNone/>
            </a:pPr>
            <a:r>
              <a:rPr b="0" baseline="0" i="0" lang="en-US" sz="7200" u="none" cap="none" strike="noStrike">
                <a:solidFill>
                  <a:schemeClr val="dk1"/>
                </a:solidFill>
                <a:latin typeface="PT Sans"/>
                <a:ea typeface="PT Sans"/>
                <a:cs typeface="PT Sans"/>
                <a:sym typeface="PT Sans"/>
              </a:rPr>
              <a:t>Other Announcements</a:t>
            </a:r>
          </a:p>
          <a:p>
            <a:pPr indent="-138113" lvl="0" marL="341313" marR="0" rtl="0" algn="l">
              <a:spcBef>
                <a:spcPts val="640"/>
              </a:spcBef>
              <a:spcAft>
                <a:spcPts val="0"/>
              </a:spcAft>
              <a:buClr>
                <a:schemeClr val="dk1"/>
              </a:buClr>
              <a:buFont typeface="PT Sans"/>
              <a:buNone/>
            </a:pPr>
            <a:r>
              <a:t/>
            </a:r>
            <a:endParaRPr b="0" baseline="0" i="0" sz="3200" u="none" cap="none" strike="noStrike">
              <a:solidFill>
                <a:schemeClr val="dk1"/>
              </a:solidFill>
              <a:latin typeface="PT Sans"/>
              <a:ea typeface="PT Sans"/>
              <a:cs typeface="PT Sans"/>
              <a:sym typeface="PT Sans"/>
            </a:endParaRP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9" name="Shape 889"/>
        <p:cNvGrpSpPr/>
        <p:nvPr/>
      </p:nvGrpSpPr>
      <p:grpSpPr>
        <a:xfrm>
          <a:off x="0" y="0"/>
          <a:ext cx="0" cy="0"/>
          <a:chOff x="0" y="0"/>
          <a:chExt cx="0" cy="0"/>
        </a:xfrm>
      </p:grpSpPr>
      <p:sp>
        <p:nvSpPr>
          <p:cNvPr id="890" name="Shape 890"/>
          <p:cNvSpPr txBox="1"/>
          <p:nvPr>
            <p:ph type="title"/>
          </p:nvPr>
        </p:nvSpPr>
        <p:spPr>
          <a:xfrm>
            <a:off x="533400" y="2857500"/>
            <a:ext cx="8077199"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4400" u="none" cap="none" strike="noStrike">
                <a:solidFill>
                  <a:schemeClr val="dk2"/>
                </a:solidFill>
                <a:latin typeface="PT Sans"/>
                <a:ea typeface="PT Sans"/>
                <a:cs typeface="PT Sans"/>
                <a:sym typeface="PT Sans"/>
              </a:rPr>
              <a:t>RAFFLE!</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4" name="Shape 894"/>
        <p:cNvGrpSpPr/>
        <p:nvPr/>
      </p:nvGrpSpPr>
      <p:grpSpPr>
        <a:xfrm>
          <a:off x="0" y="0"/>
          <a:ext cx="0" cy="0"/>
          <a:chOff x="0" y="0"/>
          <a:chExt cx="0" cy="0"/>
        </a:xfrm>
      </p:grpSpPr>
      <p:sp>
        <p:nvSpPr>
          <p:cNvPr id="895" name="Shape 895"/>
          <p:cNvSpPr txBox="1"/>
          <p:nvPr>
            <p:ph type="title"/>
          </p:nvPr>
        </p:nvSpPr>
        <p:spPr>
          <a:xfrm>
            <a:off x="670560" y="838200"/>
            <a:ext cx="8229600" cy="1143000"/>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1" baseline="0" i="0" lang="en-US" sz="4400" u="none" cap="none" strike="noStrike">
                <a:solidFill>
                  <a:schemeClr val="dk2"/>
                </a:solidFill>
                <a:latin typeface="PT Sans"/>
                <a:ea typeface="PT Sans"/>
                <a:cs typeface="PT Sans"/>
                <a:sym typeface="PT Sans"/>
              </a:rPr>
              <a:t>Constructive Criticism</a:t>
            </a:r>
          </a:p>
        </p:txBody>
      </p:sp>
      <p:sp>
        <p:nvSpPr>
          <p:cNvPr id="896" name="Shape 896"/>
          <p:cNvSpPr txBox="1"/>
          <p:nvPr>
            <p:ph idx="1" type="body"/>
          </p:nvPr>
        </p:nvSpPr>
        <p:spPr>
          <a:xfrm>
            <a:off x="441960" y="2362200"/>
            <a:ext cx="8686800" cy="2209799"/>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Clr>
                <a:schemeClr val="dk1"/>
              </a:buClr>
              <a:buSzPct val="25000"/>
              <a:buFont typeface="PT Sans"/>
              <a:buNone/>
            </a:pPr>
            <a:r>
              <a:rPr b="0" baseline="0" i="0" lang="en-US" sz="3200" u="none" cap="none" strike="noStrike">
                <a:solidFill>
                  <a:schemeClr val="dk1"/>
                </a:solidFill>
                <a:latin typeface="PT Sans"/>
                <a:ea typeface="PT Sans"/>
                <a:cs typeface="PT Sans"/>
                <a:sym typeface="PT Sans"/>
              </a:rPr>
              <a:t>What do you like/dislike about the college?</a:t>
            </a:r>
          </a:p>
          <a:p>
            <a:pPr indent="0" lvl="0" marL="0" marR="0" rtl="0" algn="ctr">
              <a:spcBef>
                <a:spcPts val="640"/>
              </a:spcBef>
              <a:spcAft>
                <a:spcPts val="0"/>
              </a:spcAft>
              <a:buClr>
                <a:schemeClr val="dk1"/>
              </a:buClr>
              <a:buSzPct val="25000"/>
              <a:buFont typeface="PT Sans"/>
              <a:buNone/>
            </a:pPr>
            <a:r>
              <a:rPr b="0" baseline="0" i="0" lang="en-US" sz="3200" u="none" cap="none" strike="noStrike">
                <a:solidFill>
                  <a:schemeClr val="dk1"/>
                </a:solidFill>
                <a:latin typeface="PT Sans"/>
                <a:ea typeface="PT Sans"/>
                <a:cs typeface="PT Sans"/>
                <a:sym typeface="PT Sans"/>
              </a:rPr>
              <a:t>Comments / Questions?</a:t>
            </a:r>
          </a:p>
          <a:p>
            <a:pPr indent="0" lvl="0" marL="0" marR="0" rtl="0" algn="ctr">
              <a:spcBef>
                <a:spcPts val="480"/>
              </a:spcBef>
              <a:spcAft>
                <a:spcPts val="0"/>
              </a:spcAft>
              <a:buClr>
                <a:srgbClr val="FF0000"/>
              </a:buClr>
              <a:buSzPct val="25000"/>
              <a:buFont typeface="PT Sans"/>
              <a:buNone/>
            </a:pPr>
            <a:r>
              <a:rPr b="0" baseline="0" i="0" lang="en-US" sz="2400" u="none" cap="none" strike="noStrike">
                <a:solidFill>
                  <a:srgbClr val="FF0000"/>
                </a:solidFill>
                <a:latin typeface="PT Sans"/>
                <a:ea typeface="PT Sans"/>
                <a:cs typeface="PT Sans"/>
                <a:sym typeface="PT Sans"/>
              </a:rPr>
              <a:t>questions.ceastribunal@gmail.com</a:t>
            </a:r>
          </a:p>
          <a:p>
            <a:pPr indent="0" lvl="0" marL="0" marR="0" rtl="0" algn="ctr">
              <a:spcBef>
                <a:spcPts val="480"/>
              </a:spcBef>
              <a:spcAft>
                <a:spcPts val="0"/>
              </a:spcAft>
              <a:buClr>
                <a:schemeClr val="dk1"/>
              </a:buClr>
              <a:buFont typeface="PT Sans"/>
              <a:buNone/>
            </a:pPr>
            <a:r>
              <a:t/>
            </a:r>
            <a:endParaRPr b="0" baseline="0" i="0" sz="2400" u="none" cap="none" strike="noStrike">
              <a:solidFill>
                <a:srgbClr val="FF0000"/>
              </a:solidFill>
              <a:latin typeface="PT Sans"/>
              <a:ea typeface="PT Sans"/>
              <a:cs typeface="PT Sans"/>
              <a:sym typeface="PT Sans"/>
            </a:endParaRPr>
          </a:p>
          <a:p>
            <a:pPr indent="0" lvl="0" marL="0" marR="0" rtl="0" algn="ctr">
              <a:spcBef>
                <a:spcPts val="640"/>
              </a:spcBef>
              <a:spcAft>
                <a:spcPts val="0"/>
              </a:spcAft>
              <a:buClr>
                <a:schemeClr val="dk1"/>
              </a:buClr>
              <a:buFont typeface="PT Sans"/>
              <a:buNone/>
            </a:pPr>
            <a:r>
              <a:t/>
            </a:r>
            <a:endParaRPr b="0" baseline="0" i="0" sz="3200" u="none" cap="none" strike="noStrike">
              <a:solidFill>
                <a:schemeClr val="dk1"/>
              </a:solidFill>
              <a:latin typeface="PT Sans"/>
              <a:ea typeface="PT Sans"/>
              <a:cs typeface="PT Sans"/>
              <a:sym typeface="PT Sans"/>
            </a:endParaRPr>
          </a:p>
          <a:p>
            <a:pPr indent="0" lvl="0" marL="0" marR="0" rtl="0" algn="ctr">
              <a:spcBef>
                <a:spcPts val="640"/>
              </a:spcBef>
              <a:spcAft>
                <a:spcPts val="0"/>
              </a:spcAft>
              <a:buClr>
                <a:schemeClr val="dk1"/>
              </a:buClr>
              <a:buSzPct val="25000"/>
              <a:buFont typeface="PT Sans"/>
              <a:buNone/>
            </a:pPr>
            <a:r>
              <a:rPr b="0" baseline="0" i="0" lang="en-US" sz="3200" u="none" cap="none" strike="noStrike">
                <a:solidFill>
                  <a:schemeClr val="dk1"/>
                </a:solidFill>
                <a:latin typeface="PT Sans"/>
                <a:ea typeface="PT Sans"/>
                <a:cs typeface="PT Sans"/>
                <a:sym typeface="PT Sans"/>
              </a:rPr>
              <a:t>What would you like to see Tribunal do next?</a:t>
            </a:r>
          </a:p>
          <a:p>
            <a:pPr indent="0" lvl="0" marL="0" marR="0" rtl="0" algn="ctr">
              <a:spcBef>
                <a:spcPts val="640"/>
              </a:spcBef>
              <a:spcAft>
                <a:spcPts val="0"/>
              </a:spcAft>
              <a:buClr>
                <a:schemeClr val="dk1"/>
              </a:buClr>
              <a:buFont typeface="PT Sans"/>
              <a:buNone/>
            </a:pPr>
            <a:r>
              <a:t/>
            </a:r>
            <a:endParaRPr b="0" baseline="0" i="0" sz="3200" u="none" cap="none" strike="noStrike">
              <a:solidFill>
                <a:schemeClr val="dk1"/>
              </a:solidFill>
              <a:latin typeface="PT Sans"/>
              <a:ea typeface="PT Sans"/>
              <a:cs typeface="PT Sans"/>
              <a:sym typeface="PT Sans"/>
            </a:endParaRP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01" name="Shape 901"/>
        <p:cNvGrpSpPr/>
        <p:nvPr/>
      </p:nvGrpSpPr>
      <p:grpSpPr>
        <a:xfrm>
          <a:off x="0" y="0"/>
          <a:ext cx="0" cy="0"/>
          <a:chOff x="0" y="0"/>
          <a:chExt cx="0" cy="0"/>
        </a:xfrm>
      </p:grpSpPr>
      <p:sp>
        <p:nvSpPr>
          <p:cNvPr id="902" name="Shape 902"/>
          <p:cNvSpPr txBox="1"/>
          <p:nvPr>
            <p:ph type="ctrTitle"/>
          </p:nvPr>
        </p:nvSpPr>
        <p:spPr>
          <a:xfrm>
            <a:off x="914400" y="2362201"/>
            <a:ext cx="7619999" cy="990601"/>
          </a:xfrm>
          <a:prstGeom prst="rect">
            <a:avLst/>
          </a:prstGeom>
          <a:noFill/>
          <a:ln>
            <a:noFill/>
          </a:ln>
        </p:spPr>
        <p:txBody>
          <a:bodyPr anchorCtr="0" anchor="ctr" bIns="45700" lIns="91425" rIns="91425" tIns="45700">
            <a:noAutofit/>
          </a:bodyPr>
          <a:lstStyle/>
          <a:p>
            <a:pPr indent="0" lvl="0" marL="0" marR="0" rtl="0" algn="ctr">
              <a:spcBef>
                <a:spcPts val="0"/>
              </a:spcBef>
              <a:spcAft>
                <a:spcPts val="0"/>
              </a:spcAft>
              <a:buSzPct val="25000"/>
              <a:buNone/>
            </a:pPr>
            <a:r>
              <a:rPr b="0" baseline="0" i="0" lang="en-US" sz="4400" u="none" cap="none" strike="noStrike">
                <a:solidFill>
                  <a:schemeClr val="dk2"/>
                </a:solidFill>
                <a:latin typeface="PT Sans"/>
                <a:ea typeface="PT Sans"/>
                <a:cs typeface="PT Sans"/>
                <a:sym typeface="PT Sans"/>
              </a:rPr>
              <a:t>Next Meeting:</a:t>
            </a:r>
          </a:p>
        </p:txBody>
      </p:sp>
      <p:sp>
        <p:nvSpPr>
          <p:cNvPr id="903" name="Shape 903"/>
          <p:cNvSpPr txBox="1"/>
          <p:nvPr>
            <p:ph idx="1" type="subTitle"/>
          </p:nvPr>
        </p:nvSpPr>
        <p:spPr>
          <a:xfrm>
            <a:off x="1447800" y="3352801"/>
            <a:ext cx="6400799" cy="1752600"/>
          </a:xfrm>
          <a:prstGeom prst="rect">
            <a:avLst/>
          </a:prstGeom>
          <a:noFill/>
          <a:ln>
            <a:noFill/>
          </a:ln>
        </p:spPr>
        <p:txBody>
          <a:bodyPr anchorCtr="0" anchor="t" bIns="45700" lIns="91425" rIns="91425" tIns="45700">
            <a:noAutofit/>
          </a:bodyPr>
          <a:lstStyle/>
          <a:p>
            <a:pPr indent="0" lvl="0" marL="0" marR="0" rtl="0" algn="ctr">
              <a:spcBef>
                <a:spcPts val="0"/>
              </a:spcBef>
              <a:spcAft>
                <a:spcPts val="0"/>
              </a:spcAft>
              <a:buClr>
                <a:schemeClr val="dk1"/>
              </a:buClr>
              <a:buSzPct val="25000"/>
              <a:buFont typeface="PT Sans"/>
              <a:buNone/>
            </a:pPr>
            <a:r>
              <a:rPr lang="en-US" sz="3200">
                <a:solidFill>
                  <a:schemeClr val="dk1"/>
                </a:solidFill>
                <a:latin typeface="PT Sans"/>
                <a:ea typeface="PT Sans"/>
                <a:cs typeface="PT Sans"/>
                <a:sym typeface="PT Sans"/>
              </a:rPr>
              <a:t>October 19, 2015</a:t>
            </a:r>
          </a:p>
          <a:p>
            <a:pPr indent="0" lvl="0" marL="0" marR="0" rtl="0" algn="ctr">
              <a:spcBef>
                <a:spcPts val="0"/>
              </a:spcBef>
              <a:spcAft>
                <a:spcPts val="0"/>
              </a:spcAft>
              <a:buClr>
                <a:schemeClr val="dk1"/>
              </a:buClr>
              <a:buSzPct val="25000"/>
              <a:buFont typeface="PT Sans"/>
              <a:buNone/>
            </a:pPr>
            <a:r>
              <a:rPr lang="en-US" sz="3200">
                <a:solidFill>
                  <a:schemeClr val="dk1"/>
                </a:solidFill>
                <a:latin typeface="PT Sans"/>
                <a:ea typeface="PT Sans"/>
                <a:cs typeface="PT Sans"/>
                <a:sym typeface="PT Sans"/>
              </a:rPr>
              <a:t>5:30PM</a:t>
            </a:r>
          </a:p>
          <a:p>
            <a:pPr indent="0" lvl="0" marL="0" marR="0" rtl="0" algn="ctr">
              <a:spcBef>
                <a:spcPts val="640"/>
              </a:spcBef>
              <a:spcAft>
                <a:spcPts val="0"/>
              </a:spcAft>
              <a:buClr>
                <a:schemeClr val="dk1"/>
              </a:buClr>
              <a:buSzPct val="25000"/>
              <a:buFont typeface="PT Sans"/>
              <a:buNone/>
            </a:pPr>
            <a:r>
              <a:rPr lang="en-US" sz="3200">
                <a:solidFill>
                  <a:schemeClr val="dk1"/>
                </a:solidFill>
                <a:latin typeface="PT Sans"/>
                <a:ea typeface="PT Sans"/>
                <a:cs typeface="PT Sans"/>
                <a:sym typeface="PT Sans"/>
              </a:rPr>
              <a:t>525 Old Chem</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x="0" y="0"/>
          <a:ext cx="0" cy="0"/>
          <a:chOff x="0" y="0"/>
          <a:chExt cx="0" cy="0"/>
        </a:xfrm>
      </p:grpSpPr>
      <p:pic>
        <p:nvPicPr>
          <p:cNvPr id="196" name="Shape 196"/>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97" name="Shape 197"/>
          <p:cNvSpPr txBox="1"/>
          <p:nvPr>
            <p:ph type="title"/>
          </p:nvPr>
        </p:nvSpPr>
        <p:spPr>
          <a:xfrm>
            <a:off x="1518046" y="428625"/>
            <a:ext cx="7465219" cy="1418704"/>
          </a:xfrm>
          <a:prstGeom prst="rect">
            <a:avLst/>
          </a:prstGeom>
          <a:noFill/>
          <a:ln>
            <a:noFill/>
          </a:ln>
        </p:spPr>
        <p:txBody>
          <a:bodyPr anchorCtr="0" anchor="t" bIns="0" lIns="0" rIns="0" tIns="0">
            <a:noAutofit/>
          </a:bodyPr>
          <a:lstStyle/>
          <a:p>
            <a:pPr indent="-8479" lvl="0" marL="122779" marR="0" rtl="0" algn="r">
              <a:spcBef>
                <a:spcPts val="0"/>
              </a:spcBef>
              <a:buClr>
                <a:schemeClr val="dk1"/>
              </a:buClr>
              <a:buSzPct val="25000"/>
              <a:buFont typeface="Calibri"/>
              <a:buNone/>
            </a:pPr>
            <a:r>
              <a:rPr b="0" baseline="0" i="0" lang="en-US" sz="3900" u="none" cap="none" strike="noStrike">
                <a:solidFill>
                  <a:schemeClr val="dk1"/>
                </a:solidFill>
                <a:latin typeface="Calibri"/>
                <a:ea typeface="Calibri"/>
                <a:cs typeface="Calibri"/>
                <a:sym typeface="Calibri"/>
              </a:rPr>
              <a:t>Nuclear Power Positions</a:t>
            </a:r>
          </a:p>
        </p:txBody>
      </p:sp>
      <p:sp>
        <p:nvSpPr>
          <p:cNvPr id="198" name="Shape 198"/>
          <p:cNvSpPr txBox="1"/>
          <p:nvPr>
            <p:ph idx="1" type="body"/>
          </p:nvPr>
        </p:nvSpPr>
        <p:spPr>
          <a:xfrm>
            <a:off x="572616" y="1881932"/>
            <a:ext cx="8233172" cy="4976068"/>
          </a:xfrm>
          <a:prstGeom prst="rect">
            <a:avLst/>
          </a:prstGeom>
          <a:noFill/>
          <a:ln>
            <a:noFill/>
          </a:ln>
        </p:spPr>
        <p:txBody>
          <a:bodyPr anchorCtr="0" anchor="t" bIns="0" lIns="0" rIns="0" tIns="0">
            <a:noAutofit/>
          </a:bodyPr>
          <a:lstStyle/>
          <a:p>
            <a:pPr indent="-351594" lvl="0" marL="351594" marR="0" rtl="0" algn="l">
              <a:spcBef>
                <a:spcPts val="0"/>
              </a:spcBef>
              <a:buClr>
                <a:srgbClr val="22508A"/>
              </a:buClr>
              <a:buSzPct val="100000"/>
              <a:buFont typeface="Arial"/>
              <a:buChar char="•"/>
            </a:pPr>
            <a:r>
              <a:rPr b="0" baseline="0" i="0" lang="en-US" sz="2800" u="none" cap="none" strike="noStrike">
                <a:solidFill>
                  <a:srgbClr val="22508A"/>
                </a:solidFill>
                <a:latin typeface="Calibri"/>
                <a:ea typeface="Calibri"/>
                <a:cs typeface="Calibri"/>
                <a:sym typeface="Calibri"/>
              </a:rPr>
              <a:t>Support</a:t>
            </a:r>
          </a:p>
          <a:p>
            <a:pPr indent="-288580" lvl="1" marL="606081" marR="0" rtl="0" algn="l">
              <a:spcBef>
                <a:spcPts val="0"/>
              </a:spcBef>
              <a:buClr>
                <a:srgbClr val="22508A"/>
              </a:buClr>
              <a:buSzPct val="100000"/>
              <a:buFont typeface="Arial"/>
              <a:buChar char="•"/>
            </a:pPr>
            <a:r>
              <a:rPr b="0" baseline="0" i="0" lang="en-US" sz="2200" u="none" cap="none" strike="noStrike">
                <a:solidFill>
                  <a:srgbClr val="22508A"/>
                </a:solidFill>
                <a:latin typeface="Calibri"/>
                <a:ea typeface="Calibri"/>
                <a:cs typeface="Calibri"/>
                <a:sym typeface="Calibri"/>
              </a:rPr>
              <a:t>Nuclear Power School Instructor</a:t>
            </a:r>
          </a:p>
          <a:p>
            <a:pPr indent="-288580" lvl="1" marL="606081" marR="0" rtl="0" algn="l">
              <a:spcBef>
                <a:spcPts val="0"/>
              </a:spcBef>
              <a:buClr>
                <a:srgbClr val="22508A"/>
              </a:buClr>
              <a:buSzPct val="100000"/>
              <a:buFont typeface="Arial"/>
              <a:buChar char="•"/>
            </a:pPr>
            <a:r>
              <a:rPr b="0" baseline="0" i="0" lang="en-US" sz="2200" u="none" cap="none" strike="noStrike">
                <a:solidFill>
                  <a:srgbClr val="22508A"/>
                </a:solidFill>
                <a:latin typeface="Calibri"/>
                <a:ea typeface="Calibri"/>
                <a:cs typeface="Calibri"/>
                <a:sym typeface="Calibri"/>
              </a:rPr>
              <a:t>Nuclear Prototype Instructor</a:t>
            </a:r>
          </a:p>
          <a:p>
            <a:pPr indent="-288580" lvl="1" marL="606081" marR="0" rtl="0" algn="l">
              <a:spcBef>
                <a:spcPts val="0"/>
              </a:spcBef>
              <a:buClr>
                <a:srgbClr val="22508A"/>
              </a:buClr>
              <a:buSzPct val="100000"/>
              <a:buFont typeface="Arial"/>
              <a:buChar char="•"/>
            </a:pPr>
            <a:r>
              <a:rPr b="0" baseline="0" i="0" lang="en-US" sz="2200" u="none" cap="none" strike="noStrike">
                <a:solidFill>
                  <a:srgbClr val="22508A"/>
                </a:solidFill>
                <a:latin typeface="Calibri"/>
                <a:ea typeface="Calibri"/>
                <a:cs typeface="Calibri"/>
                <a:sym typeface="Calibri"/>
              </a:rPr>
              <a:t>Naval Reactors Engineer</a:t>
            </a:r>
          </a:p>
          <a:p>
            <a:pPr indent="-351594" lvl="0" marL="351594" marR="0" rtl="0" algn="l">
              <a:spcBef>
                <a:spcPts val="0"/>
              </a:spcBef>
              <a:buClr>
                <a:srgbClr val="22508A"/>
              </a:buClr>
              <a:buSzPct val="100000"/>
              <a:buFont typeface="Arial"/>
              <a:buChar char="•"/>
            </a:pPr>
            <a:r>
              <a:rPr b="0" baseline="0" i="0" lang="en-US" sz="2800" u="none" cap="none" strike="noStrike">
                <a:solidFill>
                  <a:srgbClr val="22508A"/>
                </a:solidFill>
                <a:latin typeface="Calibri"/>
                <a:ea typeface="Calibri"/>
                <a:cs typeface="Calibri"/>
                <a:sym typeface="Calibri"/>
              </a:rPr>
              <a:t>Operational</a:t>
            </a:r>
          </a:p>
          <a:p>
            <a:pPr indent="-288580" lvl="1" marL="606081" marR="0" rtl="0" algn="l">
              <a:spcBef>
                <a:spcPts val="0"/>
              </a:spcBef>
              <a:buClr>
                <a:srgbClr val="22508A"/>
              </a:buClr>
              <a:buSzPct val="100000"/>
              <a:buFont typeface="Arial"/>
              <a:buChar char="•"/>
            </a:pPr>
            <a:r>
              <a:rPr b="0" baseline="0" i="0" lang="en-US" sz="2200" u="none" cap="none" strike="noStrike">
                <a:solidFill>
                  <a:srgbClr val="22508A"/>
                </a:solidFill>
                <a:latin typeface="Calibri"/>
                <a:ea typeface="Calibri"/>
                <a:cs typeface="Calibri"/>
                <a:sym typeface="Calibri"/>
              </a:rPr>
              <a:t>Submarine Warfare Officer</a:t>
            </a:r>
          </a:p>
          <a:p>
            <a:pPr indent="-288580" lvl="1" marL="606081" marR="0" rtl="0" algn="l">
              <a:spcBef>
                <a:spcPts val="0"/>
              </a:spcBef>
              <a:buClr>
                <a:srgbClr val="22508A"/>
              </a:buClr>
              <a:buSzPct val="100000"/>
              <a:buFont typeface="Arial"/>
              <a:buChar char="•"/>
            </a:pPr>
            <a:r>
              <a:rPr b="0" baseline="0" i="0" lang="en-US" sz="2200" u="none" cap="none" strike="noStrike">
                <a:solidFill>
                  <a:srgbClr val="22508A"/>
                </a:solidFill>
                <a:latin typeface="Calibri"/>
                <a:ea typeface="Calibri"/>
                <a:cs typeface="Calibri"/>
                <a:sym typeface="Calibri"/>
              </a:rPr>
              <a:t>Surface Warfare Officer</a:t>
            </a:r>
          </a:p>
        </p:txBody>
      </p:sp>
      <p:pic>
        <p:nvPicPr>
          <p:cNvPr id="199" name="Shape 199"/>
          <p:cNvPicPr preferRelativeResize="0"/>
          <p:nvPr/>
        </p:nvPicPr>
        <p:blipFill rotWithShape="1">
          <a:blip r:embed="rId4">
            <a:alphaModFix/>
          </a:blip>
          <a:srcRect b="0" l="0" r="0" t="0"/>
          <a:stretch/>
        </p:blipFill>
        <p:spPr>
          <a:xfrm>
            <a:off x="6232921" y="4982766"/>
            <a:ext cx="2236887" cy="1415355"/>
          </a:xfrm>
          <a:prstGeom prst="rect">
            <a:avLst/>
          </a:prstGeom>
          <a:noFill/>
          <a:ln>
            <a:noFill/>
          </a:ln>
        </p:spPr>
      </p:pic>
      <p:pic>
        <p:nvPicPr>
          <p:cNvPr id="200" name="Shape 200"/>
          <p:cNvPicPr preferRelativeResize="0"/>
          <p:nvPr/>
        </p:nvPicPr>
        <p:blipFill rotWithShape="1">
          <a:blip r:embed="rId5">
            <a:alphaModFix/>
          </a:blip>
          <a:srcRect b="0" l="0" r="0" t="0"/>
          <a:stretch/>
        </p:blipFill>
        <p:spPr>
          <a:xfrm>
            <a:off x="3500437" y="4929187"/>
            <a:ext cx="2114103" cy="1410891"/>
          </a:xfrm>
          <a:prstGeom prst="rect">
            <a:avLst/>
          </a:prstGeom>
          <a:noFill/>
          <a:ln>
            <a:noFill/>
          </a:ln>
        </p:spPr>
      </p:pic>
      <p:pic>
        <p:nvPicPr>
          <p:cNvPr id="201" name="Shape 201"/>
          <p:cNvPicPr preferRelativeResize="0"/>
          <p:nvPr/>
        </p:nvPicPr>
        <p:blipFill rotWithShape="1">
          <a:blip r:embed="rId6">
            <a:alphaModFix/>
          </a:blip>
          <a:srcRect b="0" l="0" r="0" t="0"/>
          <a:stretch/>
        </p:blipFill>
        <p:spPr>
          <a:xfrm>
            <a:off x="982265" y="4607719"/>
            <a:ext cx="1912069" cy="1919883"/>
          </a:xfrm>
          <a:prstGeom prst="rect">
            <a:avLst/>
          </a:prstGeom>
          <a:noFill/>
          <a:ln>
            <a:noFill/>
          </a:ln>
        </p:spPr>
      </p:pic>
      <p:pic>
        <p:nvPicPr>
          <p:cNvPr id="202" name="Shape 202"/>
          <p:cNvPicPr preferRelativeResize="0"/>
          <p:nvPr/>
        </p:nvPicPr>
        <p:blipFill rotWithShape="1">
          <a:blip r:embed="rId7">
            <a:alphaModFix/>
          </a:blip>
          <a:srcRect b="0" l="0" r="0" t="0"/>
          <a:stretch/>
        </p:blipFill>
        <p:spPr>
          <a:xfrm>
            <a:off x="5956101" y="2107407"/>
            <a:ext cx="2741413" cy="932035"/>
          </a:xfrm>
          <a:prstGeom prst="rect">
            <a:avLst/>
          </a:prstGeom>
          <a:noFill/>
          <a:ln>
            <a:noFill/>
          </a:ln>
        </p:spPr>
      </p:pic>
      <p:pic>
        <p:nvPicPr>
          <p:cNvPr id="203" name="Shape 203"/>
          <p:cNvPicPr preferRelativeResize="0"/>
          <p:nvPr/>
        </p:nvPicPr>
        <p:blipFill rotWithShape="1">
          <a:blip r:embed="rId8">
            <a:alphaModFix/>
          </a:blip>
          <a:srcRect b="0" l="0" r="0" t="0"/>
          <a:stretch/>
        </p:blipFill>
        <p:spPr>
          <a:xfrm>
            <a:off x="5956101" y="3259335"/>
            <a:ext cx="2741413" cy="813718"/>
          </a:xfrm>
          <a:prstGeom prst="rect">
            <a:avLst/>
          </a:prstGeom>
          <a:noFill/>
          <a:ln>
            <a:noFill/>
          </a:ln>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8" name="Shape 208"/>
        <p:cNvGrpSpPr/>
        <p:nvPr/>
      </p:nvGrpSpPr>
      <p:grpSpPr>
        <a:xfrm>
          <a:off x="0" y="0"/>
          <a:ext cx="0" cy="0"/>
          <a:chOff x="0" y="0"/>
          <a:chExt cx="0" cy="0"/>
        </a:xfrm>
      </p:grpSpPr>
      <p:pic>
        <p:nvPicPr>
          <p:cNvPr id="209" name="Shape 209"/>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10" name="Shape 210"/>
          <p:cNvSpPr/>
          <p:nvPr/>
        </p:nvSpPr>
        <p:spPr>
          <a:xfrm>
            <a:off x="746745" y="4561953"/>
            <a:ext cx="8233172" cy="2348508"/>
          </a:xfrm>
          <a:prstGeom prst="rect">
            <a:avLst/>
          </a:prstGeom>
          <a:solidFill>
            <a:srgbClr val="626262"/>
          </a:solidFill>
          <a:ln cap="flat" cmpd="sng" w="9525">
            <a:solidFill>
              <a:schemeClr val="dk1"/>
            </a:solidFill>
            <a:prstDash val="solid"/>
            <a:round/>
            <a:headEnd len="med" w="med" type="none"/>
            <a:tailEnd len="med" w="med" type="none"/>
          </a:ln>
        </p:spPr>
        <p:txBody>
          <a:bodyPr anchorCtr="0" anchor="t" bIns="0" lIns="0" rIns="0" tIns="0">
            <a:noAutofit/>
          </a:bodyPr>
          <a:lstStyle/>
          <a:p>
            <a:pPr indent="0" lvl="0" marL="0" marR="0" rtl="0" algn="l">
              <a:spcBef>
                <a:spcPts val="0"/>
              </a:spcBef>
              <a:buNone/>
            </a:pPr>
            <a:r>
              <a:t/>
            </a:r>
            <a:endParaRPr b="0" baseline="0" i="0" sz="1800" u="none" cap="none" strike="noStrike">
              <a:solidFill>
                <a:schemeClr val="dk1"/>
              </a:solidFill>
              <a:latin typeface="Calibri"/>
              <a:ea typeface="Calibri"/>
              <a:cs typeface="Calibri"/>
              <a:sym typeface="Calibri"/>
            </a:endParaRPr>
          </a:p>
        </p:txBody>
      </p:sp>
      <p:sp>
        <p:nvSpPr>
          <p:cNvPr id="211" name="Shape 211"/>
          <p:cNvSpPr/>
          <p:nvPr/>
        </p:nvSpPr>
        <p:spPr>
          <a:xfrm>
            <a:off x="455414" y="339328"/>
            <a:ext cx="8242102" cy="1017983"/>
          </a:xfrm>
          <a:prstGeom prst="rect">
            <a:avLst/>
          </a:prstGeom>
          <a:noFill/>
          <a:ln>
            <a:noFill/>
          </a:ln>
        </p:spPr>
        <p:txBody>
          <a:bodyPr anchorCtr="0" anchor="ctr" bIns="0" lIns="0" rIns="40625" tIns="0">
            <a:noAutofit/>
          </a:bodyPr>
          <a:lstStyle/>
          <a:p>
            <a:pPr indent="-2082" lvl="0" marL="40182" marR="0" rtl="0" algn="r">
              <a:spcBef>
                <a:spcPts val="0"/>
              </a:spcBef>
              <a:buSzPct val="25000"/>
              <a:buNone/>
            </a:pPr>
            <a:r>
              <a:rPr b="0" baseline="0" i="0" lang="en-US" sz="3500" u="none" cap="none" strike="noStrike">
                <a:solidFill>
                  <a:schemeClr val="dk1"/>
                </a:solidFill>
                <a:latin typeface="Calibri"/>
                <a:ea typeface="Calibri"/>
                <a:cs typeface="Calibri"/>
                <a:sym typeface="Calibri"/>
              </a:rPr>
              <a:t>Naval Reactors Engineer</a:t>
            </a:r>
          </a:p>
        </p:txBody>
      </p:sp>
      <p:pic>
        <p:nvPicPr>
          <p:cNvPr id="212" name="Shape 212"/>
          <p:cNvPicPr preferRelativeResize="0"/>
          <p:nvPr/>
        </p:nvPicPr>
        <p:blipFill rotWithShape="1">
          <a:blip r:embed="rId4">
            <a:alphaModFix/>
          </a:blip>
          <a:srcRect b="0" l="0" r="0" t="0"/>
          <a:stretch/>
        </p:blipFill>
        <p:spPr>
          <a:xfrm>
            <a:off x="626195" y="3321844"/>
            <a:ext cx="8553523" cy="3750468"/>
          </a:xfrm>
          <a:prstGeom prst="rect">
            <a:avLst/>
          </a:prstGeom>
          <a:noFill/>
          <a:ln>
            <a:noFill/>
          </a:ln>
        </p:spPr>
      </p:pic>
      <p:sp>
        <p:nvSpPr>
          <p:cNvPr id="213" name="Shape 213"/>
          <p:cNvSpPr/>
          <p:nvPr/>
        </p:nvSpPr>
        <p:spPr>
          <a:xfrm>
            <a:off x="446483" y="1429473"/>
            <a:ext cx="8411765" cy="2075727"/>
          </a:xfrm>
          <a:prstGeom prst="rect">
            <a:avLst/>
          </a:prstGeom>
          <a:noFill/>
          <a:ln>
            <a:noFill/>
          </a:ln>
        </p:spPr>
        <p:txBody>
          <a:bodyPr anchorCtr="0" anchor="t" bIns="32125" lIns="64275" rIns="64275" tIns="32125">
            <a:noAutofit/>
          </a:bodyPr>
          <a:lstStyle/>
          <a:p>
            <a:pPr indent="-2505" lvl="0" marL="27905" marR="0" rtl="0" algn="l">
              <a:spcBef>
                <a:spcPts val="0"/>
              </a:spcBef>
              <a:buClr>
                <a:srgbClr val="000000"/>
              </a:buClr>
              <a:buSzPct val="100000"/>
              <a:buFont typeface="Arial"/>
              <a:buChar char="•"/>
            </a:pPr>
            <a:r>
              <a:rPr b="0" baseline="0" i="0" lang="en-US" sz="1400" u="none" cap="none" strike="noStrike">
                <a:solidFill>
                  <a:schemeClr val="dk1"/>
                </a:solidFill>
                <a:latin typeface="Calibri"/>
                <a:ea typeface="Calibri"/>
                <a:cs typeface="Calibri"/>
                <a:sym typeface="Calibri"/>
              </a:rPr>
              <a:t> Part of a team of 380 engineers, 440 personnel total ; located in the Washington, D.C. area  </a:t>
            </a:r>
          </a:p>
          <a:p>
            <a:pPr indent="-2505" lvl="0" marL="27905" marR="0" rtl="0" algn="l">
              <a:spcBef>
                <a:spcPts val="1406"/>
              </a:spcBef>
              <a:buClr>
                <a:srgbClr val="000000"/>
              </a:buClr>
              <a:buSzPct val="100000"/>
              <a:buFont typeface="Arial"/>
              <a:buChar char="•"/>
            </a:pPr>
            <a:r>
              <a:rPr b="0" baseline="0" i="0" lang="en-US" sz="1400" u="none" cap="none" strike="noStrike">
                <a:solidFill>
                  <a:schemeClr val="dk1"/>
                </a:solidFill>
                <a:latin typeface="Calibri"/>
                <a:ea typeface="Calibri"/>
                <a:cs typeface="Calibri"/>
                <a:sym typeface="Calibri"/>
              </a:rPr>
              <a:t> Involved in providing </a:t>
            </a:r>
            <a:r>
              <a:rPr b="0" baseline="0" i="0" lang="en-US" sz="1400" u="sng" cap="none" strike="noStrike">
                <a:solidFill>
                  <a:schemeClr val="dk1"/>
                </a:solidFill>
                <a:latin typeface="Calibri"/>
                <a:ea typeface="Calibri"/>
                <a:cs typeface="Calibri"/>
                <a:sym typeface="Calibri"/>
              </a:rPr>
              <a:t>technical oversight</a:t>
            </a:r>
            <a:r>
              <a:rPr b="0" baseline="0" i="0" lang="en-US" sz="1400" u="none" cap="none" strike="noStrike">
                <a:solidFill>
                  <a:schemeClr val="dk1"/>
                </a:solidFill>
                <a:latin typeface="Calibri"/>
                <a:ea typeface="Calibri"/>
                <a:cs typeface="Calibri"/>
                <a:sym typeface="Calibri"/>
              </a:rPr>
              <a:t> to shipboard nuclear power plants, shore-based prototype plants, and nuclear propulsion support facilities in the United States Navy</a:t>
            </a:r>
          </a:p>
          <a:p>
            <a:pPr indent="-2505" lvl="0" marL="27905" marR="0" rtl="0" algn="l">
              <a:spcBef>
                <a:spcPts val="1406"/>
              </a:spcBef>
              <a:buClr>
                <a:srgbClr val="000000"/>
              </a:buClr>
              <a:buSzPct val="100000"/>
              <a:buFont typeface="Arial"/>
              <a:buChar char="•"/>
            </a:pPr>
            <a:r>
              <a:rPr b="0" baseline="0" i="0" lang="en-US" sz="1400" u="none" cap="none" strike="noStrike">
                <a:solidFill>
                  <a:schemeClr val="dk1"/>
                </a:solidFill>
                <a:latin typeface="Calibri"/>
                <a:ea typeface="Calibri"/>
                <a:cs typeface="Calibri"/>
                <a:sym typeface="Calibri"/>
              </a:rPr>
              <a:t> Manage/assess research projects through Naval Research Laboratory</a:t>
            </a:r>
          </a:p>
          <a:p>
            <a:pPr indent="-2505" lvl="0" marL="27905" marR="0" rtl="0" algn="l">
              <a:spcBef>
                <a:spcPts val="1406"/>
              </a:spcBef>
              <a:buClr>
                <a:srgbClr val="000000"/>
              </a:buClr>
              <a:buSzPct val="100000"/>
              <a:buFont typeface="Arial"/>
              <a:buChar char="•"/>
            </a:pPr>
            <a:r>
              <a:rPr b="0" baseline="0" i="0" lang="en-US" sz="1400" u="none" cap="none" strike="noStrike">
                <a:solidFill>
                  <a:schemeClr val="dk1"/>
                </a:solidFill>
                <a:latin typeface="Calibri"/>
                <a:ea typeface="Calibri"/>
                <a:cs typeface="Calibri"/>
                <a:sym typeface="Calibri"/>
              </a:rPr>
              <a:t>  5 years following Officer Development School</a:t>
            </a:r>
          </a:p>
          <a:p>
            <a:pPr indent="-2505" lvl="0" marL="27905" marR="0" rtl="0" algn="l">
              <a:spcBef>
                <a:spcPts val="1406"/>
              </a:spcBef>
              <a:buClr>
                <a:srgbClr val="000000"/>
              </a:buClr>
              <a:buSzPct val="100000"/>
              <a:buFont typeface="Arial"/>
              <a:buChar char="•"/>
            </a:pPr>
            <a:r>
              <a:rPr b="0" baseline="0" i="0" lang="en-US" sz="1400" u="none" cap="none" strike="noStrike">
                <a:solidFill>
                  <a:schemeClr val="dk1"/>
                </a:solidFill>
                <a:latin typeface="Calibri"/>
                <a:ea typeface="Calibri"/>
                <a:cs typeface="Calibri"/>
                <a:sym typeface="Calibri"/>
              </a:rPr>
              <a:t>  3.8 to 4.0 GPA preferred.</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8" name="Shape 218"/>
        <p:cNvGrpSpPr/>
        <p:nvPr/>
      </p:nvGrpSpPr>
      <p:grpSpPr>
        <a:xfrm>
          <a:off x="0" y="0"/>
          <a:ext cx="0" cy="0"/>
          <a:chOff x="0" y="0"/>
          <a:chExt cx="0" cy="0"/>
        </a:xfrm>
      </p:grpSpPr>
      <p:pic>
        <p:nvPicPr>
          <p:cNvPr id="219" name="Shape 219"/>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20" name="Shape 220"/>
          <p:cNvSpPr/>
          <p:nvPr/>
        </p:nvSpPr>
        <p:spPr>
          <a:xfrm>
            <a:off x="455414" y="339328"/>
            <a:ext cx="8242102" cy="1017983"/>
          </a:xfrm>
          <a:prstGeom prst="rect">
            <a:avLst/>
          </a:prstGeom>
          <a:noFill/>
          <a:ln>
            <a:noFill/>
          </a:ln>
        </p:spPr>
        <p:txBody>
          <a:bodyPr anchorCtr="0" anchor="ctr" bIns="0" lIns="0" rIns="40625" tIns="0">
            <a:noAutofit/>
          </a:bodyPr>
          <a:lstStyle/>
          <a:p>
            <a:pPr indent="-2082" lvl="0" marL="40182" marR="0" rtl="0" algn="r">
              <a:spcBef>
                <a:spcPts val="0"/>
              </a:spcBef>
              <a:buSzPct val="25000"/>
              <a:buNone/>
            </a:pPr>
            <a:r>
              <a:rPr b="0" baseline="0" i="0" lang="en-US" sz="3500" u="none" cap="none" strike="noStrike">
                <a:solidFill>
                  <a:schemeClr val="dk1"/>
                </a:solidFill>
                <a:latin typeface="Calibri"/>
                <a:ea typeface="Calibri"/>
                <a:cs typeface="Calibri"/>
                <a:sym typeface="Calibri"/>
              </a:rPr>
              <a:t>Nuclear Power School Instructor</a:t>
            </a:r>
          </a:p>
        </p:txBody>
      </p:sp>
      <p:pic>
        <p:nvPicPr>
          <p:cNvPr id="221" name="Shape 221"/>
          <p:cNvPicPr preferRelativeResize="0"/>
          <p:nvPr/>
        </p:nvPicPr>
        <p:blipFill rotWithShape="1">
          <a:blip r:embed="rId4">
            <a:alphaModFix/>
          </a:blip>
          <a:srcRect b="0" l="0" r="0" t="0"/>
          <a:stretch/>
        </p:blipFill>
        <p:spPr>
          <a:xfrm>
            <a:off x="285750" y="4071937"/>
            <a:ext cx="8418462" cy="2224608"/>
          </a:xfrm>
          <a:prstGeom prst="rect">
            <a:avLst/>
          </a:prstGeom>
          <a:noFill/>
          <a:ln>
            <a:noFill/>
          </a:ln>
        </p:spPr>
      </p:pic>
      <p:pic>
        <p:nvPicPr>
          <p:cNvPr id="222" name="Shape 222"/>
          <p:cNvPicPr preferRelativeResize="0"/>
          <p:nvPr/>
        </p:nvPicPr>
        <p:blipFill rotWithShape="1">
          <a:blip r:embed="rId5">
            <a:alphaModFix/>
          </a:blip>
          <a:srcRect b="0" l="0" r="0" t="0"/>
          <a:stretch/>
        </p:blipFill>
        <p:spPr>
          <a:xfrm>
            <a:off x="104923" y="1607344"/>
            <a:ext cx="3449091" cy="1803797"/>
          </a:xfrm>
          <a:prstGeom prst="rect">
            <a:avLst/>
          </a:prstGeom>
          <a:noFill/>
          <a:ln>
            <a:noFill/>
          </a:ln>
        </p:spPr>
      </p:pic>
      <p:sp>
        <p:nvSpPr>
          <p:cNvPr id="223" name="Shape 223"/>
          <p:cNvSpPr txBox="1"/>
          <p:nvPr/>
        </p:nvSpPr>
        <p:spPr>
          <a:xfrm>
            <a:off x="3714750" y="1446609"/>
            <a:ext cx="5250655" cy="2681020"/>
          </a:xfrm>
          <a:prstGeom prst="rect">
            <a:avLst/>
          </a:prstGeom>
          <a:noFill/>
          <a:ln>
            <a:noFill/>
          </a:ln>
        </p:spPr>
        <p:txBody>
          <a:bodyPr anchorCtr="0" anchor="t" bIns="32125" lIns="64275" rIns="64275" tIns="32125">
            <a:noAutofit/>
          </a:bodyPr>
          <a:lstStyle/>
          <a:p>
            <a:pPr indent="0" lvl="0" marL="0" marR="0" rtl="0" algn="l">
              <a:spcBef>
                <a:spcPts val="0"/>
              </a:spcBef>
              <a:buClr>
                <a:schemeClr val="dk1"/>
              </a:buClr>
              <a:buSzPct val="100000"/>
              <a:buFont typeface="Arial"/>
              <a:buChar char="•"/>
            </a:pPr>
            <a:r>
              <a:rPr b="0" baseline="0" i="0" lang="en-US" sz="1700" u="none" cap="none" strike="noStrike">
                <a:solidFill>
                  <a:schemeClr val="dk1"/>
                </a:solidFill>
                <a:latin typeface="Calibri"/>
                <a:ea typeface="Calibri"/>
                <a:cs typeface="Calibri"/>
                <a:sym typeface="Calibri"/>
              </a:rPr>
              <a:t>Instruct all students in the Nuclear Power Pipeline in Calculus or Physics with the option to teach additional classes following the first year.</a:t>
            </a:r>
          </a:p>
          <a:p>
            <a:pPr indent="0" lvl="0" marL="0" marR="0" rtl="0" algn="l">
              <a:spcBef>
                <a:spcPts val="0"/>
              </a:spcBef>
              <a:buNone/>
            </a:pPr>
            <a:r>
              <a:t/>
            </a:r>
            <a:endParaRPr b="0" baseline="0" i="0" sz="17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100000"/>
              <a:buFont typeface="Arial"/>
              <a:buChar char="•"/>
            </a:pPr>
            <a:r>
              <a:rPr b="0" baseline="0" i="0" lang="en-US" sz="1700" u="none" cap="none" strike="noStrike">
                <a:solidFill>
                  <a:schemeClr val="dk1"/>
                </a:solidFill>
                <a:latin typeface="Calibri"/>
                <a:ea typeface="Calibri"/>
                <a:cs typeface="Calibri"/>
                <a:sym typeface="Calibri"/>
              </a:rPr>
              <a:t>4 years on shore in Charleston, SC</a:t>
            </a:r>
          </a:p>
          <a:p>
            <a:pPr indent="0" lvl="0" marL="0" marR="0" rtl="0" algn="l">
              <a:spcBef>
                <a:spcPts val="0"/>
              </a:spcBef>
              <a:buNone/>
            </a:pPr>
            <a:r>
              <a:t/>
            </a:r>
            <a:endParaRPr b="0" baseline="0" i="0" sz="17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100000"/>
              <a:buFont typeface="Arial"/>
              <a:buChar char="•"/>
            </a:pPr>
            <a:r>
              <a:rPr b="0" baseline="0" i="0" lang="en-US" sz="1700" u="none" cap="none" strike="noStrike">
                <a:solidFill>
                  <a:schemeClr val="dk1"/>
                </a:solidFill>
                <a:latin typeface="Calibri"/>
                <a:ea typeface="Calibri"/>
                <a:cs typeface="Calibri"/>
                <a:sym typeface="Calibri"/>
              </a:rPr>
              <a:t>100% selection for other Navy career fields following four year commitment.</a:t>
            </a:r>
          </a:p>
          <a:p>
            <a:pPr indent="107950" lvl="0" marL="0" marR="0" rtl="0" algn="l">
              <a:spcBef>
                <a:spcPts val="0"/>
              </a:spcBef>
              <a:buClr>
                <a:schemeClr val="dk1"/>
              </a:buClr>
              <a:buFont typeface="Arial"/>
              <a:buNone/>
            </a:pPr>
            <a:r>
              <a:t/>
            </a:r>
            <a:endParaRPr b="0" baseline="0" i="0" sz="17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100000"/>
              <a:buFont typeface="Arial"/>
              <a:buChar char="•"/>
            </a:pPr>
            <a:r>
              <a:rPr b="0" baseline="0" i="0" lang="en-US" sz="1700" u="none" cap="none" strike="noStrike">
                <a:solidFill>
                  <a:schemeClr val="dk1"/>
                </a:solidFill>
                <a:latin typeface="Calibri"/>
                <a:ea typeface="Calibri"/>
                <a:cs typeface="Calibri"/>
                <a:sym typeface="Calibri"/>
              </a:rPr>
              <a:t>3.4 to 4.0 GPA preferred.</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7" name="Shape 227"/>
        <p:cNvGrpSpPr/>
        <p:nvPr/>
      </p:nvGrpSpPr>
      <p:grpSpPr>
        <a:xfrm>
          <a:off x="0" y="0"/>
          <a:ext cx="0" cy="0"/>
          <a:chOff x="0" y="0"/>
          <a:chExt cx="0" cy="0"/>
        </a:xfrm>
      </p:grpSpPr>
      <p:pic>
        <p:nvPicPr>
          <p:cNvPr id="228" name="Shape 228"/>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29" name="Shape 229"/>
          <p:cNvSpPr/>
          <p:nvPr/>
        </p:nvSpPr>
        <p:spPr>
          <a:xfrm>
            <a:off x="455414" y="339328"/>
            <a:ext cx="8242102" cy="1017983"/>
          </a:xfrm>
          <a:prstGeom prst="rect">
            <a:avLst/>
          </a:prstGeom>
          <a:noFill/>
          <a:ln>
            <a:noFill/>
          </a:ln>
        </p:spPr>
        <p:txBody>
          <a:bodyPr anchorCtr="0" anchor="ctr" bIns="0" lIns="0" rIns="40625" tIns="0">
            <a:noAutofit/>
          </a:bodyPr>
          <a:lstStyle/>
          <a:p>
            <a:pPr indent="-2082" lvl="0" marL="40182" marR="0" rtl="0" algn="r">
              <a:spcBef>
                <a:spcPts val="0"/>
              </a:spcBef>
              <a:buSzPct val="25000"/>
              <a:buNone/>
            </a:pPr>
            <a:r>
              <a:rPr b="0" baseline="0" i="0" lang="en-US" sz="3500" u="none" cap="none" strike="noStrike">
                <a:solidFill>
                  <a:schemeClr val="dk1"/>
                </a:solidFill>
                <a:latin typeface="Calibri"/>
                <a:ea typeface="Calibri"/>
                <a:cs typeface="Calibri"/>
                <a:sym typeface="Calibri"/>
              </a:rPr>
              <a:t>Nuclear Prototype Instructor</a:t>
            </a:r>
          </a:p>
        </p:txBody>
      </p:sp>
      <p:sp>
        <p:nvSpPr>
          <p:cNvPr id="230" name="Shape 230"/>
          <p:cNvSpPr txBox="1"/>
          <p:nvPr/>
        </p:nvSpPr>
        <p:spPr>
          <a:xfrm>
            <a:off x="609600" y="1871364"/>
            <a:ext cx="6586724" cy="3650516"/>
          </a:xfrm>
          <a:prstGeom prst="rect">
            <a:avLst/>
          </a:prstGeom>
          <a:noFill/>
          <a:ln>
            <a:noFill/>
          </a:ln>
        </p:spPr>
        <p:txBody>
          <a:bodyPr anchorCtr="0" anchor="t" bIns="32125" lIns="64275" rIns="64275" tIns="32125">
            <a:noAutofit/>
          </a:bodyPr>
          <a:lstStyle/>
          <a:p>
            <a:pPr indent="-571500" lvl="0" marL="571500" marR="0" rtl="0" algn="l">
              <a:spcBef>
                <a:spcPts val="0"/>
              </a:spcBef>
              <a:buClr>
                <a:schemeClr val="dk1"/>
              </a:buClr>
              <a:buSzPct val="100000"/>
              <a:buFont typeface="Arial"/>
              <a:buChar char="•"/>
            </a:pPr>
            <a:r>
              <a:rPr b="0" baseline="0" i="0" lang="en-US" sz="3600" u="none" cap="none" strike="noStrike">
                <a:solidFill>
                  <a:schemeClr val="dk1"/>
                </a:solidFill>
                <a:latin typeface="Calibri"/>
                <a:ea typeface="Calibri"/>
                <a:cs typeface="Calibri"/>
                <a:sym typeface="Calibri"/>
              </a:rPr>
              <a:t>Similar pipeline to majority of Nuclear Officers</a:t>
            </a:r>
          </a:p>
          <a:p>
            <a:pPr indent="0" lvl="0" marL="0" marR="0" rtl="0" algn="l">
              <a:spcBef>
                <a:spcPts val="0"/>
              </a:spcBef>
              <a:buNone/>
            </a:pPr>
            <a:r>
              <a:t/>
            </a:r>
            <a:endParaRPr b="0" baseline="0" i="0" sz="3600" u="none" cap="none" strike="noStrike">
              <a:solidFill>
                <a:schemeClr val="dk1"/>
              </a:solidFill>
              <a:latin typeface="Calibri"/>
              <a:ea typeface="Calibri"/>
              <a:cs typeface="Calibri"/>
              <a:sym typeface="Calibri"/>
            </a:endParaRPr>
          </a:p>
          <a:p>
            <a:pPr indent="-571500" lvl="0" marL="571500" marR="0" rtl="0" algn="l">
              <a:spcBef>
                <a:spcPts val="0"/>
              </a:spcBef>
              <a:buClr>
                <a:schemeClr val="dk1"/>
              </a:buClr>
              <a:buSzPct val="100000"/>
              <a:buFont typeface="Arial"/>
              <a:buChar char="•"/>
            </a:pPr>
            <a:r>
              <a:rPr b="0" baseline="0" i="0" lang="en-US" sz="3600" u="none" cap="none" strike="noStrike">
                <a:solidFill>
                  <a:schemeClr val="dk1"/>
                </a:solidFill>
                <a:latin typeface="Calibri"/>
                <a:ea typeface="Calibri"/>
                <a:cs typeface="Calibri"/>
                <a:sym typeface="Calibri"/>
              </a:rPr>
              <a:t>Stay as a permanent instructor at Prototype in Charleston, S.C.</a:t>
            </a:r>
          </a:p>
          <a:p>
            <a:pPr indent="0" lvl="0" marL="0" marR="0" rtl="0" algn="l">
              <a:spcBef>
                <a:spcPts val="0"/>
              </a:spcBef>
              <a:buNone/>
            </a:pPr>
            <a:r>
              <a:t/>
            </a:r>
            <a:endParaRPr b="0" baseline="0" i="0" sz="3600" u="none" cap="none" strike="noStrike">
              <a:solidFill>
                <a:schemeClr val="dk1"/>
              </a:solidFill>
              <a:latin typeface="Calibri"/>
              <a:ea typeface="Calibri"/>
              <a:cs typeface="Calibri"/>
              <a:sym typeface="Calibri"/>
            </a:endParaRPr>
          </a:p>
          <a:p>
            <a:pPr indent="107950" lvl="0" marL="0" marR="0" rtl="0" algn="l">
              <a:spcBef>
                <a:spcPts val="0"/>
              </a:spcBef>
              <a:buClr>
                <a:schemeClr val="dk1"/>
              </a:buClr>
              <a:buFont typeface="Arial"/>
              <a:buNone/>
            </a:pPr>
            <a:r>
              <a:t/>
            </a:r>
            <a:endParaRPr b="0" baseline="0" i="0" sz="1700" u="none" cap="none" strike="noStrike">
              <a:solidFill>
                <a:schemeClr val="dk1"/>
              </a:solidFill>
              <a:latin typeface="Calibri"/>
              <a:ea typeface="Calibri"/>
              <a:cs typeface="Calibri"/>
              <a:sym typeface="Calibri"/>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4" name="Shape 234"/>
        <p:cNvGrpSpPr/>
        <p:nvPr/>
      </p:nvGrpSpPr>
      <p:grpSpPr>
        <a:xfrm>
          <a:off x="0" y="0"/>
          <a:ext cx="0" cy="0"/>
          <a:chOff x="0" y="0"/>
          <a:chExt cx="0" cy="0"/>
        </a:xfrm>
      </p:grpSpPr>
      <p:pic>
        <p:nvPicPr>
          <p:cNvPr id="235" name="Shape 235"/>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236" name="Shape 236"/>
          <p:cNvSpPr/>
          <p:nvPr/>
        </p:nvSpPr>
        <p:spPr>
          <a:xfrm>
            <a:off x="455414" y="339328"/>
            <a:ext cx="8242102" cy="1017983"/>
          </a:xfrm>
          <a:prstGeom prst="rect">
            <a:avLst/>
          </a:prstGeom>
          <a:noFill/>
          <a:ln>
            <a:noFill/>
          </a:ln>
        </p:spPr>
        <p:txBody>
          <a:bodyPr anchorCtr="0" anchor="ctr" bIns="0" lIns="0" rIns="40625" tIns="0">
            <a:noAutofit/>
          </a:bodyPr>
          <a:lstStyle/>
          <a:p>
            <a:pPr indent="-2082" lvl="0" marL="40182" marR="0" rtl="0" algn="r">
              <a:spcBef>
                <a:spcPts val="0"/>
              </a:spcBef>
              <a:buSzPct val="25000"/>
              <a:buNone/>
            </a:pPr>
            <a:r>
              <a:rPr b="0" baseline="0" i="0" lang="en-US" sz="3500" u="none" cap="none" strike="noStrike">
                <a:solidFill>
                  <a:schemeClr val="dk1"/>
                </a:solidFill>
                <a:latin typeface="Calibri"/>
                <a:ea typeface="Calibri"/>
                <a:cs typeface="Calibri"/>
                <a:sym typeface="Calibri"/>
              </a:rPr>
              <a:t>Nuclear Prototype Instructor</a:t>
            </a:r>
          </a:p>
        </p:txBody>
      </p:sp>
      <p:pic>
        <p:nvPicPr>
          <p:cNvPr id="237" name="Shape 237"/>
          <p:cNvPicPr preferRelativeResize="0"/>
          <p:nvPr/>
        </p:nvPicPr>
        <p:blipFill rotWithShape="1">
          <a:blip r:embed="rId4">
            <a:alphaModFix/>
          </a:blip>
          <a:srcRect b="0" l="0" r="0" t="0"/>
          <a:stretch/>
        </p:blipFill>
        <p:spPr>
          <a:xfrm>
            <a:off x="661193" y="884415"/>
            <a:ext cx="7821613" cy="5688012"/>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Default Design">
  <a:themeElements>
    <a:clrScheme name="Custom 1">
      <a:dk1>
        <a:srgbClr val="000000"/>
      </a:dk1>
      <a:lt1>
        <a:srgbClr val="FFFFFF"/>
      </a:lt1>
      <a:dk2>
        <a:srgbClr val="000000"/>
      </a:dk2>
      <a:lt2>
        <a:srgbClr val="808080"/>
      </a:lt2>
      <a:accent1>
        <a:srgbClr val="000000"/>
      </a:accent1>
      <a:accent2>
        <a:srgbClr val="000000"/>
      </a:accent2>
      <a:accent3>
        <a:srgbClr val="FFFFFF"/>
      </a:accent3>
      <a:accent4>
        <a:srgbClr val="000000"/>
      </a:accent4>
      <a:accent5>
        <a:srgbClr val="000000"/>
      </a:accent5>
      <a:accent6>
        <a:srgbClr val="000000"/>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Custom 1">
      <a:dk1>
        <a:srgbClr val="000000"/>
      </a:dk1>
      <a:lt1>
        <a:srgbClr val="FFFFFF"/>
      </a:lt1>
      <a:dk2>
        <a:srgbClr val="000000"/>
      </a:dk2>
      <a:lt2>
        <a:srgbClr val="808080"/>
      </a:lt2>
      <a:accent1>
        <a:srgbClr val="000000"/>
      </a:accent1>
      <a:accent2>
        <a:srgbClr val="000000"/>
      </a:accent2>
      <a:accent3>
        <a:srgbClr val="FFFFFF"/>
      </a:accent3>
      <a:accent4>
        <a:srgbClr val="000000"/>
      </a:accent4>
      <a:accent5>
        <a:srgbClr val="000000"/>
      </a:accent5>
      <a:accent6>
        <a:srgbClr val="000000"/>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efault Design">
  <a:themeElements>
    <a:clrScheme name="Custom 1">
      <a:dk1>
        <a:srgbClr val="000000"/>
      </a:dk1>
      <a:lt1>
        <a:srgbClr val="FFFFFF"/>
      </a:lt1>
      <a:dk2>
        <a:srgbClr val="000000"/>
      </a:dk2>
      <a:lt2>
        <a:srgbClr val="808080"/>
      </a:lt2>
      <a:accent1>
        <a:srgbClr val="000000"/>
      </a:accent1>
      <a:accent2>
        <a:srgbClr val="000000"/>
      </a:accent2>
      <a:accent3>
        <a:srgbClr val="FFFFFF"/>
      </a:accent3>
      <a:accent4>
        <a:srgbClr val="000000"/>
      </a:accent4>
      <a:accent5>
        <a:srgbClr val="000000"/>
      </a:accent5>
      <a:accent6>
        <a:srgbClr val="000000"/>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Default Design">
  <a:themeElements>
    <a:clrScheme name="Custom 1">
      <a:dk1>
        <a:srgbClr val="000000"/>
      </a:dk1>
      <a:lt1>
        <a:srgbClr val="FFFFFF"/>
      </a:lt1>
      <a:dk2>
        <a:srgbClr val="000000"/>
      </a:dk2>
      <a:lt2>
        <a:srgbClr val="808080"/>
      </a:lt2>
      <a:accent1>
        <a:srgbClr val="000000"/>
      </a:accent1>
      <a:accent2>
        <a:srgbClr val="000000"/>
      </a:accent2>
      <a:accent3>
        <a:srgbClr val="FFFFFF"/>
      </a:accent3>
      <a:accent4>
        <a:srgbClr val="000000"/>
      </a:accent4>
      <a:accent5>
        <a:srgbClr val="000000"/>
      </a:accent5>
      <a:accent6>
        <a:srgbClr val="000000"/>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Default Design">
  <a:themeElements>
    <a:clrScheme name="Custom 1">
      <a:dk1>
        <a:srgbClr val="000000"/>
      </a:dk1>
      <a:lt1>
        <a:srgbClr val="FFFFFF"/>
      </a:lt1>
      <a:dk2>
        <a:srgbClr val="000000"/>
      </a:dk2>
      <a:lt2>
        <a:srgbClr val="808080"/>
      </a:lt2>
      <a:accent1>
        <a:srgbClr val="000000"/>
      </a:accent1>
      <a:accent2>
        <a:srgbClr val="000000"/>
      </a:accent2>
      <a:accent3>
        <a:srgbClr val="FFFFFF"/>
      </a:accent3>
      <a:accent4>
        <a:srgbClr val="000000"/>
      </a:accent4>
      <a:accent5>
        <a:srgbClr val="000000"/>
      </a:accent5>
      <a:accent6>
        <a:srgbClr val="000000"/>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