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757" r:id="rId4"/>
    <p:sldMasterId id="2147483758" r:id="rId5"/>
    <p:sldMasterId id="2147483759" r:id="rId6"/>
    <p:sldMasterId id="2147483760" r:id="rId7"/>
    <p:sldMasterId id="2147483761" r:id="rId8"/>
    <p:sldMasterId id="2147483762" r:id="rId9"/>
    <p:sldMasterId id="2147483763" r:id="rId10"/>
    <p:sldMasterId id="2147483764" r:id="rId11"/>
    <p:sldMasterId id="2147483765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</p:sldIdLst>
  <p:sldSz cy="6858000" cx="9144000"/>
  <p:notesSz cx="6858000" cy="9144000"/>
  <p:embeddedFontLst>
    <p:embeddedFont>
      <p:font typeface="Calibri"/>
      <p:regular r:id="rId49"/>
      <p:bold r:id="rId50"/>
      <p:italic r:id="rId51"/>
      <p:boldItalic r:id="rId52"/>
    </p:embeddedFont>
    <p:embeddedFont>
      <p:font typeface="PT Sans"/>
      <p:regular r:id="rId53"/>
      <p:bold r:id="rId54"/>
      <p:italic r:id="rId55"/>
      <p:boldItalic r:id="rId56"/>
    </p:embeddedFont>
    <p:embeddedFont>
      <p:font typeface="Questrial"/>
      <p:regular r:id="rId57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5DEB00C-5EE3-4B8B-B1B8-87367ED11F3E}">
  <a:tblStyle styleId="{95DEB00C-5EE3-4B8B-B1B8-87367ED11F3E}" styleName="Table_0">
    <a:wholeTbl>
      <a:tcTxStyle b="off" i="off">
        <a:font>
          <a:latin typeface="Myriad Pro"/>
          <a:ea typeface="Myriad Pro"/>
          <a:cs typeface="Myriad Pro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  <a:tblStyle styleId="{B361AC05-912C-4314-A57D-BE3D54A7396E}" styleName="Table_1">
    <a:wholeTbl>
      <a:tcTxStyle b="off" i="off">
        <a:font>
          <a:latin typeface="Myriad Pro"/>
          <a:ea typeface="Myriad Pro"/>
          <a:cs typeface="Myriad Pro"/>
        </a:font>
        <a:srgbClr val="000000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med" w="med" type="none"/>
              <a:tailEnd len="med" w="med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7.xml"/><Relationship Id="rId42" Type="http://schemas.openxmlformats.org/officeDocument/2006/relationships/slide" Target="slides/slide29.xml"/><Relationship Id="rId41" Type="http://schemas.openxmlformats.org/officeDocument/2006/relationships/slide" Target="slides/slide28.xml"/><Relationship Id="rId44" Type="http://schemas.openxmlformats.org/officeDocument/2006/relationships/slide" Target="slides/slide31.xml"/><Relationship Id="rId43" Type="http://schemas.openxmlformats.org/officeDocument/2006/relationships/slide" Target="slides/slide30.xml"/><Relationship Id="rId46" Type="http://schemas.openxmlformats.org/officeDocument/2006/relationships/slide" Target="slides/slide33.xml"/><Relationship Id="rId45" Type="http://schemas.openxmlformats.org/officeDocument/2006/relationships/slide" Target="slides/slide32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48" Type="http://schemas.openxmlformats.org/officeDocument/2006/relationships/slide" Target="slides/slide35.xml"/><Relationship Id="rId47" Type="http://schemas.openxmlformats.org/officeDocument/2006/relationships/slide" Target="slides/slide34.xml"/><Relationship Id="rId49" Type="http://schemas.openxmlformats.org/officeDocument/2006/relationships/font" Target="fonts/Calibri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8.xml"/><Relationship Id="rId30" Type="http://schemas.openxmlformats.org/officeDocument/2006/relationships/slide" Target="slides/slide17.xml"/><Relationship Id="rId33" Type="http://schemas.openxmlformats.org/officeDocument/2006/relationships/slide" Target="slides/slide20.xml"/><Relationship Id="rId32" Type="http://schemas.openxmlformats.org/officeDocument/2006/relationships/slide" Target="slides/slide19.xml"/><Relationship Id="rId35" Type="http://schemas.openxmlformats.org/officeDocument/2006/relationships/slide" Target="slides/slide22.xml"/><Relationship Id="rId34" Type="http://schemas.openxmlformats.org/officeDocument/2006/relationships/slide" Target="slides/slide21.xml"/><Relationship Id="rId37" Type="http://schemas.openxmlformats.org/officeDocument/2006/relationships/slide" Target="slides/slide24.xml"/><Relationship Id="rId36" Type="http://schemas.openxmlformats.org/officeDocument/2006/relationships/slide" Target="slides/slide23.xml"/><Relationship Id="rId39" Type="http://schemas.openxmlformats.org/officeDocument/2006/relationships/slide" Target="slides/slide26.xml"/><Relationship Id="rId38" Type="http://schemas.openxmlformats.org/officeDocument/2006/relationships/slide" Target="slides/slide25.xml"/><Relationship Id="rId20" Type="http://schemas.openxmlformats.org/officeDocument/2006/relationships/slide" Target="slides/slide7.xml"/><Relationship Id="rId22" Type="http://schemas.openxmlformats.org/officeDocument/2006/relationships/slide" Target="slides/slide9.xml"/><Relationship Id="rId21" Type="http://schemas.openxmlformats.org/officeDocument/2006/relationships/slide" Target="slides/slide8.xml"/><Relationship Id="rId24" Type="http://schemas.openxmlformats.org/officeDocument/2006/relationships/slide" Target="slides/slide11.xml"/><Relationship Id="rId23" Type="http://schemas.openxmlformats.org/officeDocument/2006/relationships/slide" Target="slides/slide10.xml"/><Relationship Id="rId26" Type="http://schemas.openxmlformats.org/officeDocument/2006/relationships/slide" Target="slides/slide13.xml"/><Relationship Id="rId25" Type="http://schemas.openxmlformats.org/officeDocument/2006/relationships/slide" Target="slides/slide12.xml"/><Relationship Id="rId28" Type="http://schemas.openxmlformats.org/officeDocument/2006/relationships/slide" Target="slides/slide15.xml"/><Relationship Id="rId27" Type="http://schemas.openxmlformats.org/officeDocument/2006/relationships/slide" Target="slides/slide14.xml"/><Relationship Id="rId29" Type="http://schemas.openxmlformats.org/officeDocument/2006/relationships/slide" Target="slides/slide16.xml"/><Relationship Id="rId51" Type="http://schemas.openxmlformats.org/officeDocument/2006/relationships/font" Target="fonts/Calibri-italic.fntdata"/><Relationship Id="rId50" Type="http://schemas.openxmlformats.org/officeDocument/2006/relationships/font" Target="fonts/Calibri-bold.fntdata"/><Relationship Id="rId53" Type="http://schemas.openxmlformats.org/officeDocument/2006/relationships/font" Target="fonts/PTSans-regular.fntdata"/><Relationship Id="rId52" Type="http://schemas.openxmlformats.org/officeDocument/2006/relationships/font" Target="fonts/Calibri-boldItalic.fntdata"/><Relationship Id="rId11" Type="http://schemas.openxmlformats.org/officeDocument/2006/relationships/slideMaster" Target="slideMasters/slideMaster8.xml"/><Relationship Id="rId55" Type="http://schemas.openxmlformats.org/officeDocument/2006/relationships/font" Target="fonts/PTSans-italic.fntdata"/><Relationship Id="rId10" Type="http://schemas.openxmlformats.org/officeDocument/2006/relationships/slideMaster" Target="slideMasters/slideMaster7.xml"/><Relationship Id="rId54" Type="http://schemas.openxmlformats.org/officeDocument/2006/relationships/font" Target="fonts/PTSans-bold.fntdata"/><Relationship Id="rId13" Type="http://schemas.openxmlformats.org/officeDocument/2006/relationships/notesMaster" Target="notesMasters/notesMaster1.xml"/><Relationship Id="rId57" Type="http://schemas.openxmlformats.org/officeDocument/2006/relationships/font" Target="fonts/Questrial-regular.fntdata"/><Relationship Id="rId12" Type="http://schemas.openxmlformats.org/officeDocument/2006/relationships/slideMaster" Target="slideMasters/slideMaster9.xml"/><Relationship Id="rId56" Type="http://schemas.openxmlformats.org/officeDocument/2006/relationships/font" Target="fonts/PTSans-boldItalic.fntdata"/><Relationship Id="rId15" Type="http://schemas.openxmlformats.org/officeDocument/2006/relationships/slide" Target="slides/slide2.xml"/><Relationship Id="rId14" Type="http://schemas.openxmlformats.org/officeDocument/2006/relationships/slide" Target="slides/slide1.xml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9" Type="http://schemas.openxmlformats.org/officeDocument/2006/relationships/slide" Target="slides/slide6.xml"/><Relationship Id="rId18" Type="http://schemas.openxmlformats.org/officeDocument/2006/relationships/slide" Target="slides/slide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0" marL="457200" marR="0" rtl="0" algn="l">
              <a:spcBef>
                <a:spcPts val="0"/>
              </a:spcBef>
              <a:defRPr/>
            </a:lvl2pPr>
            <a:lvl3pPr indent="0" marL="914400" marR="0" rtl="0" algn="l">
              <a:spcBef>
                <a:spcPts val="0"/>
              </a:spcBef>
              <a:defRPr/>
            </a:lvl3pPr>
            <a:lvl4pPr indent="0" marL="1371600" marR="0" rtl="0" algn="l">
              <a:spcBef>
                <a:spcPts val="0"/>
              </a:spcBef>
              <a:defRPr/>
            </a:lvl4pPr>
            <a:lvl5pPr indent="0" marL="1828800" marR="0" rtl="0" algn="l">
              <a:spcBef>
                <a:spcPts val="0"/>
              </a:spcBef>
              <a:defRPr/>
            </a:lvl5pPr>
            <a:lvl6pPr indent="0" marL="2286000" marR="0" rtl="0" algn="l">
              <a:spcBef>
                <a:spcPts val="0"/>
              </a:spcBef>
              <a:defRPr/>
            </a:lvl6pPr>
            <a:lvl7pPr indent="0" marL="2743200" marR="0" rtl="0" algn="l">
              <a:spcBef>
                <a:spcPts val="0"/>
              </a:spcBef>
              <a:defRPr/>
            </a:lvl7pPr>
            <a:lvl8pPr indent="0" marL="3200400" marR="0" rtl="0" algn="l">
              <a:spcBef>
                <a:spcPts val="0"/>
              </a:spcBef>
              <a:defRPr/>
            </a:lvl8pPr>
            <a:lvl9pPr indent="0" marL="365760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8" name="Shape 6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Shape 6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3" name="Shape 66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0" name="Shape 6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hape 6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Nathan has a class conflict at this time, but is on-campus and available!</a:t>
            </a:r>
          </a:p>
        </p:txBody>
      </p:sp>
      <p:sp>
        <p:nvSpPr>
          <p:cNvPr id="677" name="Shape 6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Shape 6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84" name="Shape 68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1" name="Shape 6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Shape 6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8" name="Shape 6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Shape 7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5" name="Shape 7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Shape 71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2" name="Shape 712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9" name="Shape 71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Shape 7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7" name="Shape 72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2" name="Shape 7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Shape 8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0" name="Shape 8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Shape 8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8" name="Shape 8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Shape 8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5" name="Shape 83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Shape 9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2" name="Shape 92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Shape 10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7" name="Shape 10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Shape 10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5" name="Shape 1015"/>
          <p:cNvSpPr/>
          <p:nvPr>
            <p:ph idx="2" type="sldImg"/>
          </p:nvPr>
        </p:nvSpPr>
        <p:spPr>
          <a:xfrm>
            <a:off x="1714753" y="685800"/>
            <a:ext cx="3429168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Shape 10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2" name="Shape 10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3" name="Shape 102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hape 10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0" name="Shape 10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Meredith is speaking for Katie.</a:t>
            </a:r>
          </a:p>
        </p:txBody>
      </p:sp>
      <p:sp>
        <p:nvSpPr>
          <p:cNvPr id="245" name="Shape 245"/>
          <p:cNvSpPr txBox="1"/>
          <p:nvPr>
            <p:ph idx="12" type="sldNum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Shape 10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8" name="Shape 10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Shape 112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4" name="Shape 11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Shape 1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8" name="Shape 11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Shape 11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4" name="Shape 11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Shape 116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170" name="Shape 117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71" name="Shape 1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1" baseline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Shape 11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7" name="Shape 11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2" name="Shape 392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Shape 541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2" name="Shape 542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/>
          <p:nvPr>
            <p:ph idx="1" type="body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0" name="Shape 590"/>
          <p:cNvSpPr/>
          <p:nvPr>
            <p:ph idx="2" type="sldImg"/>
          </p:nvPr>
        </p:nvSpPr>
        <p:spPr>
          <a:xfrm>
            <a:off x="1371600" y="1143000"/>
            <a:ext cx="4114800" cy="3086099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97" name="Shape 59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6" name="Shape 6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2" name="Shape 6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02.jp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02.jp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02.jp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x="914400" y="2362201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12673" marL="457173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2644" marL="914344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12618" marL="1371518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12591" marL="1828691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1pPr>
            <a:lvl2pPr indent="-12673" marL="457173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2pPr>
            <a:lvl3pPr indent="-12644" marL="914344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3pPr>
            <a:lvl4pPr indent="-12618" marL="137151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4pPr>
            <a:lvl5pPr indent="-12591" marL="182869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5pPr>
            <a:lvl6pPr indent="-12562" marL="2285863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6pPr>
            <a:lvl7pPr indent="-12536" marL="274303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7pPr>
            <a:lvl8pPr indent="-12508" marL="3200209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8pPr>
            <a:lvl9pPr indent="-12481" marL="365738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7315200" y="62484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3177381" y="-327816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3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1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4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Shape 1055"/>
          <p:cNvSpPr txBox="1"/>
          <p:nvPr>
            <p:ph type="ctrTitle"/>
          </p:nvPr>
        </p:nvSpPr>
        <p:spPr>
          <a:xfrm>
            <a:off x="914400" y="2362200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marL="457173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marL="914344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marL="1371518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marL="1828691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6" name="Shape 1056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057" name="Shape 1057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058" name="Shape 1058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059" name="Shape 1059"/>
          <p:cNvSpPr txBox="1"/>
          <p:nvPr>
            <p:ph idx="12" type="sldNum"/>
          </p:nvPr>
        </p:nvSpPr>
        <p:spPr>
          <a:xfrm>
            <a:off x="7315200" y="62484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Shape 1061"/>
          <p:cNvSpPr txBox="1"/>
          <p:nvPr>
            <p:ph type="title"/>
          </p:nvPr>
        </p:nvSpPr>
        <p:spPr>
          <a:xfrm>
            <a:off x="722312" y="4406901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 b="1" sz="4000" cap="none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2" name="Shape 1062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sz="2000"/>
            </a:lvl1pPr>
            <a:lvl2pPr indent="-12673" marL="457173" rtl="0">
              <a:spcBef>
                <a:spcPts val="0"/>
              </a:spcBef>
              <a:buFont typeface="PT Sans"/>
              <a:buNone/>
              <a:defRPr sz="1800"/>
            </a:lvl2pPr>
            <a:lvl3pPr indent="-12644" marL="914344" rtl="0">
              <a:spcBef>
                <a:spcPts val="0"/>
              </a:spcBef>
              <a:buFont typeface="PT Sans"/>
              <a:buNone/>
              <a:defRPr sz="1600"/>
            </a:lvl3pPr>
            <a:lvl4pPr indent="-12618" marL="1371518" rtl="0">
              <a:spcBef>
                <a:spcPts val="0"/>
              </a:spcBef>
              <a:buFont typeface="PT Sans"/>
              <a:buNone/>
              <a:defRPr sz="1400"/>
            </a:lvl4pPr>
            <a:lvl5pPr indent="-12591" marL="1828691" rtl="0">
              <a:spcBef>
                <a:spcPts val="0"/>
              </a:spcBef>
              <a:buFont typeface="PT Sans"/>
              <a:buNone/>
              <a:defRPr sz="1400"/>
            </a:lvl5pPr>
            <a:lvl6pPr indent="-12562" marL="2285863" rtl="0">
              <a:spcBef>
                <a:spcPts val="0"/>
              </a:spcBef>
              <a:buFont typeface="PT Sans"/>
              <a:buNone/>
              <a:defRPr sz="1400"/>
            </a:lvl6pPr>
            <a:lvl7pPr indent="-12536" marL="2743036" rtl="0">
              <a:spcBef>
                <a:spcPts val="0"/>
              </a:spcBef>
              <a:buFont typeface="PT Sans"/>
              <a:buNone/>
              <a:defRPr sz="1400"/>
            </a:lvl7pPr>
            <a:lvl8pPr indent="-12508" marL="3200209" rtl="0">
              <a:spcBef>
                <a:spcPts val="0"/>
              </a:spcBef>
              <a:buFont typeface="PT Sans"/>
              <a:buNone/>
              <a:defRPr sz="1400"/>
            </a:lvl8pPr>
            <a:lvl9pPr indent="-12481" marL="3657381" rtl="0">
              <a:spcBef>
                <a:spcPts val="0"/>
              </a:spcBef>
              <a:buFont typeface="PT Sans"/>
              <a:buNone/>
              <a:defRPr sz="1400"/>
            </a:lvl9pPr>
          </a:lstStyle>
          <a:p/>
        </p:txBody>
      </p:sp>
      <p:sp>
        <p:nvSpPr>
          <p:cNvPr id="1063" name="Shape 1063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064" name="Shape 1064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065" name="Shape 1065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Shape 1067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8" name="Shape 1068"/>
          <p:cNvSpPr txBox="1"/>
          <p:nvPr>
            <p:ph idx="1" type="body"/>
          </p:nvPr>
        </p:nvSpPr>
        <p:spPr>
          <a:xfrm>
            <a:off x="914400" y="1935164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069" name="Shape 1069"/>
          <p:cNvSpPr txBox="1"/>
          <p:nvPr>
            <p:ph idx="2" type="body"/>
          </p:nvPr>
        </p:nvSpPr>
        <p:spPr>
          <a:xfrm>
            <a:off x="5029200" y="1935164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1070" name="Shape 1070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071" name="Shape 1071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072" name="Shape 1072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Shape 107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5" name="Shape 1075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b="1" sz="2400"/>
            </a:lvl1pPr>
            <a:lvl2pPr indent="-12673" marL="457173" rtl="0">
              <a:spcBef>
                <a:spcPts val="0"/>
              </a:spcBef>
              <a:buFont typeface="PT Sans"/>
              <a:buNone/>
              <a:defRPr b="1" sz="2000"/>
            </a:lvl2pPr>
            <a:lvl3pPr indent="-12644" marL="914344" rtl="0">
              <a:spcBef>
                <a:spcPts val="0"/>
              </a:spcBef>
              <a:buFont typeface="PT Sans"/>
              <a:buNone/>
              <a:defRPr b="1" sz="1800"/>
            </a:lvl3pPr>
            <a:lvl4pPr indent="-12618" marL="1371518" rtl="0">
              <a:spcBef>
                <a:spcPts val="0"/>
              </a:spcBef>
              <a:buFont typeface="PT Sans"/>
              <a:buNone/>
              <a:defRPr b="1" sz="1600"/>
            </a:lvl4pPr>
            <a:lvl5pPr indent="-12591" marL="1828691" rtl="0">
              <a:spcBef>
                <a:spcPts val="0"/>
              </a:spcBef>
              <a:buFont typeface="PT Sans"/>
              <a:buNone/>
              <a:defRPr b="1" sz="1600"/>
            </a:lvl5pPr>
            <a:lvl6pPr indent="-12562" marL="2285863" rtl="0">
              <a:spcBef>
                <a:spcPts val="0"/>
              </a:spcBef>
              <a:buFont typeface="PT Sans"/>
              <a:buNone/>
              <a:defRPr b="1" sz="1600"/>
            </a:lvl6pPr>
            <a:lvl7pPr indent="-12536" marL="2743036" rtl="0">
              <a:spcBef>
                <a:spcPts val="0"/>
              </a:spcBef>
              <a:buFont typeface="PT Sans"/>
              <a:buNone/>
              <a:defRPr b="1" sz="1600"/>
            </a:lvl7pPr>
            <a:lvl8pPr indent="-12508" marL="3200209" rtl="0">
              <a:spcBef>
                <a:spcPts val="0"/>
              </a:spcBef>
              <a:buFont typeface="PT Sans"/>
              <a:buNone/>
              <a:defRPr b="1" sz="1600"/>
            </a:lvl8pPr>
            <a:lvl9pPr indent="-12481" marL="3657381" rtl="0">
              <a:spcBef>
                <a:spcPts val="0"/>
              </a:spcBef>
              <a:buFont typeface="PT Sans"/>
              <a:buNone/>
              <a:defRPr b="1" sz="1600"/>
            </a:lvl9pPr>
          </a:lstStyle>
          <a:p/>
        </p:txBody>
      </p:sp>
      <p:sp>
        <p:nvSpPr>
          <p:cNvPr id="1076" name="Shape 1076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1077" name="Shape 1077"/>
          <p:cNvSpPr txBox="1"/>
          <p:nvPr>
            <p:ph idx="3" type="body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b="1" sz="2400"/>
            </a:lvl1pPr>
            <a:lvl2pPr indent="-12673" marL="457173" rtl="0">
              <a:spcBef>
                <a:spcPts val="0"/>
              </a:spcBef>
              <a:buFont typeface="PT Sans"/>
              <a:buNone/>
              <a:defRPr b="1" sz="2000"/>
            </a:lvl2pPr>
            <a:lvl3pPr indent="-12644" marL="914344" rtl="0">
              <a:spcBef>
                <a:spcPts val="0"/>
              </a:spcBef>
              <a:buFont typeface="PT Sans"/>
              <a:buNone/>
              <a:defRPr b="1" sz="1800"/>
            </a:lvl3pPr>
            <a:lvl4pPr indent="-12618" marL="1371518" rtl="0">
              <a:spcBef>
                <a:spcPts val="0"/>
              </a:spcBef>
              <a:buFont typeface="PT Sans"/>
              <a:buNone/>
              <a:defRPr b="1" sz="1600"/>
            </a:lvl4pPr>
            <a:lvl5pPr indent="-12591" marL="1828691" rtl="0">
              <a:spcBef>
                <a:spcPts val="0"/>
              </a:spcBef>
              <a:buFont typeface="PT Sans"/>
              <a:buNone/>
              <a:defRPr b="1" sz="1600"/>
            </a:lvl5pPr>
            <a:lvl6pPr indent="-12562" marL="2285863" rtl="0">
              <a:spcBef>
                <a:spcPts val="0"/>
              </a:spcBef>
              <a:buFont typeface="PT Sans"/>
              <a:buNone/>
              <a:defRPr b="1" sz="1600"/>
            </a:lvl6pPr>
            <a:lvl7pPr indent="-12536" marL="2743036" rtl="0">
              <a:spcBef>
                <a:spcPts val="0"/>
              </a:spcBef>
              <a:buFont typeface="PT Sans"/>
              <a:buNone/>
              <a:defRPr b="1" sz="1600"/>
            </a:lvl7pPr>
            <a:lvl8pPr indent="-12508" marL="3200209" rtl="0">
              <a:spcBef>
                <a:spcPts val="0"/>
              </a:spcBef>
              <a:buFont typeface="PT Sans"/>
              <a:buNone/>
              <a:defRPr b="1" sz="1600"/>
            </a:lvl8pPr>
            <a:lvl9pPr indent="-12481" marL="3657381" rtl="0">
              <a:spcBef>
                <a:spcPts val="0"/>
              </a:spcBef>
              <a:buFont typeface="PT Sans"/>
              <a:buNone/>
              <a:defRPr b="1" sz="1600"/>
            </a:lvl9pPr>
          </a:lstStyle>
          <a:p/>
        </p:txBody>
      </p:sp>
      <p:sp>
        <p:nvSpPr>
          <p:cNvPr id="1078" name="Shape 1078"/>
          <p:cNvSpPr txBox="1"/>
          <p:nvPr>
            <p:ph idx="4" type="body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1079" name="Shape 1079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080" name="Shape 1080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081" name="Shape 1081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Shape 1083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4" name="Shape 108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085" name="Shape 108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086" name="Shape 108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087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Shape 1088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089" name="Shape 1089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090" name="Shape 1090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Shape 1092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3" name="Shape 1093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1094" name="Shape 109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sz="1400"/>
            </a:lvl1pPr>
            <a:lvl2pPr indent="-12673" marL="457173" rtl="0">
              <a:spcBef>
                <a:spcPts val="0"/>
              </a:spcBef>
              <a:buFont typeface="PT Sans"/>
              <a:buNone/>
              <a:defRPr sz="1200"/>
            </a:lvl2pPr>
            <a:lvl3pPr indent="-12644" marL="914344" rtl="0">
              <a:spcBef>
                <a:spcPts val="0"/>
              </a:spcBef>
              <a:buFont typeface="PT Sans"/>
              <a:buNone/>
              <a:defRPr sz="1000"/>
            </a:lvl3pPr>
            <a:lvl4pPr indent="-12618" marL="1371518" rtl="0">
              <a:spcBef>
                <a:spcPts val="0"/>
              </a:spcBef>
              <a:buFont typeface="PT Sans"/>
              <a:buNone/>
              <a:defRPr sz="900"/>
            </a:lvl4pPr>
            <a:lvl5pPr indent="-12591" marL="1828691" rtl="0">
              <a:spcBef>
                <a:spcPts val="0"/>
              </a:spcBef>
              <a:buFont typeface="PT Sans"/>
              <a:buNone/>
              <a:defRPr sz="900"/>
            </a:lvl5pPr>
            <a:lvl6pPr indent="-12562" marL="2285863" rtl="0">
              <a:spcBef>
                <a:spcPts val="0"/>
              </a:spcBef>
              <a:buFont typeface="PT Sans"/>
              <a:buNone/>
              <a:defRPr sz="900"/>
            </a:lvl6pPr>
            <a:lvl7pPr indent="-12536" marL="2743036" rtl="0">
              <a:spcBef>
                <a:spcPts val="0"/>
              </a:spcBef>
              <a:buFont typeface="PT Sans"/>
              <a:buNone/>
              <a:defRPr sz="900"/>
            </a:lvl7pPr>
            <a:lvl8pPr indent="-12508" marL="3200209" rtl="0">
              <a:spcBef>
                <a:spcPts val="0"/>
              </a:spcBef>
              <a:buFont typeface="PT Sans"/>
              <a:buNone/>
              <a:defRPr sz="900"/>
            </a:lvl8pPr>
            <a:lvl9pPr indent="-12481" marL="3657381" rtl="0">
              <a:spcBef>
                <a:spcPts val="0"/>
              </a:spcBef>
              <a:buFont typeface="PT Sans"/>
              <a:buNone/>
              <a:defRPr sz="900"/>
            </a:lvl9pPr>
          </a:lstStyle>
          <a:p/>
        </p:txBody>
      </p:sp>
      <p:sp>
        <p:nvSpPr>
          <p:cNvPr id="1095" name="Shape 1095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096" name="Shape 1096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097" name="Shape 1097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Shape 1099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0" name="Shape 1100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01" name="Shape 1101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sz="1400"/>
            </a:lvl1pPr>
            <a:lvl2pPr indent="-12673" marL="457173" rtl="0">
              <a:spcBef>
                <a:spcPts val="0"/>
              </a:spcBef>
              <a:buFont typeface="PT Sans"/>
              <a:buNone/>
              <a:defRPr sz="1200"/>
            </a:lvl2pPr>
            <a:lvl3pPr indent="-12644" marL="914344" rtl="0">
              <a:spcBef>
                <a:spcPts val="0"/>
              </a:spcBef>
              <a:buFont typeface="PT Sans"/>
              <a:buNone/>
              <a:defRPr sz="1000"/>
            </a:lvl3pPr>
            <a:lvl4pPr indent="-12618" marL="1371518" rtl="0">
              <a:spcBef>
                <a:spcPts val="0"/>
              </a:spcBef>
              <a:buFont typeface="PT Sans"/>
              <a:buNone/>
              <a:defRPr sz="900"/>
            </a:lvl4pPr>
            <a:lvl5pPr indent="-12591" marL="1828691" rtl="0">
              <a:spcBef>
                <a:spcPts val="0"/>
              </a:spcBef>
              <a:buFont typeface="PT Sans"/>
              <a:buNone/>
              <a:defRPr sz="900"/>
            </a:lvl5pPr>
            <a:lvl6pPr indent="-12562" marL="2285863" rtl="0">
              <a:spcBef>
                <a:spcPts val="0"/>
              </a:spcBef>
              <a:buFont typeface="PT Sans"/>
              <a:buNone/>
              <a:defRPr sz="900"/>
            </a:lvl6pPr>
            <a:lvl7pPr indent="-12536" marL="2743036" rtl="0">
              <a:spcBef>
                <a:spcPts val="0"/>
              </a:spcBef>
              <a:buFont typeface="PT Sans"/>
              <a:buNone/>
              <a:defRPr sz="900"/>
            </a:lvl7pPr>
            <a:lvl8pPr indent="-12508" marL="3200209" rtl="0">
              <a:spcBef>
                <a:spcPts val="0"/>
              </a:spcBef>
              <a:buFont typeface="PT Sans"/>
              <a:buNone/>
              <a:defRPr sz="900"/>
            </a:lvl8pPr>
            <a:lvl9pPr indent="-12481" marL="3657381" rtl="0">
              <a:spcBef>
                <a:spcPts val="0"/>
              </a:spcBef>
              <a:buFont typeface="PT Sans"/>
              <a:buNone/>
              <a:defRPr sz="900"/>
            </a:lvl9pPr>
          </a:lstStyle>
          <a:p/>
        </p:txBody>
      </p:sp>
      <p:sp>
        <p:nvSpPr>
          <p:cNvPr id="1102" name="Shape 1102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103" name="Shape 1103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104" name="Shape 1104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Shape 1106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7" name="Shape 1107"/>
          <p:cNvSpPr txBox="1"/>
          <p:nvPr>
            <p:ph idx="1" type="body"/>
          </p:nvPr>
        </p:nvSpPr>
        <p:spPr>
          <a:xfrm rot="5400000">
            <a:off x="3177381" y="-327818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108" name="Shape 1108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109" name="Shape 1109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110" name="Shape 1110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Shape 1112"/>
          <p:cNvSpPr txBox="1"/>
          <p:nvPr>
            <p:ph type="title"/>
          </p:nvPr>
        </p:nvSpPr>
        <p:spPr>
          <a:xfrm rot="5400000">
            <a:off x="5543550" y="2038349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3" name="Shape 1113"/>
          <p:cNvSpPr txBox="1"/>
          <p:nvPr>
            <p:ph idx="1" type="body"/>
          </p:nvPr>
        </p:nvSpPr>
        <p:spPr>
          <a:xfrm rot="5400000">
            <a:off x="1428750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114" name="Shape 111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115" name="Shape 111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116" name="Shape 111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 rot="5400000">
            <a:off x="5543550" y="2038349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 rot="5400000">
            <a:off x="1428750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3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1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4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/>
          <p:nvPr/>
        </p:nvSpPr>
        <p:spPr>
          <a:xfrm>
            <a:off x="-11906" y="2"/>
            <a:ext cx="8762857" cy="6588124"/>
          </a:xfrm>
          <a:custGeom>
            <a:pathLst>
              <a:path extrusionOk="0" h="6588125" w="11683810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0" y="4282260"/>
            <a:ext cx="8496943" cy="2028844"/>
          </a:xfrm>
          <a:custGeom>
            <a:pathLst>
              <a:path extrusionOk="0" h="2028845" w="11329257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id="114" name="Shape 114"/>
          <p:cNvSpPr/>
          <p:nvPr/>
        </p:nvSpPr>
        <p:spPr>
          <a:xfrm>
            <a:off x="0" y="2"/>
            <a:ext cx="6539684" cy="456876"/>
          </a:xfrm>
          <a:custGeom>
            <a:pathLst>
              <a:path extrusionOk="0" h="456877" w="8719579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id="115" name="Shape 115"/>
          <p:cNvSpPr/>
          <p:nvPr/>
        </p:nvSpPr>
        <p:spPr>
          <a:xfrm rot="-180000">
            <a:off x="-121348" y="293317"/>
            <a:ext cx="8525336" cy="5751804"/>
          </a:xfrm>
          <a:custGeom>
            <a:pathLst>
              <a:path extrusionOk="0" h="5751804" w="11367116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cap="flat" cmpd="sng" w="82550">
            <a:solidFill>
              <a:srgbClr val="FEFEFE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 txBox="1"/>
          <p:nvPr>
            <p:ph type="ctrTitle"/>
          </p:nvPr>
        </p:nvSpPr>
        <p:spPr>
          <a:xfrm rot="-180000">
            <a:off x="668400" y="662655"/>
            <a:ext cx="7316389" cy="276652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baseline="0" i="0" sz="60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17" name="Shape 117"/>
          <p:cNvSpPr txBox="1"/>
          <p:nvPr>
            <p:ph idx="1" type="subTitle"/>
          </p:nvPr>
        </p:nvSpPr>
        <p:spPr>
          <a:xfrm rot="-180000">
            <a:off x="737298" y="3505211"/>
            <a:ext cx="7316389" cy="5503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Font typeface="Arial"/>
              <a:buNone/>
              <a:defRPr b="0" baseline="0" i="0" sz="21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ctr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b="0" baseline="0" i="0" sz="15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ctr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ctr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ctr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ctr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ctr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ctr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ctr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0" type="dt"/>
          </p:nvPr>
        </p:nvSpPr>
        <p:spPr>
          <a:xfrm rot="-180000">
            <a:off x="3711407" y="4578462"/>
            <a:ext cx="4607740" cy="1163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405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1" type="ftr"/>
          </p:nvPr>
        </p:nvSpPr>
        <p:spPr>
          <a:xfrm rot="-180000">
            <a:off x="-4169" y="4883023"/>
            <a:ext cx="3035429" cy="1195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405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 rot="-180000">
            <a:off x="7388818" y="3832648"/>
            <a:ext cx="68038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800" u="none" cap="none" strike="noStrike">
                <a:solidFill>
                  <a:srgbClr val="FEFEFE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  <p:sp>
        <p:nvSpPr>
          <p:cNvPr id="121" name="Shape 121"/>
          <p:cNvSpPr/>
          <p:nvPr/>
        </p:nvSpPr>
        <p:spPr>
          <a:xfrm rot="-180000">
            <a:off x="3166038" y="5111356"/>
            <a:ext cx="386539" cy="515386"/>
          </a:xfrm>
          <a:prstGeom prst="star5">
            <a:avLst>
              <a:gd fmla="val 26693" name="adj"/>
              <a:gd fmla="val 105146" name="hf"/>
              <a:gd fmla="val 110557" name="vf"/>
            </a:avLst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514350" y="685802"/>
            <a:ext cx="7797662" cy="1151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aseline="0" sz="4050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514350" y="2063396"/>
            <a:ext cx="7796030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9050" marL="171450" rtl="0" algn="l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Font typeface="Arial"/>
              <a:buChar char="•"/>
              <a:defRPr baseline="0" sz="15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34290" marL="5143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3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49530" marL="8572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2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64769" marL="12001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64769" marL="15430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64770" marL="18859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64770" marL="22288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64770" marL="25717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64770" marL="29146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514350" y="685802"/>
            <a:ext cx="7796030" cy="31934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sz="405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514350" y="3742267"/>
            <a:ext cx="7796030" cy="16396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l">
              <a:spcBef>
                <a:spcPts val="0"/>
              </a:spcBef>
              <a:buClr>
                <a:schemeClr val="dk1"/>
              </a:buClr>
              <a:buFont typeface="Impact"/>
              <a:buNone/>
              <a:defRPr sz="1500">
                <a:solidFill>
                  <a:schemeClr val="dk1"/>
                </a:solidFill>
              </a:defRPr>
            </a:lvl1pPr>
            <a:lvl2pPr indent="0" marL="342900" rtl="0">
              <a:spcBef>
                <a:spcPts val="0"/>
              </a:spcBef>
              <a:buClr>
                <a:schemeClr val="lt1"/>
              </a:buClr>
              <a:buFont typeface="Impact"/>
              <a:buNone/>
              <a:defRPr sz="1500">
                <a:solidFill>
                  <a:schemeClr val="lt1"/>
                </a:solidFill>
              </a:defRPr>
            </a:lvl2pPr>
            <a:lvl3pPr indent="0" marL="685800" rtl="0">
              <a:spcBef>
                <a:spcPts val="0"/>
              </a:spcBef>
              <a:buClr>
                <a:schemeClr val="lt1"/>
              </a:buClr>
              <a:buFont typeface="Impact"/>
              <a:buNone/>
              <a:defRPr sz="1350">
                <a:solidFill>
                  <a:schemeClr val="lt1"/>
                </a:solidFill>
              </a:defRPr>
            </a:lvl3pPr>
            <a:lvl4pPr indent="0" marL="1028700" rtl="0">
              <a:spcBef>
                <a:spcPts val="0"/>
              </a:spcBef>
              <a:buClr>
                <a:schemeClr val="lt1"/>
              </a:buClr>
              <a:buFont typeface="Impact"/>
              <a:buNone/>
              <a:defRPr sz="1200">
                <a:solidFill>
                  <a:schemeClr val="lt1"/>
                </a:solidFill>
              </a:defRPr>
            </a:lvl4pPr>
            <a:lvl5pPr indent="0" marL="1371600" rtl="0">
              <a:spcBef>
                <a:spcPts val="0"/>
              </a:spcBef>
              <a:buClr>
                <a:schemeClr val="lt1"/>
              </a:buClr>
              <a:buFont typeface="Impact"/>
              <a:buNone/>
              <a:defRPr sz="1200">
                <a:solidFill>
                  <a:schemeClr val="lt1"/>
                </a:solidFill>
              </a:defRPr>
            </a:lvl5pPr>
            <a:lvl6pPr indent="0" marL="1714500" rtl="0">
              <a:spcBef>
                <a:spcPts val="0"/>
              </a:spcBef>
              <a:buClr>
                <a:schemeClr val="lt1"/>
              </a:buClr>
              <a:buFont typeface="Impact"/>
              <a:buNone/>
              <a:defRPr sz="1200">
                <a:solidFill>
                  <a:schemeClr val="lt1"/>
                </a:solidFill>
              </a:defRPr>
            </a:lvl6pPr>
            <a:lvl7pPr indent="0" marL="2057400" rtl="0">
              <a:spcBef>
                <a:spcPts val="0"/>
              </a:spcBef>
              <a:buClr>
                <a:schemeClr val="lt1"/>
              </a:buClr>
              <a:buFont typeface="Impact"/>
              <a:buNone/>
              <a:defRPr sz="1200">
                <a:solidFill>
                  <a:schemeClr val="lt1"/>
                </a:solidFill>
              </a:defRPr>
            </a:lvl7pPr>
            <a:lvl8pPr indent="0" marL="2400300" rtl="0">
              <a:spcBef>
                <a:spcPts val="0"/>
              </a:spcBef>
              <a:buClr>
                <a:schemeClr val="lt1"/>
              </a:buClr>
              <a:buFont typeface="Impact"/>
              <a:buNone/>
              <a:defRPr sz="1200">
                <a:solidFill>
                  <a:schemeClr val="lt1"/>
                </a:solidFill>
              </a:defRPr>
            </a:lvl8pPr>
            <a:lvl9pPr indent="0" marL="2743200" rtl="0">
              <a:spcBef>
                <a:spcPts val="0"/>
              </a:spcBef>
              <a:buClr>
                <a:schemeClr val="lt1"/>
              </a:buClr>
              <a:buFont typeface="Impact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514350" y="685800"/>
            <a:ext cx="7797662" cy="11581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aseline="0" sz="4050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514350" y="2063396"/>
            <a:ext cx="3816535" cy="33111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" marL="171450" rtl="0" algn="l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Font typeface="Arial"/>
              <a:buChar char="•"/>
              <a:defRPr baseline="0" sz="15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34290" marL="5143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3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49530" marL="8572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2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64769" marL="12001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64769" marL="15430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64770" marL="18859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64770" marL="22288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64770" marL="25717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64770" marL="29146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2" type="body"/>
          </p:nvPr>
        </p:nvSpPr>
        <p:spPr>
          <a:xfrm>
            <a:off x="4495478" y="2063396"/>
            <a:ext cx="3814904" cy="33111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" marL="171450" rtl="0" algn="l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Font typeface="Arial"/>
              <a:buChar char="•"/>
              <a:defRPr baseline="0" sz="15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34290" marL="5143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3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49530" marL="8572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2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64769" marL="12001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64769" marL="15430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64770" marL="18859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64770" marL="22288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64770" marL="25717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64770" marL="29146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514350" y="685800"/>
            <a:ext cx="7796030" cy="11581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aseline="0" sz="4050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8768" y="2063396"/>
            <a:ext cx="3642119" cy="6799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sz="1950">
                <a:solidFill>
                  <a:schemeClr val="accent1"/>
                </a:solidFill>
              </a:defRPr>
            </a:lvl1pPr>
            <a:lvl2pPr indent="0" marL="342900" rtl="0">
              <a:spcBef>
                <a:spcPts val="0"/>
              </a:spcBef>
              <a:buFont typeface="Impact"/>
              <a:buNone/>
              <a:defRPr b="1" sz="1500"/>
            </a:lvl2pPr>
            <a:lvl3pPr indent="0" marL="685800" rtl="0">
              <a:spcBef>
                <a:spcPts val="0"/>
              </a:spcBef>
              <a:buFont typeface="Impact"/>
              <a:buNone/>
              <a:defRPr b="1" sz="1350"/>
            </a:lvl3pPr>
            <a:lvl4pPr indent="0" marL="1028700" rtl="0">
              <a:spcBef>
                <a:spcPts val="0"/>
              </a:spcBef>
              <a:buFont typeface="Impact"/>
              <a:buNone/>
              <a:defRPr b="1" sz="1200"/>
            </a:lvl4pPr>
            <a:lvl5pPr indent="0" marL="1371600" rtl="0">
              <a:spcBef>
                <a:spcPts val="0"/>
              </a:spcBef>
              <a:buFont typeface="Impact"/>
              <a:buNone/>
              <a:defRPr b="1" sz="1200"/>
            </a:lvl5pPr>
            <a:lvl6pPr indent="0" marL="1714500" rtl="0">
              <a:spcBef>
                <a:spcPts val="0"/>
              </a:spcBef>
              <a:buFont typeface="Impact"/>
              <a:buNone/>
              <a:defRPr b="1" sz="1200"/>
            </a:lvl6pPr>
            <a:lvl7pPr indent="0" marL="2057400" rtl="0">
              <a:spcBef>
                <a:spcPts val="0"/>
              </a:spcBef>
              <a:buFont typeface="Impact"/>
              <a:buNone/>
              <a:defRPr b="1" sz="1200"/>
            </a:lvl7pPr>
            <a:lvl8pPr indent="0" marL="2400300" rtl="0">
              <a:spcBef>
                <a:spcPts val="0"/>
              </a:spcBef>
              <a:buFont typeface="Impact"/>
              <a:buNone/>
              <a:defRPr b="1" sz="1200"/>
            </a:lvl8pPr>
            <a:lvl9pPr indent="0" marL="2743200" rtl="0">
              <a:spcBef>
                <a:spcPts val="0"/>
              </a:spcBef>
              <a:buFont typeface="Impact"/>
              <a:buNone/>
              <a:defRPr b="1" sz="1200"/>
            </a:lvl9pPr>
          </a:lstStyle>
          <a:p/>
        </p:txBody>
      </p:sp>
      <p:sp>
        <p:nvSpPr>
          <p:cNvPr id="144" name="Shape 144"/>
          <p:cNvSpPr txBox="1"/>
          <p:nvPr>
            <p:ph idx="2" type="body"/>
          </p:nvPr>
        </p:nvSpPr>
        <p:spPr>
          <a:xfrm>
            <a:off x="514352" y="2861733"/>
            <a:ext cx="3816534" cy="25128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" marL="171450" rtl="0" algn="l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Font typeface="Arial"/>
              <a:buChar char="•"/>
              <a:defRPr baseline="0" sz="15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34290" marL="5143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3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49530" marL="8572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2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64769" marL="12001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64769" marL="15430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64770" marL="18859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64770" marL="22288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64770" marL="25717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64770" marL="29146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3" type="body"/>
          </p:nvPr>
        </p:nvSpPr>
        <p:spPr>
          <a:xfrm>
            <a:off x="4663644" y="2063396"/>
            <a:ext cx="3648367" cy="6799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sz="1950">
                <a:solidFill>
                  <a:schemeClr val="accent1"/>
                </a:solidFill>
              </a:defRPr>
            </a:lvl1pPr>
            <a:lvl2pPr indent="0" marL="342900" rtl="0">
              <a:spcBef>
                <a:spcPts val="0"/>
              </a:spcBef>
              <a:buFont typeface="Impact"/>
              <a:buNone/>
              <a:defRPr b="1" sz="1500"/>
            </a:lvl2pPr>
            <a:lvl3pPr indent="0" marL="685800" rtl="0">
              <a:spcBef>
                <a:spcPts val="0"/>
              </a:spcBef>
              <a:buFont typeface="Impact"/>
              <a:buNone/>
              <a:defRPr b="1" sz="1350"/>
            </a:lvl3pPr>
            <a:lvl4pPr indent="0" marL="1028700" rtl="0">
              <a:spcBef>
                <a:spcPts val="0"/>
              </a:spcBef>
              <a:buFont typeface="Impact"/>
              <a:buNone/>
              <a:defRPr b="1" sz="1200"/>
            </a:lvl4pPr>
            <a:lvl5pPr indent="0" marL="1371600" rtl="0">
              <a:spcBef>
                <a:spcPts val="0"/>
              </a:spcBef>
              <a:buFont typeface="Impact"/>
              <a:buNone/>
              <a:defRPr b="1" sz="1200"/>
            </a:lvl5pPr>
            <a:lvl6pPr indent="0" marL="1714500" rtl="0">
              <a:spcBef>
                <a:spcPts val="0"/>
              </a:spcBef>
              <a:buFont typeface="Impact"/>
              <a:buNone/>
              <a:defRPr b="1" sz="1200"/>
            </a:lvl6pPr>
            <a:lvl7pPr indent="0" marL="2057400" rtl="0">
              <a:spcBef>
                <a:spcPts val="0"/>
              </a:spcBef>
              <a:buFont typeface="Impact"/>
              <a:buNone/>
              <a:defRPr b="1" sz="1200"/>
            </a:lvl7pPr>
            <a:lvl8pPr indent="0" marL="2400300" rtl="0">
              <a:spcBef>
                <a:spcPts val="0"/>
              </a:spcBef>
              <a:buFont typeface="Impact"/>
              <a:buNone/>
              <a:defRPr b="1" sz="1200"/>
            </a:lvl8pPr>
            <a:lvl9pPr indent="0" marL="2743200" rtl="0">
              <a:spcBef>
                <a:spcPts val="0"/>
              </a:spcBef>
              <a:buFont typeface="Impact"/>
              <a:buNone/>
              <a:defRPr b="1" sz="1200"/>
            </a:lvl9pPr>
          </a:lstStyle>
          <a:p/>
        </p:txBody>
      </p:sp>
      <p:sp>
        <p:nvSpPr>
          <p:cNvPr id="146" name="Shape 146"/>
          <p:cNvSpPr txBox="1"/>
          <p:nvPr>
            <p:ph idx="4" type="body"/>
          </p:nvPr>
        </p:nvSpPr>
        <p:spPr>
          <a:xfrm>
            <a:off x="4495478" y="2861733"/>
            <a:ext cx="3816534" cy="25128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" marL="171450" rtl="0" algn="l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Font typeface="Arial"/>
              <a:buChar char="•"/>
              <a:defRPr baseline="0" sz="15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34290" marL="5143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3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49530" marL="8572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2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64769" marL="12001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64769" marL="15430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64770" marL="18859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64770" marL="22288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64770" marL="25717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64770" marL="29146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514350" y="685802"/>
            <a:ext cx="7797662" cy="1151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aseline="0" sz="4050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2" name="Shape 152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520231" y="685800"/>
            <a:ext cx="3095145" cy="202325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defRPr sz="27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3784601" y="685802"/>
            <a:ext cx="4525781" cy="4688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9050" marL="171450" rtl="0" algn="l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Font typeface="Arial"/>
              <a:buChar char="•"/>
              <a:defRPr baseline="0" sz="15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34290" marL="5143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3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49530" marL="8572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2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64769" marL="12001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64769" marL="15430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64770" marL="18859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64770" marL="22288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64770" marL="25717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64770" marL="29146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2" type="body"/>
          </p:nvPr>
        </p:nvSpPr>
        <p:spPr>
          <a:xfrm>
            <a:off x="520233" y="2709055"/>
            <a:ext cx="3095145" cy="26655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Impact"/>
              <a:buNone/>
              <a:defRPr sz="1350"/>
            </a:lvl1pPr>
            <a:lvl2pPr indent="0" marL="342900" rtl="0">
              <a:spcBef>
                <a:spcPts val="0"/>
              </a:spcBef>
              <a:buFont typeface="Impact"/>
              <a:buNone/>
              <a:defRPr sz="1050"/>
            </a:lvl2pPr>
            <a:lvl3pPr indent="0" marL="685800" rtl="0">
              <a:spcBef>
                <a:spcPts val="0"/>
              </a:spcBef>
              <a:buFont typeface="Impact"/>
              <a:buNone/>
              <a:defRPr sz="900"/>
            </a:lvl3pPr>
            <a:lvl4pPr indent="0" marL="1028700" rtl="0">
              <a:spcBef>
                <a:spcPts val="0"/>
              </a:spcBef>
              <a:buFont typeface="Impact"/>
              <a:buNone/>
              <a:defRPr sz="750"/>
            </a:lvl4pPr>
            <a:lvl5pPr indent="0" marL="1371600" rtl="0">
              <a:spcBef>
                <a:spcPts val="0"/>
              </a:spcBef>
              <a:buFont typeface="Impact"/>
              <a:buNone/>
              <a:defRPr sz="750"/>
            </a:lvl5pPr>
            <a:lvl6pPr indent="0" marL="1714500" rtl="0">
              <a:spcBef>
                <a:spcPts val="0"/>
              </a:spcBef>
              <a:buFont typeface="Impact"/>
              <a:buNone/>
              <a:defRPr sz="750"/>
            </a:lvl6pPr>
            <a:lvl7pPr indent="0" marL="2057400" rtl="0">
              <a:spcBef>
                <a:spcPts val="0"/>
              </a:spcBef>
              <a:buFont typeface="Impact"/>
              <a:buNone/>
              <a:defRPr sz="750"/>
            </a:lvl7pPr>
            <a:lvl8pPr indent="0" marL="2400300" rtl="0">
              <a:spcBef>
                <a:spcPts val="0"/>
              </a:spcBef>
              <a:buFont typeface="Impact"/>
              <a:buNone/>
              <a:defRPr sz="750"/>
            </a:lvl8pPr>
            <a:lvl9pPr indent="0" marL="2743200" rtl="0">
              <a:spcBef>
                <a:spcPts val="0"/>
              </a:spcBef>
              <a:buFont typeface="Impact"/>
              <a:buNone/>
              <a:defRPr sz="750"/>
            </a:lvl9pPr>
          </a:lstStyle>
          <a:p/>
        </p:txBody>
      </p:sp>
      <p:sp>
        <p:nvSpPr>
          <p:cNvPr id="163" name="Shape 163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65" name="Shape 165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1295400" y="1935202"/>
            <a:ext cx="76961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marL="341313" rtl="0">
              <a:spcBef>
                <a:spcPts val="640"/>
              </a:spcBef>
              <a:spcAft>
                <a:spcPts val="0"/>
              </a:spcAft>
              <a:buSzPct val="100000"/>
              <a:buFont typeface="Arial"/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indent="-106362" marL="741363" rtl="0">
              <a:spcBef>
                <a:spcPts val="0"/>
              </a:spcBef>
              <a:spcAft>
                <a:spcPts val="0"/>
              </a:spcAft>
              <a:buSzPct val="100000"/>
              <a:buFont typeface="Arial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461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3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1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4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514350" y="685800"/>
            <a:ext cx="4758976" cy="202325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defRPr sz="27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68" name="Shape 168"/>
          <p:cNvSpPr/>
          <p:nvPr>
            <p:ph idx="2" type="pic"/>
          </p:nvPr>
        </p:nvSpPr>
        <p:spPr>
          <a:xfrm>
            <a:off x="5611771" y="2"/>
            <a:ext cx="2698610" cy="5071532"/>
          </a:xfrm>
          <a:prstGeom prst="rect">
            <a:avLst/>
          </a:prstGeom>
          <a:noFill/>
          <a:ln cap="flat" cmpd="thinThick" w="571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514352" y="2709053"/>
            <a:ext cx="4758975" cy="23624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Impact"/>
              <a:buNone/>
              <a:defRPr sz="1350"/>
            </a:lvl1pPr>
            <a:lvl2pPr indent="0" marL="342900" rtl="0">
              <a:spcBef>
                <a:spcPts val="0"/>
              </a:spcBef>
              <a:buFont typeface="Impact"/>
              <a:buNone/>
              <a:defRPr sz="1050"/>
            </a:lvl2pPr>
            <a:lvl3pPr indent="0" marL="685800" rtl="0">
              <a:spcBef>
                <a:spcPts val="0"/>
              </a:spcBef>
              <a:buFont typeface="Impact"/>
              <a:buNone/>
              <a:defRPr sz="900"/>
            </a:lvl3pPr>
            <a:lvl4pPr indent="0" marL="1028700" rtl="0">
              <a:spcBef>
                <a:spcPts val="0"/>
              </a:spcBef>
              <a:buFont typeface="Impact"/>
              <a:buNone/>
              <a:defRPr sz="750"/>
            </a:lvl4pPr>
            <a:lvl5pPr indent="0" marL="1371600" rtl="0">
              <a:spcBef>
                <a:spcPts val="0"/>
              </a:spcBef>
              <a:buFont typeface="Impact"/>
              <a:buNone/>
              <a:defRPr sz="750"/>
            </a:lvl5pPr>
            <a:lvl6pPr indent="0" marL="1714500" rtl="0">
              <a:spcBef>
                <a:spcPts val="0"/>
              </a:spcBef>
              <a:buFont typeface="Impact"/>
              <a:buNone/>
              <a:defRPr sz="750"/>
            </a:lvl6pPr>
            <a:lvl7pPr indent="0" marL="2057400" rtl="0">
              <a:spcBef>
                <a:spcPts val="0"/>
              </a:spcBef>
              <a:buFont typeface="Impact"/>
              <a:buNone/>
              <a:defRPr sz="750"/>
            </a:lvl7pPr>
            <a:lvl8pPr indent="0" marL="2400300" rtl="0">
              <a:spcBef>
                <a:spcPts val="0"/>
              </a:spcBef>
              <a:buFont typeface="Impact"/>
              <a:buNone/>
              <a:defRPr sz="750"/>
            </a:lvl8pPr>
            <a:lvl9pPr indent="0" marL="2743200" rtl="0">
              <a:spcBef>
                <a:spcPts val="0"/>
              </a:spcBef>
              <a:buFont typeface="Impact"/>
              <a:buNone/>
              <a:defRPr sz="750"/>
            </a:lvl9pPr>
          </a:lstStyle>
          <a:p/>
        </p:txBody>
      </p:sp>
      <p:sp>
        <p:nvSpPr>
          <p:cNvPr id="170" name="Shape 170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71" name="Shape 171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72" name="Shape 172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anoramic Picture with Caption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514350" y="4106332"/>
            <a:ext cx="7796030" cy="58884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75" name="Shape 175"/>
          <p:cNvSpPr/>
          <p:nvPr>
            <p:ph idx="2" type="pic"/>
          </p:nvPr>
        </p:nvSpPr>
        <p:spPr>
          <a:xfrm>
            <a:off x="514352" y="685802"/>
            <a:ext cx="7794384" cy="3194902"/>
          </a:xfrm>
          <a:prstGeom prst="rect">
            <a:avLst/>
          </a:prstGeom>
          <a:noFill/>
          <a:ln cap="flat" cmpd="thinThick" w="571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514335" y="4702923"/>
            <a:ext cx="7796045" cy="6824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l">
              <a:spcBef>
                <a:spcPts val="0"/>
              </a:spcBef>
              <a:buFont typeface="Impact"/>
              <a:buNone/>
              <a:defRPr sz="1200"/>
            </a:lvl1pPr>
            <a:lvl2pPr indent="0" marL="342900" rtl="0">
              <a:spcBef>
                <a:spcPts val="0"/>
              </a:spcBef>
              <a:buFont typeface="Impact"/>
              <a:buNone/>
              <a:defRPr sz="1050"/>
            </a:lvl2pPr>
            <a:lvl3pPr indent="0" marL="685800" rtl="0">
              <a:spcBef>
                <a:spcPts val="0"/>
              </a:spcBef>
              <a:buFont typeface="Impact"/>
              <a:buNone/>
              <a:defRPr sz="900"/>
            </a:lvl3pPr>
            <a:lvl4pPr indent="0" marL="1028700" rtl="0">
              <a:spcBef>
                <a:spcPts val="0"/>
              </a:spcBef>
              <a:buFont typeface="Impact"/>
              <a:buNone/>
              <a:defRPr sz="750"/>
            </a:lvl4pPr>
            <a:lvl5pPr indent="0" marL="1371600" rtl="0">
              <a:spcBef>
                <a:spcPts val="0"/>
              </a:spcBef>
              <a:buFont typeface="Impact"/>
              <a:buNone/>
              <a:defRPr sz="750"/>
            </a:lvl5pPr>
            <a:lvl6pPr indent="0" marL="1714500" rtl="0">
              <a:spcBef>
                <a:spcPts val="0"/>
              </a:spcBef>
              <a:buFont typeface="Impact"/>
              <a:buNone/>
              <a:defRPr sz="750"/>
            </a:lvl6pPr>
            <a:lvl7pPr indent="0" marL="2057400" rtl="0">
              <a:spcBef>
                <a:spcPts val="0"/>
              </a:spcBef>
              <a:buFont typeface="Impact"/>
              <a:buNone/>
              <a:defRPr sz="750"/>
            </a:lvl7pPr>
            <a:lvl8pPr indent="0" marL="2400300" rtl="0">
              <a:spcBef>
                <a:spcPts val="0"/>
              </a:spcBef>
              <a:buFont typeface="Impact"/>
              <a:buNone/>
              <a:defRPr sz="750"/>
            </a:lvl8pPr>
            <a:lvl9pPr indent="0" marL="2743200" rtl="0">
              <a:spcBef>
                <a:spcPts val="0"/>
              </a:spcBef>
              <a:buFont typeface="Impact"/>
              <a:buNone/>
              <a:defRPr sz="750"/>
            </a:lvl9pPr>
          </a:lstStyle>
          <a:p/>
        </p:txBody>
      </p:sp>
      <p:sp>
        <p:nvSpPr>
          <p:cNvPr id="177" name="Shape 177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78" name="Shape 178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79" name="Shape 179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aption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514352" y="685802"/>
            <a:ext cx="7797677" cy="3194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defRPr sz="36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514335" y="4106332"/>
            <a:ext cx="7796047" cy="127360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 algn="ctr">
              <a:spcBef>
                <a:spcPts val="0"/>
              </a:spcBef>
              <a:buFont typeface="Impact"/>
              <a:buNone/>
              <a:defRPr sz="1350"/>
            </a:lvl1pPr>
            <a:lvl2pPr indent="0" marL="342900" rtl="0">
              <a:spcBef>
                <a:spcPts val="0"/>
              </a:spcBef>
              <a:buFont typeface="Impact"/>
              <a:buNone/>
              <a:defRPr sz="1050"/>
            </a:lvl2pPr>
            <a:lvl3pPr indent="0" marL="685800" rtl="0">
              <a:spcBef>
                <a:spcPts val="0"/>
              </a:spcBef>
              <a:buFont typeface="Impact"/>
              <a:buNone/>
              <a:defRPr sz="900"/>
            </a:lvl3pPr>
            <a:lvl4pPr indent="0" marL="1028700" rtl="0">
              <a:spcBef>
                <a:spcPts val="0"/>
              </a:spcBef>
              <a:buFont typeface="Impact"/>
              <a:buNone/>
              <a:defRPr sz="750"/>
            </a:lvl4pPr>
            <a:lvl5pPr indent="0" marL="1371600" rtl="0">
              <a:spcBef>
                <a:spcPts val="0"/>
              </a:spcBef>
              <a:buFont typeface="Impact"/>
              <a:buNone/>
              <a:defRPr sz="750"/>
            </a:lvl5pPr>
            <a:lvl6pPr indent="0" marL="1714500" rtl="0">
              <a:spcBef>
                <a:spcPts val="0"/>
              </a:spcBef>
              <a:buFont typeface="Impact"/>
              <a:buNone/>
              <a:defRPr sz="750"/>
            </a:lvl6pPr>
            <a:lvl7pPr indent="0" marL="2057400" rtl="0">
              <a:spcBef>
                <a:spcPts val="0"/>
              </a:spcBef>
              <a:buFont typeface="Impact"/>
              <a:buNone/>
              <a:defRPr sz="750"/>
            </a:lvl7pPr>
            <a:lvl8pPr indent="0" marL="2400300" rtl="0">
              <a:spcBef>
                <a:spcPts val="0"/>
              </a:spcBef>
              <a:buFont typeface="Impact"/>
              <a:buNone/>
              <a:defRPr sz="750"/>
            </a:lvl8pPr>
            <a:lvl9pPr indent="0" marL="2743200" rtl="0">
              <a:spcBef>
                <a:spcPts val="0"/>
              </a:spcBef>
              <a:buFont typeface="Impact"/>
              <a:buNone/>
              <a:defRPr sz="750"/>
            </a:lvl9pPr>
          </a:lstStyle>
          <a:p/>
        </p:txBody>
      </p:sp>
      <p:sp>
        <p:nvSpPr>
          <p:cNvPr id="183" name="Shape 183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84" name="Shape 184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85" name="Shape 185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with Caption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841300" y="685800"/>
            <a:ext cx="7143764" cy="2916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defRPr sz="36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1162699" y="3610032"/>
            <a:ext cx="6500967" cy="3777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r">
              <a:spcBef>
                <a:spcPts val="0"/>
              </a:spcBef>
              <a:buClr>
                <a:srgbClr val="FEFEFE"/>
              </a:buClr>
              <a:buFont typeface="Impact"/>
              <a:buNone/>
              <a:defRPr sz="1050">
                <a:solidFill>
                  <a:srgbClr val="FEFEFE"/>
                </a:solidFill>
              </a:defRPr>
            </a:lvl1pPr>
            <a:lvl2pPr indent="0" marL="342900" rtl="0">
              <a:spcBef>
                <a:spcPts val="0"/>
              </a:spcBef>
              <a:buFont typeface="Impact"/>
              <a:buNone/>
              <a:defRPr sz="1050"/>
            </a:lvl2pPr>
            <a:lvl3pPr indent="0" marL="685800" rtl="0">
              <a:spcBef>
                <a:spcPts val="0"/>
              </a:spcBef>
              <a:buFont typeface="Impact"/>
              <a:buNone/>
              <a:defRPr sz="900"/>
            </a:lvl3pPr>
            <a:lvl4pPr indent="0" marL="1028700" rtl="0">
              <a:spcBef>
                <a:spcPts val="0"/>
              </a:spcBef>
              <a:buFont typeface="Impact"/>
              <a:buNone/>
              <a:defRPr sz="750"/>
            </a:lvl4pPr>
            <a:lvl5pPr indent="0" marL="1371600" rtl="0">
              <a:spcBef>
                <a:spcPts val="0"/>
              </a:spcBef>
              <a:buFont typeface="Impact"/>
              <a:buNone/>
              <a:defRPr sz="750"/>
            </a:lvl5pPr>
            <a:lvl6pPr indent="0" marL="1714500" rtl="0">
              <a:spcBef>
                <a:spcPts val="0"/>
              </a:spcBef>
              <a:buFont typeface="Impact"/>
              <a:buNone/>
              <a:defRPr sz="750"/>
            </a:lvl6pPr>
            <a:lvl7pPr indent="0" marL="2057400" rtl="0">
              <a:spcBef>
                <a:spcPts val="0"/>
              </a:spcBef>
              <a:buFont typeface="Impact"/>
              <a:buNone/>
              <a:defRPr sz="750"/>
            </a:lvl7pPr>
            <a:lvl8pPr indent="0" marL="2400300" rtl="0">
              <a:spcBef>
                <a:spcPts val="0"/>
              </a:spcBef>
              <a:buFont typeface="Impact"/>
              <a:buNone/>
              <a:defRPr sz="750"/>
            </a:lvl8pPr>
            <a:lvl9pPr indent="0" marL="2743200" rtl="0">
              <a:spcBef>
                <a:spcPts val="0"/>
              </a:spcBef>
              <a:buFont typeface="Impact"/>
              <a:buNone/>
              <a:defRPr sz="750"/>
            </a:lvl9pPr>
          </a:lstStyle>
          <a:p/>
        </p:txBody>
      </p:sp>
      <p:sp>
        <p:nvSpPr>
          <p:cNvPr id="189" name="Shape 189"/>
          <p:cNvSpPr txBox="1"/>
          <p:nvPr>
            <p:ph idx="2" type="body"/>
          </p:nvPr>
        </p:nvSpPr>
        <p:spPr>
          <a:xfrm>
            <a:off x="514350" y="4106333"/>
            <a:ext cx="7797662" cy="126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 algn="ctr">
              <a:spcBef>
                <a:spcPts val="0"/>
              </a:spcBef>
              <a:buFont typeface="Impact"/>
              <a:buNone/>
              <a:defRPr sz="1350"/>
            </a:lvl1pPr>
            <a:lvl2pPr indent="0" marL="342900" rtl="0">
              <a:spcBef>
                <a:spcPts val="0"/>
              </a:spcBef>
              <a:buFont typeface="Impact"/>
              <a:buNone/>
              <a:defRPr sz="1050"/>
            </a:lvl2pPr>
            <a:lvl3pPr indent="0" marL="685800" rtl="0">
              <a:spcBef>
                <a:spcPts val="0"/>
              </a:spcBef>
              <a:buFont typeface="Impact"/>
              <a:buNone/>
              <a:defRPr sz="900"/>
            </a:lvl3pPr>
            <a:lvl4pPr indent="0" marL="1028700" rtl="0">
              <a:spcBef>
                <a:spcPts val="0"/>
              </a:spcBef>
              <a:buFont typeface="Impact"/>
              <a:buNone/>
              <a:defRPr sz="750"/>
            </a:lvl4pPr>
            <a:lvl5pPr indent="0" marL="1371600" rtl="0">
              <a:spcBef>
                <a:spcPts val="0"/>
              </a:spcBef>
              <a:buFont typeface="Impact"/>
              <a:buNone/>
              <a:defRPr sz="750"/>
            </a:lvl5pPr>
            <a:lvl6pPr indent="0" marL="1714500" rtl="0">
              <a:spcBef>
                <a:spcPts val="0"/>
              </a:spcBef>
              <a:buFont typeface="Impact"/>
              <a:buNone/>
              <a:defRPr sz="750"/>
            </a:lvl6pPr>
            <a:lvl7pPr indent="0" marL="2057400" rtl="0">
              <a:spcBef>
                <a:spcPts val="0"/>
              </a:spcBef>
              <a:buFont typeface="Impact"/>
              <a:buNone/>
              <a:defRPr sz="750"/>
            </a:lvl7pPr>
            <a:lvl8pPr indent="0" marL="2400300" rtl="0">
              <a:spcBef>
                <a:spcPts val="0"/>
              </a:spcBef>
              <a:buFont typeface="Impact"/>
              <a:buNone/>
              <a:defRPr sz="750"/>
            </a:lvl8pPr>
            <a:lvl9pPr indent="0" marL="2743200" rtl="0">
              <a:spcBef>
                <a:spcPts val="0"/>
              </a:spcBef>
              <a:buFont typeface="Impact"/>
              <a:buNone/>
              <a:defRPr sz="750"/>
            </a:lvl9pPr>
          </a:lstStyle>
          <a:p/>
        </p:txBody>
      </p:sp>
      <p:sp>
        <p:nvSpPr>
          <p:cNvPr id="190" name="Shape 190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91" name="Shape 191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92" name="Shape 192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  <p:sp>
        <p:nvSpPr>
          <p:cNvPr id="193" name="Shape 193"/>
          <p:cNvSpPr txBox="1"/>
          <p:nvPr/>
        </p:nvSpPr>
        <p:spPr>
          <a:xfrm>
            <a:off x="514350" y="892628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FFFFF"/>
              </a:buClr>
              <a:buSzPct val="25000"/>
              <a:buFont typeface="Impact"/>
              <a:buNone/>
            </a:pPr>
            <a:r>
              <a:rPr b="0" baseline="0" i="0" lang="en-US" sz="6000" u="none" cap="none" strike="noStrik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7854811" y="2922826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FFFFFF"/>
              </a:buClr>
              <a:buSzPct val="25000"/>
              <a:buFont typeface="Impact"/>
              <a:buNone/>
            </a:pPr>
            <a:r>
              <a:rPr b="0" baseline="0" i="0" lang="en-US" sz="6000" u="none" cap="none" strike="noStrik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”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Name Card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514350" y="1723857"/>
            <a:ext cx="7796030" cy="25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sz="36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514350" y="4247467"/>
            <a:ext cx="7796030" cy="11406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l">
              <a:spcBef>
                <a:spcPts val="0"/>
              </a:spcBef>
              <a:buFont typeface="Impact"/>
              <a:buNone/>
              <a:defRPr sz="1350"/>
            </a:lvl1pPr>
            <a:lvl2pPr indent="0" marL="342900" rtl="0">
              <a:spcBef>
                <a:spcPts val="0"/>
              </a:spcBef>
              <a:buFont typeface="Impact"/>
              <a:buNone/>
              <a:defRPr sz="1050"/>
            </a:lvl2pPr>
            <a:lvl3pPr indent="0" marL="685800" rtl="0">
              <a:spcBef>
                <a:spcPts val="0"/>
              </a:spcBef>
              <a:buFont typeface="Impact"/>
              <a:buNone/>
              <a:defRPr sz="900"/>
            </a:lvl3pPr>
            <a:lvl4pPr indent="0" marL="1028700" rtl="0">
              <a:spcBef>
                <a:spcPts val="0"/>
              </a:spcBef>
              <a:buFont typeface="Impact"/>
              <a:buNone/>
              <a:defRPr sz="750"/>
            </a:lvl4pPr>
            <a:lvl5pPr indent="0" marL="1371600" rtl="0">
              <a:spcBef>
                <a:spcPts val="0"/>
              </a:spcBef>
              <a:buFont typeface="Impact"/>
              <a:buNone/>
              <a:defRPr sz="750"/>
            </a:lvl5pPr>
            <a:lvl6pPr indent="0" marL="1714500" rtl="0">
              <a:spcBef>
                <a:spcPts val="0"/>
              </a:spcBef>
              <a:buFont typeface="Impact"/>
              <a:buNone/>
              <a:defRPr sz="750"/>
            </a:lvl6pPr>
            <a:lvl7pPr indent="0" marL="2057400" rtl="0">
              <a:spcBef>
                <a:spcPts val="0"/>
              </a:spcBef>
              <a:buFont typeface="Impact"/>
              <a:buNone/>
              <a:defRPr sz="750"/>
            </a:lvl7pPr>
            <a:lvl8pPr indent="0" marL="2400300" rtl="0">
              <a:spcBef>
                <a:spcPts val="0"/>
              </a:spcBef>
              <a:buFont typeface="Impact"/>
              <a:buNone/>
              <a:defRPr sz="750"/>
            </a:lvl8pPr>
            <a:lvl9pPr indent="0" marL="2743200" rtl="0">
              <a:spcBef>
                <a:spcPts val="0"/>
              </a:spcBef>
              <a:buFont typeface="Impact"/>
              <a:buNone/>
              <a:defRPr sz="750"/>
            </a:lvl9pPr>
          </a:lstStyle>
          <a:p/>
        </p:txBody>
      </p:sp>
      <p:sp>
        <p:nvSpPr>
          <p:cNvPr id="198" name="Shape 198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99" name="Shape 199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200" name="Shape 200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Column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514350" y="685802"/>
            <a:ext cx="7796030" cy="1151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514352" y="2063394"/>
            <a:ext cx="248259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sz="1800">
                <a:solidFill>
                  <a:schemeClr val="accent1"/>
                </a:solidFill>
              </a:defRPr>
            </a:lvl1pPr>
            <a:lvl2pPr indent="0" marL="342900" rtl="0">
              <a:spcBef>
                <a:spcPts val="0"/>
              </a:spcBef>
              <a:buFont typeface="Impact"/>
              <a:buNone/>
              <a:defRPr b="1" sz="1500"/>
            </a:lvl2pPr>
            <a:lvl3pPr indent="0" marL="685800" rtl="0">
              <a:spcBef>
                <a:spcPts val="0"/>
              </a:spcBef>
              <a:buFont typeface="Impact"/>
              <a:buNone/>
              <a:defRPr b="1" sz="1350"/>
            </a:lvl3pPr>
            <a:lvl4pPr indent="0" marL="1028700" rtl="0">
              <a:spcBef>
                <a:spcPts val="0"/>
              </a:spcBef>
              <a:buFont typeface="Impact"/>
              <a:buNone/>
              <a:defRPr b="1" sz="1200"/>
            </a:lvl4pPr>
            <a:lvl5pPr indent="0" marL="1371600" rtl="0">
              <a:spcBef>
                <a:spcPts val="0"/>
              </a:spcBef>
              <a:buFont typeface="Impact"/>
              <a:buNone/>
              <a:defRPr b="1" sz="1200"/>
            </a:lvl5pPr>
            <a:lvl6pPr indent="0" marL="1714500" rtl="0">
              <a:spcBef>
                <a:spcPts val="0"/>
              </a:spcBef>
              <a:buFont typeface="Impact"/>
              <a:buNone/>
              <a:defRPr b="1" sz="1200"/>
            </a:lvl6pPr>
            <a:lvl7pPr indent="0" marL="2057400" rtl="0">
              <a:spcBef>
                <a:spcPts val="0"/>
              </a:spcBef>
              <a:buFont typeface="Impact"/>
              <a:buNone/>
              <a:defRPr b="1" sz="1200"/>
            </a:lvl7pPr>
            <a:lvl8pPr indent="0" marL="2400300" rtl="0">
              <a:spcBef>
                <a:spcPts val="0"/>
              </a:spcBef>
              <a:buFont typeface="Impact"/>
              <a:buNone/>
              <a:defRPr b="1" sz="1200"/>
            </a:lvl8pPr>
            <a:lvl9pPr indent="0" marL="2743200" rtl="0">
              <a:spcBef>
                <a:spcPts val="0"/>
              </a:spcBef>
              <a:buFont typeface="Impact"/>
              <a:buNone/>
              <a:defRPr b="1" sz="1200"/>
            </a:lvl9pPr>
          </a:lstStyle>
          <a:p/>
        </p:txBody>
      </p:sp>
      <p:sp>
        <p:nvSpPr>
          <p:cNvPr id="204" name="Shape 204"/>
          <p:cNvSpPr txBox="1"/>
          <p:nvPr>
            <p:ph idx="2" type="body"/>
          </p:nvPr>
        </p:nvSpPr>
        <p:spPr>
          <a:xfrm>
            <a:off x="514352" y="2639658"/>
            <a:ext cx="2482595" cy="27349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Impact"/>
              <a:buNone/>
              <a:defRPr sz="1050"/>
            </a:lvl1pPr>
            <a:lvl2pPr indent="0" marL="342900" rtl="0">
              <a:spcBef>
                <a:spcPts val="0"/>
              </a:spcBef>
              <a:buFont typeface="Impact"/>
              <a:buNone/>
              <a:defRPr sz="900"/>
            </a:lvl2pPr>
            <a:lvl3pPr indent="0" marL="685800" rtl="0">
              <a:spcBef>
                <a:spcPts val="0"/>
              </a:spcBef>
              <a:buFont typeface="Impact"/>
              <a:buNone/>
              <a:defRPr sz="750"/>
            </a:lvl3pPr>
            <a:lvl4pPr indent="0" marL="1028700" rtl="0">
              <a:spcBef>
                <a:spcPts val="0"/>
              </a:spcBef>
              <a:buFont typeface="Impact"/>
              <a:buNone/>
              <a:defRPr sz="675"/>
            </a:lvl4pPr>
            <a:lvl5pPr indent="0" marL="1371600" rtl="0">
              <a:spcBef>
                <a:spcPts val="0"/>
              </a:spcBef>
              <a:buFont typeface="Impact"/>
              <a:buNone/>
              <a:defRPr sz="675"/>
            </a:lvl5pPr>
            <a:lvl6pPr indent="0" marL="1714500" rtl="0">
              <a:spcBef>
                <a:spcPts val="0"/>
              </a:spcBef>
              <a:buFont typeface="Impact"/>
              <a:buNone/>
              <a:defRPr sz="675"/>
            </a:lvl6pPr>
            <a:lvl7pPr indent="0" marL="2057400" rtl="0">
              <a:spcBef>
                <a:spcPts val="0"/>
              </a:spcBef>
              <a:buFont typeface="Impact"/>
              <a:buNone/>
              <a:defRPr sz="675"/>
            </a:lvl7pPr>
            <a:lvl8pPr indent="0" marL="2400300" rtl="0">
              <a:spcBef>
                <a:spcPts val="0"/>
              </a:spcBef>
              <a:buFont typeface="Impact"/>
              <a:buNone/>
              <a:defRPr sz="675"/>
            </a:lvl8pPr>
            <a:lvl9pPr indent="0" marL="2743200" rtl="0">
              <a:spcBef>
                <a:spcPts val="0"/>
              </a:spcBef>
              <a:buFont typeface="Impact"/>
              <a:buNone/>
              <a:defRPr sz="675"/>
            </a:lvl9pPr>
          </a:lstStyle>
          <a:p/>
        </p:txBody>
      </p:sp>
      <p:sp>
        <p:nvSpPr>
          <p:cNvPr id="205" name="Shape 205"/>
          <p:cNvSpPr txBox="1"/>
          <p:nvPr>
            <p:ph idx="3" type="body"/>
          </p:nvPr>
        </p:nvSpPr>
        <p:spPr>
          <a:xfrm>
            <a:off x="3175966" y="2063394"/>
            <a:ext cx="248259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sz="1800">
                <a:solidFill>
                  <a:schemeClr val="accent1"/>
                </a:solidFill>
              </a:defRPr>
            </a:lvl1pPr>
            <a:lvl2pPr indent="0" marL="342900" rtl="0">
              <a:spcBef>
                <a:spcPts val="0"/>
              </a:spcBef>
              <a:buFont typeface="Impact"/>
              <a:buNone/>
              <a:defRPr b="1" sz="1500"/>
            </a:lvl2pPr>
            <a:lvl3pPr indent="0" marL="685800" rtl="0">
              <a:spcBef>
                <a:spcPts val="0"/>
              </a:spcBef>
              <a:buFont typeface="Impact"/>
              <a:buNone/>
              <a:defRPr b="1" sz="1350"/>
            </a:lvl3pPr>
            <a:lvl4pPr indent="0" marL="1028700" rtl="0">
              <a:spcBef>
                <a:spcPts val="0"/>
              </a:spcBef>
              <a:buFont typeface="Impact"/>
              <a:buNone/>
              <a:defRPr b="1" sz="1200"/>
            </a:lvl4pPr>
            <a:lvl5pPr indent="0" marL="1371600" rtl="0">
              <a:spcBef>
                <a:spcPts val="0"/>
              </a:spcBef>
              <a:buFont typeface="Impact"/>
              <a:buNone/>
              <a:defRPr b="1" sz="1200"/>
            </a:lvl5pPr>
            <a:lvl6pPr indent="0" marL="1714500" rtl="0">
              <a:spcBef>
                <a:spcPts val="0"/>
              </a:spcBef>
              <a:buFont typeface="Impact"/>
              <a:buNone/>
              <a:defRPr b="1" sz="1200"/>
            </a:lvl6pPr>
            <a:lvl7pPr indent="0" marL="2057400" rtl="0">
              <a:spcBef>
                <a:spcPts val="0"/>
              </a:spcBef>
              <a:buFont typeface="Impact"/>
              <a:buNone/>
              <a:defRPr b="1" sz="1200"/>
            </a:lvl7pPr>
            <a:lvl8pPr indent="0" marL="2400300" rtl="0">
              <a:spcBef>
                <a:spcPts val="0"/>
              </a:spcBef>
              <a:buFont typeface="Impact"/>
              <a:buNone/>
              <a:defRPr b="1" sz="1200"/>
            </a:lvl8pPr>
            <a:lvl9pPr indent="0" marL="2743200" rtl="0">
              <a:spcBef>
                <a:spcPts val="0"/>
              </a:spcBef>
              <a:buFont typeface="Impact"/>
              <a:buNone/>
              <a:defRPr b="1" sz="1200"/>
            </a:lvl9pPr>
          </a:lstStyle>
          <a:p/>
        </p:txBody>
      </p:sp>
      <p:sp>
        <p:nvSpPr>
          <p:cNvPr id="206" name="Shape 206"/>
          <p:cNvSpPr txBox="1"/>
          <p:nvPr>
            <p:ph idx="4" type="body"/>
          </p:nvPr>
        </p:nvSpPr>
        <p:spPr>
          <a:xfrm>
            <a:off x="3175966" y="2639658"/>
            <a:ext cx="2482595" cy="27349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Impact"/>
              <a:buNone/>
              <a:defRPr sz="1050"/>
            </a:lvl1pPr>
            <a:lvl2pPr indent="0" marL="342900" rtl="0">
              <a:spcBef>
                <a:spcPts val="0"/>
              </a:spcBef>
              <a:buFont typeface="Impact"/>
              <a:buNone/>
              <a:defRPr sz="900"/>
            </a:lvl2pPr>
            <a:lvl3pPr indent="0" marL="685800" rtl="0">
              <a:spcBef>
                <a:spcPts val="0"/>
              </a:spcBef>
              <a:buFont typeface="Impact"/>
              <a:buNone/>
              <a:defRPr sz="750"/>
            </a:lvl3pPr>
            <a:lvl4pPr indent="0" marL="1028700" rtl="0">
              <a:spcBef>
                <a:spcPts val="0"/>
              </a:spcBef>
              <a:buFont typeface="Impact"/>
              <a:buNone/>
              <a:defRPr sz="675"/>
            </a:lvl4pPr>
            <a:lvl5pPr indent="0" marL="1371600" rtl="0">
              <a:spcBef>
                <a:spcPts val="0"/>
              </a:spcBef>
              <a:buFont typeface="Impact"/>
              <a:buNone/>
              <a:defRPr sz="675"/>
            </a:lvl5pPr>
            <a:lvl6pPr indent="0" marL="1714500" rtl="0">
              <a:spcBef>
                <a:spcPts val="0"/>
              </a:spcBef>
              <a:buFont typeface="Impact"/>
              <a:buNone/>
              <a:defRPr sz="675"/>
            </a:lvl6pPr>
            <a:lvl7pPr indent="0" marL="2057400" rtl="0">
              <a:spcBef>
                <a:spcPts val="0"/>
              </a:spcBef>
              <a:buFont typeface="Impact"/>
              <a:buNone/>
              <a:defRPr sz="675"/>
            </a:lvl7pPr>
            <a:lvl8pPr indent="0" marL="2400300" rtl="0">
              <a:spcBef>
                <a:spcPts val="0"/>
              </a:spcBef>
              <a:buFont typeface="Impact"/>
              <a:buNone/>
              <a:defRPr sz="675"/>
            </a:lvl8pPr>
            <a:lvl9pPr indent="0" marL="2743200" rtl="0">
              <a:spcBef>
                <a:spcPts val="0"/>
              </a:spcBef>
              <a:buFont typeface="Impact"/>
              <a:buNone/>
              <a:defRPr sz="675"/>
            </a:lvl9pPr>
          </a:lstStyle>
          <a:p/>
        </p:txBody>
      </p:sp>
      <p:sp>
        <p:nvSpPr>
          <p:cNvPr id="207" name="Shape 207"/>
          <p:cNvSpPr txBox="1"/>
          <p:nvPr>
            <p:ph idx="5" type="body"/>
          </p:nvPr>
        </p:nvSpPr>
        <p:spPr>
          <a:xfrm>
            <a:off x="5827785" y="2063394"/>
            <a:ext cx="248259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sz="1800">
                <a:solidFill>
                  <a:schemeClr val="accent1"/>
                </a:solidFill>
              </a:defRPr>
            </a:lvl1pPr>
            <a:lvl2pPr indent="0" marL="342900" rtl="0">
              <a:spcBef>
                <a:spcPts val="0"/>
              </a:spcBef>
              <a:buFont typeface="Impact"/>
              <a:buNone/>
              <a:defRPr b="1" sz="1500"/>
            </a:lvl2pPr>
            <a:lvl3pPr indent="0" marL="685800" rtl="0">
              <a:spcBef>
                <a:spcPts val="0"/>
              </a:spcBef>
              <a:buFont typeface="Impact"/>
              <a:buNone/>
              <a:defRPr b="1" sz="1350"/>
            </a:lvl3pPr>
            <a:lvl4pPr indent="0" marL="1028700" rtl="0">
              <a:spcBef>
                <a:spcPts val="0"/>
              </a:spcBef>
              <a:buFont typeface="Impact"/>
              <a:buNone/>
              <a:defRPr b="1" sz="1200"/>
            </a:lvl4pPr>
            <a:lvl5pPr indent="0" marL="1371600" rtl="0">
              <a:spcBef>
                <a:spcPts val="0"/>
              </a:spcBef>
              <a:buFont typeface="Impact"/>
              <a:buNone/>
              <a:defRPr b="1" sz="1200"/>
            </a:lvl5pPr>
            <a:lvl6pPr indent="0" marL="1714500" rtl="0">
              <a:spcBef>
                <a:spcPts val="0"/>
              </a:spcBef>
              <a:buFont typeface="Impact"/>
              <a:buNone/>
              <a:defRPr b="1" sz="1200"/>
            </a:lvl6pPr>
            <a:lvl7pPr indent="0" marL="2057400" rtl="0">
              <a:spcBef>
                <a:spcPts val="0"/>
              </a:spcBef>
              <a:buFont typeface="Impact"/>
              <a:buNone/>
              <a:defRPr b="1" sz="1200"/>
            </a:lvl7pPr>
            <a:lvl8pPr indent="0" marL="2400300" rtl="0">
              <a:spcBef>
                <a:spcPts val="0"/>
              </a:spcBef>
              <a:buFont typeface="Impact"/>
              <a:buNone/>
              <a:defRPr b="1" sz="1200"/>
            </a:lvl8pPr>
            <a:lvl9pPr indent="0" marL="2743200" rtl="0">
              <a:spcBef>
                <a:spcPts val="0"/>
              </a:spcBef>
              <a:buFont typeface="Impact"/>
              <a:buNone/>
              <a:defRPr b="1" sz="1200"/>
            </a:lvl9pPr>
          </a:lstStyle>
          <a:p/>
        </p:txBody>
      </p:sp>
      <p:sp>
        <p:nvSpPr>
          <p:cNvPr id="208" name="Shape 208"/>
          <p:cNvSpPr txBox="1"/>
          <p:nvPr>
            <p:ph idx="6" type="body"/>
          </p:nvPr>
        </p:nvSpPr>
        <p:spPr>
          <a:xfrm>
            <a:off x="5827785" y="2639658"/>
            <a:ext cx="2482595" cy="27349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Impact"/>
              <a:buNone/>
              <a:defRPr sz="1050"/>
            </a:lvl1pPr>
            <a:lvl2pPr indent="0" marL="342900" rtl="0">
              <a:spcBef>
                <a:spcPts val="0"/>
              </a:spcBef>
              <a:buFont typeface="Impact"/>
              <a:buNone/>
              <a:defRPr sz="900"/>
            </a:lvl2pPr>
            <a:lvl3pPr indent="0" marL="685800" rtl="0">
              <a:spcBef>
                <a:spcPts val="0"/>
              </a:spcBef>
              <a:buFont typeface="Impact"/>
              <a:buNone/>
              <a:defRPr sz="750"/>
            </a:lvl3pPr>
            <a:lvl4pPr indent="0" marL="1028700" rtl="0">
              <a:spcBef>
                <a:spcPts val="0"/>
              </a:spcBef>
              <a:buFont typeface="Impact"/>
              <a:buNone/>
              <a:defRPr sz="675"/>
            </a:lvl4pPr>
            <a:lvl5pPr indent="0" marL="1371600" rtl="0">
              <a:spcBef>
                <a:spcPts val="0"/>
              </a:spcBef>
              <a:buFont typeface="Impact"/>
              <a:buNone/>
              <a:defRPr sz="675"/>
            </a:lvl5pPr>
            <a:lvl6pPr indent="0" marL="1714500" rtl="0">
              <a:spcBef>
                <a:spcPts val="0"/>
              </a:spcBef>
              <a:buFont typeface="Impact"/>
              <a:buNone/>
              <a:defRPr sz="675"/>
            </a:lvl6pPr>
            <a:lvl7pPr indent="0" marL="2057400" rtl="0">
              <a:spcBef>
                <a:spcPts val="0"/>
              </a:spcBef>
              <a:buFont typeface="Impact"/>
              <a:buNone/>
              <a:defRPr sz="675"/>
            </a:lvl7pPr>
            <a:lvl8pPr indent="0" marL="2400300" rtl="0">
              <a:spcBef>
                <a:spcPts val="0"/>
              </a:spcBef>
              <a:buFont typeface="Impact"/>
              <a:buNone/>
              <a:defRPr sz="675"/>
            </a:lvl8pPr>
            <a:lvl9pPr indent="0" marL="2743200" rtl="0">
              <a:spcBef>
                <a:spcPts val="0"/>
              </a:spcBef>
              <a:buFont typeface="Impact"/>
              <a:buNone/>
              <a:defRPr sz="675"/>
            </a:lvl9pPr>
          </a:lstStyle>
          <a:p/>
        </p:txBody>
      </p:sp>
      <p:sp>
        <p:nvSpPr>
          <p:cNvPr id="209" name="Shape 209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210" name="Shape 210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211" name="Shape 211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Picture Column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type="title"/>
          </p:nvPr>
        </p:nvSpPr>
        <p:spPr>
          <a:xfrm>
            <a:off x="514350" y="685802"/>
            <a:ext cx="7797662" cy="1151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518879" y="3813025"/>
            <a:ext cx="248259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sz="1650">
                <a:solidFill>
                  <a:schemeClr val="accent1"/>
                </a:solidFill>
              </a:defRPr>
            </a:lvl1pPr>
            <a:lvl2pPr indent="0" marL="342900" rtl="0">
              <a:spcBef>
                <a:spcPts val="0"/>
              </a:spcBef>
              <a:buFont typeface="Impact"/>
              <a:buNone/>
              <a:defRPr b="1" sz="1500"/>
            </a:lvl2pPr>
            <a:lvl3pPr indent="0" marL="685800" rtl="0">
              <a:spcBef>
                <a:spcPts val="0"/>
              </a:spcBef>
              <a:buFont typeface="Impact"/>
              <a:buNone/>
              <a:defRPr b="1" sz="1350"/>
            </a:lvl3pPr>
            <a:lvl4pPr indent="0" marL="1028700" rtl="0">
              <a:spcBef>
                <a:spcPts val="0"/>
              </a:spcBef>
              <a:buFont typeface="Impact"/>
              <a:buNone/>
              <a:defRPr b="1" sz="1200"/>
            </a:lvl4pPr>
            <a:lvl5pPr indent="0" marL="1371600" rtl="0">
              <a:spcBef>
                <a:spcPts val="0"/>
              </a:spcBef>
              <a:buFont typeface="Impact"/>
              <a:buNone/>
              <a:defRPr b="1" sz="1200"/>
            </a:lvl5pPr>
            <a:lvl6pPr indent="0" marL="1714500" rtl="0">
              <a:spcBef>
                <a:spcPts val="0"/>
              </a:spcBef>
              <a:buFont typeface="Impact"/>
              <a:buNone/>
              <a:defRPr b="1" sz="1200"/>
            </a:lvl6pPr>
            <a:lvl7pPr indent="0" marL="2057400" rtl="0">
              <a:spcBef>
                <a:spcPts val="0"/>
              </a:spcBef>
              <a:buFont typeface="Impact"/>
              <a:buNone/>
              <a:defRPr b="1" sz="1200"/>
            </a:lvl7pPr>
            <a:lvl8pPr indent="0" marL="2400300" rtl="0">
              <a:spcBef>
                <a:spcPts val="0"/>
              </a:spcBef>
              <a:buFont typeface="Impact"/>
              <a:buNone/>
              <a:defRPr b="1" sz="1200"/>
            </a:lvl8pPr>
            <a:lvl9pPr indent="0" marL="2743200" rtl="0">
              <a:spcBef>
                <a:spcPts val="0"/>
              </a:spcBef>
              <a:buFont typeface="Impact"/>
              <a:buNone/>
              <a:defRPr b="1" sz="1200"/>
            </a:lvl9pPr>
          </a:lstStyle>
          <a:p/>
        </p:txBody>
      </p:sp>
      <p:sp>
        <p:nvSpPr>
          <p:cNvPr id="215" name="Shape 215"/>
          <p:cNvSpPr/>
          <p:nvPr>
            <p:ph idx="2" type="pic"/>
          </p:nvPr>
        </p:nvSpPr>
        <p:spPr>
          <a:xfrm>
            <a:off x="514335" y="2063398"/>
            <a:ext cx="2482595" cy="1536724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rgbClr val="5C0607"/>
              </a:buClr>
              <a:buFont typeface="Impact"/>
              <a:buNone/>
              <a:defRPr b="0" baseline="0" i="0" sz="1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216" name="Shape 216"/>
          <p:cNvSpPr txBox="1"/>
          <p:nvPr>
            <p:ph idx="3" type="body"/>
          </p:nvPr>
        </p:nvSpPr>
        <p:spPr>
          <a:xfrm>
            <a:off x="518879" y="4389289"/>
            <a:ext cx="2482595" cy="985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Impact"/>
              <a:buNone/>
              <a:defRPr sz="1050"/>
            </a:lvl1pPr>
            <a:lvl2pPr indent="0" marL="342900" rtl="0">
              <a:spcBef>
                <a:spcPts val="0"/>
              </a:spcBef>
              <a:buFont typeface="Impact"/>
              <a:buNone/>
              <a:defRPr sz="900"/>
            </a:lvl2pPr>
            <a:lvl3pPr indent="0" marL="685800" rtl="0">
              <a:spcBef>
                <a:spcPts val="0"/>
              </a:spcBef>
              <a:buFont typeface="Impact"/>
              <a:buNone/>
              <a:defRPr sz="750"/>
            </a:lvl3pPr>
            <a:lvl4pPr indent="0" marL="1028700" rtl="0">
              <a:spcBef>
                <a:spcPts val="0"/>
              </a:spcBef>
              <a:buFont typeface="Impact"/>
              <a:buNone/>
              <a:defRPr sz="675"/>
            </a:lvl4pPr>
            <a:lvl5pPr indent="0" marL="1371600" rtl="0">
              <a:spcBef>
                <a:spcPts val="0"/>
              </a:spcBef>
              <a:buFont typeface="Impact"/>
              <a:buNone/>
              <a:defRPr sz="675"/>
            </a:lvl5pPr>
            <a:lvl6pPr indent="0" marL="1714500" rtl="0">
              <a:spcBef>
                <a:spcPts val="0"/>
              </a:spcBef>
              <a:buFont typeface="Impact"/>
              <a:buNone/>
              <a:defRPr sz="675"/>
            </a:lvl6pPr>
            <a:lvl7pPr indent="0" marL="2057400" rtl="0">
              <a:spcBef>
                <a:spcPts val="0"/>
              </a:spcBef>
              <a:buFont typeface="Impact"/>
              <a:buNone/>
              <a:defRPr sz="675"/>
            </a:lvl7pPr>
            <a:lvl8pPr indent="0" marL="2400300" rtl="0">
              <a:spcBef>
                <a:spcPts val="0"/>
              </a:spcBef>
              <a:buFont typeface="Impact"/>
              <a:buNone/>
              <a:defRPr sz="675"/>
            </a:lvl8pPr>
            <a:lvl9pPr indent="0" marL="2743200" rtl="0">
              <a:spcBef>
                <a:spcPts val="0"/>
              </a:spcBef>
              <a:buFont typeface="Impact"/>
              <a:buNone/>
              <a:defRPr sz="675"/>
            </a:lvl9pPr>
          </a:lstStyle>
          <a:p/>
        </p:txBody>
      </p:sp>
      <p:sp>
        <p:nvSpPr>
          <p:cNvPr id="217" name="Shape 217"/>
          <p:cNvSpPr txBox="1"/>
          <p:nvPr>
            <p:ph idx="4" type="body"/>
          </p:nvPr>
        </p:nvSpPr>
        <p:spPr>
          <a:xfrm>
            <a:off x="3178058" y="3813025"/>
            <a:ext cx="248259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sz="1650">
                <a:solidFill>
                  <a:schemeClr val="accent1"/>
                </a:solidFill>
              </a:defRPr>
            </a:lvl1pPr>
            <a:lvl2pPr indent="0" marL="342900" rtl="0">
              <a:spcBef>
                <a:spcPts val="0"/>
              </a:spcBef>
              <a:buFont typeface="Impact"/>
              <a:buNone/>
              <a:defRPr b="1" sz="1500"/>
            </a:lvl2pPr>
            <a:lvl3pPr indent="0" marL="685800" rtl="0">
              <a:spcBef>
                <a:spcPts val="0"/>
              </a:spcBef>
              <a:buFont typeface="Impact"/>
              <a:buNone/>
              <a:defRPr b="1" sz="1350"/>
            </a:lvl3pPr>
            <a:lvl4pPr indent="0" marL="1028700" rtl="0">
              <a:spcBef>
                <a:spcPts val="0"/>
              </a:spcBef>
              <a:buFont typeface="Impact"/>
              <a:buNone/>
              <a:defRPr b="1" sz="1200"/>
            </a:lvl4pPr>
            <a:lvl5pPr indent="0" marL="1371600" rtl="0">
              <a:spcBef>
                <a:spcPts val="0"/>
              </a:spcBef>
              <a:buFont typeface="Impact"/>
              <a:buNone/>
              <a:defRPr b="1" sz="1200"/>
            </a:lvl5pPr>
            <a:lvl6pPr indent="0" marL="1714500" rtl="0">
              <a:spcBef>
                <a:spcPts val="0"/>
              </a:spcBef>
              <a:buFont typeface="Impact"/>
              <a:buNone/>
              <a:defRPr b="1" sz="1200"/>
            </a:lvl6pPr>
            <a:lvl7pPr indent="0" marL="2057400" rtl="0">
              <a:spcBef>
                <a:spcPts val="0"/>
              </a:spcBef>
              <a:buFont typeface="Impact"/>
              <a:buNone/>
              <a:defRPr b="1" sz="1200"/>
            </a:lvl7pPr>
            <a:lvl8pPr indent="0" marL="2400300" rtl="0">
              <a:spcBef>
                <a:spcPts val="0"/>
              </a:spcBef>
              <a:buFont typeface="Impact"/>
              <a:buNone/>
              <a:defRPr b="1" sz="1200"/>
            </a:lvl8pPr>
            <a:lvl9pPr indent="0" marL="2743200" rtl="0">
              <a:spcBef>
                <a:spcPts val="0"/>
              </a:spcBef>
              <a:buFont typeface="Impact"/>
              <a:buNone/>
              <a:defRPr b="1" sz="1200"/>
            </a:lvl9pPr>
          </a:lstStyle>
          <a:p/>
        </p:txBody>
      </p:sp>
      <p:sp>
        <p:nvSpPr>
          <p:cNvPr id="218" name="Shape 218"/>
          <p:cNvSpPr/>
          <p:nvPr>
            <p:ph idx="5" type="pic"/>
          </p:nvPr>
        </p:nvSpPr>
        <p:spPr>
          <a:xfrm>
            <a:off x="3176999" y="2063398"/>
            <a:ext cx="2482595" cy="1535237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rgbClr val="5C0607"/>
              </a:buClr>
              <a:buFont typeface="Impact"/>
              <a:buNone/>
              <a:defRPr b="0" baseline="0" i="0" sz="1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219" name="Shape 219"/>
          <p:cNvSpPr txBox="1"/>
          <p:nvPr>
            <p:ph idx="6" type="body"/>
          </p:nvPr>
        </p:nvSpPr>
        <p:spPr>
          <a:xfrm>
            <a:off x="3176999" y="4389285"/>
            <a:ext cx="2482595" cy="9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Impact"/>
              <a:buNone/>
              <a:defRPr sz="1050"/>
            </a:lvl1pPr>
            <a:lvl2pPr indent="0" marL="342900" rtl="0">
              <a:spcBef>
                <a:spcPts val="0"/>
              </a:spcBef>
              <a:buFont typeface="Impact"/>
              <a:buNone/>
              <a:defRPr sz="900"/>
            </a:lvl2pPr>
            <a:lvl3pPr indent="0" marL="685800" rtl="0">
              <a:spcBef>
                <a:spcPts val="0"/>
              </a:spcBef>
              <a:buFont typeface="Impact"/>
              <a:buNone/>
              <a:defRPr sz="750"/>
            </a:lvl3pPr>
            <a:lvl4pPr indent="0" marL="1028700" rtl="0">
              <a:spcBef>
                <a:spcPts val="0"/>
              </a:spcBef>
              <a:buFont typeface="Impact"/>
              <a:buNone/>
              <a:defRPr sz="675"/>
            </a:lvl4pPr>
            <a:lvl5pPr indent="0" marL="1371600" rtl="0">
              <a:spcBef>
                <a:spcPts val="0"/>
              </a:spcBef>
              <a:buFont typeface="Impact"/>
              <a:buNone/>
              <a:defRPr sz="675"/>
            </a:lvl5pPr>
            <a:lvl6pPr indent="0" marL="1714500" rtl="0">
              <a:spcBef>
                <a:spcPts val="0"/>
              </a:spcBef>
              <a:buFont typeface="Impact"/>
              <a:buNone/>
              <a:defRPr sz="675"/>
            </a:lvl6pPr>
            <a:lvl7pPr indent="0" marL="2057400" rtl="0">
              <a:spcBef>
                <a:spcPts val="0"/>
              </a:spcBef>
              <a:buFont typeface="Impact"/>
              <a:buNone/>
              <a:defRPr sz="675"/>
            </a:lvl7pPr>
            <a:lvl8pPr indent="0" marL="2400300" rtl="0">
              <a:spcBef>
                <a:spcPts val="0"/>
              </a:spcBef>
              <a:buFont typeface="Impact"/>
              <a:buNone/>
              <a:defRPr sz="675"/>
            </a:lvl8pPr>
            <a:lvl9pPr indent="0" marL="2743200" rtl="0">
              <a:spcBef>
                <a:spcPts val="0"/>
              </a:spcBef>
              <a:buFont typeface="Impact"/>
              <a:buNone/>
              <a:defRPr sz="675"/>
            </a:lvl9pPr>
          </a:lstStyle>
          <a:p/>
        </p:txBody>
      </p:sp>
      <p:sp>
        <p:nvSpPr>
          <p:cNvPr id="220" name="Shape 220"/>
          <p:cNvSpPr txBox="1"/>
          <p:nvPr>
            <p:ph idx="7" type="body"/>
          </p:nvPr>
        </p:nvSpPr>
        <p:spPr>
          <a:xfrm>
            <a:off x="5826707" y="3813025"/>
            <a:ext cx="248259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sz="1650">
                <a:solidFill>
                  <a:schemeClr val="accent1"/>
                </a:solidFill>
              </a:defRPr>
            </a:lvl1pPr>
            <a:lvl2pPr indent="0" marL="342900" rtl="0">
              <a:spcBef>
                <a:spcPts val="0"/>
              </a:spcBef>
              <a:buFont typeface="Impact"/>
              <a:buNone/>
              <a:defRPr b="1" sz="1500"/>
            </a:lvl2pPr>
            <a:lvl3pPr indent="0" marL="685800" rtl="0">
              <a:spcBef>
                <a:spcPts val="0"/>
              </a:spcBef>
              <a:buFont typeface="Impact"/>
              <a:buNone/>
              <a:defRPr b="1" sz="1350"/>
            </a:lvl3pPr>
            <a:lvl4pPr indent="0" marL="1028700" rtl="0">
              <a:spcBef>
                <a:spcPts val="0"/>
              </a:spcBef>
              <a:buFont typeface="Impact"/>
              <a:buNone/>
              <a:defRPr b="1" sz="1200"/>
            </a:lvl4pPr>
            <a:lvl5pPr indent="0" marL="1371600" rtl="0">
              <a:spcBef>
                <a:spcPts val="0"/>
              </a:spcBef>
              <a:buFont typeface="Impact"/>
              <a:buNone/>
              <a:defRPr b="1" sz="1200"/>
            </a:lvl5pPr>
            <a:lvl6pPr indent="0" marL="1714500" rtl="0">
              <a:spcBef>
                <a:spcPts val="0"/>
              </a:spcBef>
              <a:buFont typeface="Impact"/>
              <a:buNone/>
              <a:defRPr b="1" sz="1200"/>
            </a:lvl6pPr>
            <a:lvl7pPr indent="0" marL="2057400" rtl="0">
              <a:spcBef>
                <a:spcPts val="0"/>
              </a:spcBef>
              <a:buFont typeface="Impact"/>
              <a:buNone/>
              <a:defRPr b="1" sz="1200"/>
            </a:lvl7pPr>
            <a:lvl8pPr indent="0" marL="2400300" rtl="0">
              <a:spcBef>
                <a:spcPts val="0"/>
              </a:spcBef>
              <a:buFont typeface="Impact"/>
              <a:buNone/>
              <a:defRPr b="1" sz="1200"/>
            </a:lvl8pPr>
            <a:lvl9pPr indent="0" marL="2743200" rtl="0">
              <a:spcBef>
                <a:spcPts val="0"/>
              </a:spcBef>
              <a:buFont typeface="Impact"/>
              <a:buNone/>
              <a:defRPr b="1" sz="1200"/>
            </a:lvl9pPr>
          </a:lstStyle>
          <a:p/>
        </p:txBody>
      </p:sp>
      <p:sp>
        <p:nvSpPr>
          <p:cNvPr id="221" name="Shape 221"/>
          <p:cNvSpPr/>
          <p:nvPr>
            <p:ph idx="8" type="pic"/>
          </p:nvPr>
        </p:nvSpPr>
        <p:spPr>
          <a:xfrm>
            <a:off x="5826614" y="2063393"/>
            <a:ext cx="2482595" cy="1537195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rgbClr val="5C0607"/>
              </a:buClr>
              <a:buFont typeface="Impact"/>
              <a:buNone/>
              <a:defRPr b="0" baseline="0" i="0" sz="1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222" name="Shape 222"/>
          <p:cNvSpPr txBox="1"/>
          <p:nvPr>
            <p:ph idx="9" type="body"/>
          </p:nvPr>
        </p:nvSpPr>
        <p:spPr>
          <a:xfrm>
            <a:off x="5826614" y="4389283"/>
            <a:ext cx="2482595" cy="9853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Impact"/>
              <a:buNone/>
              <a:defRPr sz="1050"/>
            </a:lvl1pPr>
            <a:lvl2pPr indent="0" marL="342900" rtl="0">
              <a:spcBef>
                <a:spcPts val="0"/>
              </a:spcBef>
              <a:buFont typeface="Impact"/>
              <a:buNone/>
              <a:defRPr sz="900"/>
            </a:lvl2pPr>
            <a:lvl3pPr indent="0" marL="685800" rtl="0">
              <a:spcBef>
                <a:spcPts val="0"/>
              </a:spcBef>
              <a:buFont typeface="Impact"/>
              <a:buNone/>
              <a:defRPr sz="750"/>
            </a:lvl3pPr>
            <a:lvl4pPr indent="0" marL="1028700" rtl="0">
              <a:spcBef>
                <a:spcPts val="0"/>
              </a:spcBef>
              <a:buFont typeface="Impact"/>
              <a:buNone/>
              <a:defRPr sz="675"/>
            </a:lvl4pPr>
            <a:lvl5pPr indent="0" marL="1371600" rtl="0">
              <a:spcBef>
                <a:spcPts val="0"/>
              </a:spcBef>
              <a:buFont typeface="Impact"/>
              <a:buNone/>
              <a:defRPr sz="675"/>
            </a:lvl5pPr>
            <a:lvl6pPr indent="0" marL="1714500" rtl="0">
              <a:spcBef>
                <a:spcPts val="0"/>
              </a:spcBef>
              <a:buFont typeface="Impact"/>
              <a:buNone/>
              <a:defRPr sz="675"/>
            </a:lvl6pPr>
            <a:lvl7pPr indent="0" marL="2057400" rtl="0">
              <a:spcBef>
                <a:spcPts val="0"/>
              </a:spcBef>
              <a:buFont typeface="Impact"/>
              <a:buNone/>
              <a:defRPr sz="675"/>
            </a:lvl7pPr>
            <a:lvl8pPr indent="0" marL="2400300" rtl="0">
              <a:spcBef>
                <a:spcPts val="0"/>
              </a:spcBef>
              <a:buFont typeface="Impact"/>
              <a:buNone/>
              <a:defRPr sz="675"/>
            </a:lvl8pPr>
            <a:lvl9pPr indent="0" marL="2743200" rtl="0">
              <a:spcBef>
                <a:spcPts val="0"/>
              </a:spcBef>
              <a:buFont typeface="Impact"/>
              <a:buNone/>
              <a:defRPr sz="675"/>
            </a:lvl9pPr>
          </a:lstStyle>
          <a:p/>
        </p:txBody>
      </p:sp>
      <p:sp>
        <p:nvSpPr>
          <p:cNvPr id="223" name="Shape 223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224" name="Shape 224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225" name="Shape 225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514350" y="685802"/>
            <a:ext cx="7797662" cy="1151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r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 rot="5400000">
            <a:off x="2756771" y="-179023"/>
            <a:ext cx="3311189" cy="77960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" marL="171450" rtl="0" algn="l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Font typeface="Arial"/>
              <a:buChar char="•"/>
              <a:defRPr baseline="0" sz="15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34290" marL="5143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3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49530" marL="8572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2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64769" marL="12001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64769" marL="15430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64770" marL="18859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64770" marL="22288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64770" marL="25717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64770" marL="29146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229" name="Shape 229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230" name="Shape 230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231" name="Shape 231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 rot="5400000">
            <a:off x="5116747" y="2180952"/>
            <a:ext cx="4688784" cy="169848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 rot="5400000">
            <a:off x="1134120" y="66033"/>
            <a:ext cx="4688784" cy="59283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" marL="171450" rtl="0" algn="l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Font typeface="Arial"/>
              <a:buChar char="•"/>
              <a:defRPr baseline="0" sz="15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34290" marL="5143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3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49530" marL="8572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2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64769" marL="12001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64769" marL="15430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64770" marL="18859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64770" marL="22288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64770" marL="25717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64770" marL="29146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235" name="Shape 235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236" name="Shape 236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237" name="Shape 237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>
            <p:ph type="title"/>
          </p:nvPr>
        </p:nvSpPr>
        <p:spPr>
          <a:xfrm>
            <a:off x="514350" y="685802"/>
            <a:ext cx="7797662" cy="1151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aseline="0" sz="4050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514350" y="2063396"/>
            <a:ext cx="7796030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9050" marL="171450" rtl="0" algn="l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Font typeface="Arial"/>
              <a:buChar char="•"/>
              <a:defRPr baseline="0" sz="15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34290" marL="5143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3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49530" marL="8572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2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64769" marL="12001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64769" marL="15430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64770" marL="18859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64770" marL="22288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64770" marL="25717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64770" marL="29146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260" name="Shape 260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261" name="Shape 261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262" name="Shape 262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9144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50292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Shape 2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Shape 265"/>
          <p:cNvSpPr/>
          <p:nvPr/>
        </p:nvSpPr>
        <p:spPr>
          <a:xfrm>
            <a:off x="-11906" y="2"/>
            <a:ext cx="8762857" cy="6588124"/>
          </a:xfrm>
          <a:custGeom>
            <a:pathLst>
              <a:path extrusionOk="0" h="6588125" w="11683810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0" y="4282260"/>
            <a:ext cx="8496943" cy="2028844"/>
          </a:xfrm>
          <a:custGeom>
            <a:pathLst>
              <a:path extrusionOk="0" h="2028845" w="11329257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id="267" name="Shape 267"/>
          <p:cNvSpPr/>
          <p:nvPr/>
        </p:nvSpPr>
        <p:spPr>
          <a:xfrm>
            <a:off x="0" y="2"/>
            <a:ext cx="6539684" cy="456876"/>
          </a:xfrm>
          <a:custGeom>
            <a:pathLst>
              <a:path extrusionOk="0" h="456877" w="8719579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id="268" name="Shape 268"/>
          <p:cNvSpPr/>
          <p:nvPr/>
        </p:nvSpPr>
        <p:spPr>
          <a:xfrm rot="-180000">
            <a:off x="-121348" y="293317"/>
            <a:ext cx="8525336" cy="5751804"/>
          </a:xfrm>
          <a:custGeom>
            <a:pathLst>
              <a:path extrusionOk="0" h="5751804" w="11367116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cap="flat" cmpd="sng" w="82550">
            <a:solidFill>
              <a:srgbClr val="FEFEFE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 txBox="1"/>
          <p:nvPr>
            <p:ph type="ctrTitle"/>
          </p:nvPr>
        </p:nvSpPr>
        <p:spPr>
          <a:xfrm rot="-180000">
            <a:off x="668400" y="662655"/>
            <a:ext cx="7316389" cy="276652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baseline="0" i="0" sz="60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70" name="Shape 270"/>
          <p:cNvSpPr txBox="1"/>
          <p:nvPr>
            <p:ph idx="1" type="subTitle"/>
          </p:nvPr>
        </p:nvSpPr>
        <p:spPr>
          <a:xfrm rot="-180000">
            <a:off x="737298" y="3505211"/>
            <a:ext cx="7316389" cy="5503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Font typeface="Arial"/>
              <a:buNone/>
              <a:defRPr b="0" baseline="0" i="0" sz="21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ctr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b="0" baseline="0" i="0" sz="15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ctr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ctr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ctr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ctr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ctr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ctr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ctr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271" name="Shape 271"/>
          <p:cNvSpPr txBox="1"/>
          <p:nvPr>
            <p:ph idx="10" type="dt"/>
          </p:nvPr>
        </p:nvSpPr>
        <p:spPr>
          <a:xfrm rot="-180000">
            <a:off x="3711407" y="4578462"/>
            <a:ext cx="4607740" cy="1163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405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272" name="Shape 272"/>
          <p:cNvSpPr txBox="1"/>
          <p:nvPr>
            <p:ph idx="11" type="ftr"/>
          </p:nvPr>
        </p:nvSpPr>
        <p:spPr>
          <a:xfrm rot="-180000">
            <a:off x="-4169" y="4883023"/>
            <a:ext cx="3035429" cy="1195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405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273" name="Shape 273"/>
          <p:cNvSpPr txBox="1"/>
          <p:nvPr>
            <p:ph idx="12" type="sldNum"/>
          </p:nvPr>
        </p:nvSpPr>
        <p:spPr>
          <a:xfrm rot="-180000">
            <a:off x="7388818" y="3832648"/>
            <a:ext cx="68038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800" u="none" cap="none" strike="noStrike">
                <a:solidFill>
                  <a:srgbClr val="FEFEFE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  <p:sp>
        <p:nvSpPr>
          <p:cNvPr id="274" name="Shape 274"/>
          <p:cNvSpPr/>
          <p:nvPr/>
        </p:nvSpPr>
        <p:spPr>
          <a:xfrm rot="-180000">
            <a:off x="3166038" y="5111356"/>
            <a:ext cx="386539" cy="515386"/>
          </a:xfrm>
          <a:prstGeom prst="star5">
            <a:avLst>
              <a:gd fmla="val 26693" name="adj"/>
              <a:gd fmla="val 105146" name="hf"/>
              <a:gd fmla="val 110557" name="vf"/>
            </a:avLst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x="514350" y="685802"/>
            <a:ext cx="7796030" cy="31934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sz="405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514350" y="3742267"/>
            <a:ext cx="7796030" cy="16396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l">
              <a:spcBef>
                <a:spcPts val="0"/>
              </a:spcBef>
              <a:buClr>
                <a:schemeClr val="dk1"/>
              </a:buClr>
              <a:buFont typeface="Impact"/>
              <a:buNone/>
              <a:defRPr sz="1500">
                <a:solidFill>
                  <a:schemeClr val="dk1"/>
                </a:solidFill>
              </a:defRPr>
            </a:lvl1pPr>
            <a:lvl2pPr indent="0" marL="342900" rtl="0">
              <a:spcBef>
                <a:spcPts val="0"/>
              </a:spcBef>
              <a:buClr>
                <a:schemeClr val="lt1"/>
              </a:buClr>
              <a:buFont typeface="Impact"/>
              <a:buNone/>
              <a:defRPr sz="1500">
                <a:solidFill>
                  <a:schemeClr val="lt1"/>
                </a:solidFill>
              </a:defRPr>
            </a:lvl2pPr>
            <a:lvl3pPr indent="0" marL="685800" rtl="0">
              <a:spcBef>
                <a:spcPts val="0"/>
              </a:spcBef>
              <a:buClr>
                <a:schemeClr val="lt1"/>
              </a:buClr>
              <a:buFont typeface="Impact"/>
              <a:buNone/>
              <a:defRPr sz="1350">
                <a:solidFill>
                  <a:schemeClr val="lt1"/>
                </a:solidFill>
              </a:defRPr>
            </a:lvl3pPr>
            <a:lvl4pPr indent="0" marL="1028700" rtl="0">
              <a:spcBef>
                <a:spcPts val="0"/>
              </a:spcBef>
              <a:buClr>
                <a:schemeClr val="lt1"/>
              </a:buClr>
              <a:buFont typeface="Impact"/>
              <a:buNone/>
              <a:defRPr sz="1200">
                <a:solidFill>
                  <a:schemeClr val="lt1"/>
                </a:solidFill>
              </a:defRPr>
            </a:lvl4pPr>
            <a:lvl5pPr indent="0" marL="1371600" rtl="0">
              <a:spcBef>
                <a:spcPts val="0"/>
              </a:spcBef>
              <a:buClr>
                <a:schemeClr val="lt1"/>
              </a:buClr>
              <a:buFont typeface="Impact"/>
              <a:buNone/>
              <a:defRPr sz="1200">
                <a:solidFill>
                  <a:schemeClr val="lt1"/>
                </a:solidFill>
              </a:defRPr>
            </a:lvl5pPr>
            <a:lvl6pPr indent="0" marL="1714500" rtl="0">
              <a:spcBef>
                <a:spcPts val="0"/>
              </a:spcBef>
              <a:buClr>
                <a:schemeClr val="lt1"/>
              </a:buClr>
              <a:buFont typeface="Impact"/>
              <a:buNone/>
              <a:defRPr sz="1200">
                <a:solidFill>
                  <a:schemeClr val="lt1"/>
                </a:solidFill>
              </a:defRPr>
            </a:lvl6pPr>
            <a:lvl7pPr indent="0" marL="2057400" rtl="0">
              <a:spcBef>
                <a:spcPts val="0"/>
              </a:spcBef>
              <a:buClr>
                <a:schemeClr val="lt1"/>
              </a:buClr>
              <a:buFont typeface="Impact"/>
              <a:buNone/>
              <a:defRPr sz="1200">
                <a:solidFill>
                  <a:schemeClr val="lt1"/>
                </a:solidFill>
              </a:defRPr>
            </a:lvl7pPr>
            <a:lvl8pPr indent="0" marL="2400300" rtl="0">
              <a:spcBef>
                <a:spcPts val="0"/>
              </a:spcBef>
              <a:buClr>
                <a:schemeClr val="lt1"/>
              </a:buClr>
              <a:buFont typeface="Impact"/>
              <a:buNone/>
              <a:defRPr sz="1200">
                <a:solidFill>
                  <a:schemeClr val="lt1"/>
                </a:solidFill>
              </a:defRPr>
            </a:lvl8pPr>
            <a:lvl9pPr indent="0" marL="2743200" rtl="0">
              <a:spcBef>
                <a:spcPts val="0"/>
              </a:spcBef>
              <a:buClr>
                <a:schemeClr val="lt1"/>
              </a:buClr>
              <a:buFont typeface="Impact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8" name="Shape 278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279" name="Shape 279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280" name="Shape 280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type="title"/>
          </p:nvPr>
        </p:nvSpPr>
        <p:spPr>
          <a:xfrm>
            <a:off x="514350" y="685800"/>
            <a:ext cx="7797662" cy="11581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aseline="0" sz="4050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514350" y="2063396"/>
            <a:ext cx="3816535" cy="33111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" marL="171450" rtl="0" algn="l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Font typeface="Arial"/>
              <a:buChar char="•"/>
              <a:defRPr baseline="0" sz="15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34290" marL="5143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3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49530" marL="8572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2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64769" marL="12001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64769" marL="15430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64770" marL="18859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64770" marL="22288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64770" marL="25717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64770" marL="29146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284" name="Shape 284"/>
          <p:cNvSpPr txBox="1"/>
          <p:nvPr>
            <p:ph idx="2" type="body"/>
          </p:nvPr>
        </p:nvSpPr>
        <p:spPr>
          <a:xfrm>
            <a:off x="4495478" y="2063396"/>
            <a:ext cx="3814904" cy="33111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" marL="171450" rtl="0" algn="l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Font typeface="Arial"/>
              <a:buChar char="•"/>
              <a:defRPr baseline="0" sz="15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34290" marL="5143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3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49530" marL="8572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2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64769" marL="12001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64769" marL="15430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64770" marL="18859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64770" marL="22288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64770" marL="25717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64770" marL="29146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285" name="Shape 285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286" name="Shape 286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287" name="Shape 287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514350" y="685800"/>
            <a:ext cx="7796030" cy="11581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aseline="0" sz="4050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688768" y="2063396"/>
            <a:ext cx="3642119" cy="6799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sz="1950">
                <a:solidFill>
                  <a:schemeClr val="accent1"/>
                </a:solidFill>
              </a:defRPr>
            </a:lvl1pPr>
            <a:lvl2pPr indent="0" marL="342900" rtl="0">
              <a:spcBef>
                <a:spcPts val="0"/>
              </a:spcBef>
              <a:buFont typeface="Impact"/>
              <a:buNone/>
              <a:defRPr b="1" sz="1500"/>
            </a:lvl2pPr>
            <a:lvl3pPr indent="0" marL="685800" rtl="0">
              <a:spcBef>
                <a:spcPts val="0"/>
              </a:spcBef>
              <a:buFont typeface="Impact"/>
              <a:buNone/>
              <a:defRPr b="1" sz="1350"/>
            </a:lvl3pPr>
            <a:lvl4pPr indent="0" marL="1028700" rtl="0">
              <a:spcBef>
                <a:spcPts val="0"/>
              </a:spcBef>
              <a:buFont typeface="Impact"/>
              <a:buNone/>
              <a:defRPr b="1" sz="1200"/>
            </a:lvl4pPr>
            <a:lvl5pPr indent="0" marL="1371600" rtl="0">
              <a:spcBef>
                <a:spcPts val="0"/>
              </a:spcBef>
              <a:buFont typeface="Impact"/>
              <a:buNone/>
              <a:defRPr b="1" sz="1200"/>
            </a:lvl5pPr>
            <a:lvl6pPr indent="0" marL="1714500" rtl="0">
              <a:spcBef>
                <a:spcPts val="0"/>
              </a:spcBef>
              <a:buFont typeface="Impact"/>
              <a:buNone/>
              <a:defRPr b="1" sz="1200"/>
            </a:lvl6pPr>
            <a:lvl7pPr indent="0" marL="2057400" rtl="0">
              <a:spcBef>
                <a:spcPts val="0"/>
              </a:spcBef>
              <a:buFont typeface="Impact"/>
              <a:buNone/>
              <a:defRPr b="1" sz="1200"/>
            </a:lvl7pPr>
            <a:lvl8pPr indent="0" marL="2400300" rtl="0">
              <a:spcBef>
                <a:spcPts val="0"/>
              </a:spcBef>
              <a:buFont typeface="Impact"/>
              <a:buNone/>
              <a:defRPr b="1" sz="1200"/>
            </a:lvl8pPr>
            <a:lvl9pPr indent="0" marL="2743200" rtl="0">
              <a:spcBef>
                <a:spcPts val="0"/>
              </a:spcBef>
              <a:buFont typeface="Impact"/>
              <a:buNone/>
              <a:defRPr b="1" sz="1200"/>
            </a:lvl9pPr>
          </a:lstStyle>
          <a:p/>
        </p:txBody>
      </p:sp>
      <p:sp>
        <p:nvSpPr>
          <p:cNvPr id="291" name="Shape 291"/>
          <p:cNvSpPr txBox="1"/>
          <p:nvPr>
            <p:ph idx="2" type="body"/>
          </p:nvPr>
        </p:nvSpPr>
        <p:spPr>
          <a:xfrm>
            <a:off x="514352" y="2861733"/>
            <a:ext cx="3816534" cy="25128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" marL="171450" rtl="0" algn="l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Font typeface="Arial"/>
              <a:buChar char="•"/>
              <a:defRPr baseline="0" sz="15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34290" marL="5143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3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49530" marL="8572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2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64769" marL="12001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64769" marL="15430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64770" marL="18859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64770" marL="22288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64770" marL="25717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64770" marL="29146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292" name="Shape 292"/>
          <p:cNvSpPr txBox="1"/>
          <p:nvPr>
            <p:ph idx="3" type="body"/>
          </p:nvPr>
        </p:nvSpPr>
        <p:spPr>
          <a:xfrm>
            <a:off x="4663644" y="2063396"/>
            <a:ext cx="3648367" cy="6799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sz="1950">
                <a:solidFill>
                  <a:schemeClr val="accent1"/>
                </a:solidFill>
              </a:defRPr>
            </a:lvl1pPr>
            <a:lvl2pPr indent="0" marL="342900" rtl="0">
              <a:spcBef>
                <a:spcPts val="0"/>
              </a:spcBef>
              <a:buFont typeface="Impact"/>
              <a:buNone/>
              <a:defRPr b="1" sz="1500"/>
            </a:lvl2pPr>
            <a:lvl3pPr indent="0" marL="685800" rtl="0">
              <a:spcBef>
                <a:spcPts val="0"/>
              </a:spcBef>
              <a:buFont typeface="Impact"/>
              <a:buNone/>
              <a:defRPr b="1" sz="1350"/>
            </a:lvl3pPr>
            <a:lvl4pPr indent="0" marL="1028700" rtl="0">
              <a:spcBef>
                <a:spcPts val="0"/>
              </a:spcBef>
              <a:buFont typeface="Impact"/>
              <a:buNone/>
              <a:defRPr b="1" sz="1200"/>
            </a:lvl4pPr>
            <a:lvl5pPr indent="0" marL="1371600" rtl="0">
              <a:spcBef>
                <a:spcPts val="0"/>
              </a:spcBef>
              <a:buFont typeface="Impact"/>
              <a:buNone/>
              <a:defRPr b="1" sz="1200"/>
            </a:lvl5pPr>
            <a:lvl6pPr indent="0" marL="1714500" rtl="0">
              <a:spcBef>
                <a:spcPts val="0"/>
              </a:spcBef>
              <a:buFont typeface="Impact"/>
              <a:buNone/>
              <a:defRPr b="1" sz="1200"/>
            </a:lvl6pPr>
            <a:lvl7pPr indent="0" marL="2057400" rtl="0">
              <a:spcBef>
                <a:spcPts val="0"/>
              </a:spcBef>
              <a:buFont typeface="Impact"/>
              <a:buNone/>
              <a:defRPr b="1" sz="1200"/>
            </a:lvl7pPr>
            <a:lvl8pPr indent="0" marL="2400300" rtl="0">
              <a:spcBef>
                <a:spcPts val="0"/>
              </a:spcBef>
              <a:buFont typeface="Impact"/>
              <a:buNone/>
              <a:defRPr b="1" sz="1200"/>
            </a:lvl8pPr>
            <a:lvl9pPr indent="0" marL="2743200" rtl="0">
              <a:spcBef>
                <a:spcPts val="0"/>
              </a:spcBef>
              <a:buFont typeface="Impact"/>
              <a:buNone/>
              <a:defRPr b="1" sz="1200"/>
            </a:lvl9pPr>
          </a:lstStyle>
          <a:p/>
        </p:txBody>
      </p:sp>
      <p:sp>
        <p:nvSpPr>
          <p:cNvPr id="293" name="Shape 293"/>
          <p:cNvSpPr txBox="1"/>
          <p:nvPr>
            <p:ph idx="4" type="body"/>
          </p:nvPr>
        </p:nvSpPr>
        <p:spPr>
          <a:xfrm>
            <a:off x="4495478" y="2861733"/>
            <a:ext cx="3816534" cy="25128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" marL="171450" rtl="0" algn="l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Font typeface="Arial"/>
              <a:buChar char="•"/>
              <a:defRPr baseline="0" sz="15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34290" marL="5143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3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49530" marL="8572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2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64769" marL="12001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64769" marL="15430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64770" marL="18859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64770" marL="22288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64770" marL="25717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64770" marL="29146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294" name="Shape 294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295" name="Shape 295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296" name="Shape 296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514350" y="685802"/>
            <a:ext cx="7797662" cy="1151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aseline="0" sz="4050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9" name="Shape 299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300" name="Shape 300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301" name="Shape 301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304" name="Shape 304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305" name="Shape 305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x="520231" y="685800"/>
            <a:ext cx="3095145" cy="202325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defRPr sz="27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3784601" y="685802"/>
            <a:ext cx="4525781" cy="4688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9050" marL="171450" rtl="0" algn="l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Font typeface="Arial"/>
              <a:buChar char="•"/>
              <a:defRPr baseline="0" sz="15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34290" marL="5143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3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49530" marL="8572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2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64769" marL="12001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64769" marL="15430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64770" marL="18859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64770" marL="22288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64770" marL="25717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64770" marL="29146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309" name="Shape 309"/>
          <p:cNvSpPr txBox="1"/>
          <p:nvPr>
            <p:ph idx="2" type="body"/>
          </p:nvPr>
        </p:nvSpPr>
        <p:spPr>
          <a:xfrm>
            <a:off x="520233" y="2709055"/>
            <a:ext cx="3095145" cy="26655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Impact"/>
              <a:buNone/>
              <a:defRPr sz="1350"/>
            </a:lvl1pPr>
            <a:lvl2pPr indent="0" marL="342900" rtl="0">
              <a:spcBef>
                <a:spcPts val="0"/>
              </a:spcBef>
              <a:buFont typeface="Impact"/>
              <a:buNone/>
              <a:defRPr sz="1050"/>
            </a:lvl2pPr>
            <a:lvl3pPr indent="0" marL="685800" rtl="0">
              <a:spcBef>
                <a:spcPts val="0"/>
              </a:spcBef>
              <a:buFont typeface="Impact"/>
              <a:buNone/>
              <a:defRPr sz="900"/>
            </a:lvl3pPr>
            <a:lvl4pPr indent="0" marL="1028700" rtl="0">
              <a:spcBef>
                <a:spcPts val="0"/>
              </a:spcBef>
              <a:buFont typeface="Impact"/>
              <a:buNone/>
              <a:defRPr sz="750"/>
            </a:lvl4pPr>
            <a:lvl5pPr indent="0" marL="1371600" rtl="0">
              <a:spcBef>
                <a:spcPts val="0"/>
              </a:spcBef>
              <a:buFont typeface="Impact"/>
              <a:buNone/>
              <a:defRPr sz="750"/>
            </a:lvl5pPr>
            <a:lvl6pPr indent="0" marL="1714500" rtl="0">
              <a:spcBef>
                <a:spcPts val="0"/>
              </a:spcBef>
              <a:buFont typeface="Impact"/>
              <a:buNone/>
              <a:defRPr sz="750"/>
            </a:lvl6pPr>
            <a:lvl7pPr indent="0" marL="2057400" rtl="0">
              <a:spcBef>
                <a:spcPts val="0"/>
              </a:spcBef>
              <a:buFont typeface="Impact"/>
              <a:buNone/>
              <a:defRPr sz="750"/>
            </a:lvl7pPr>
            <a:lvl8pPr indent="0" marL="2400300" rtl="0">
              <a:spcBef>
                <a:spcPts val="0"/>
              </a:spcBef>
              <a:buFont typeface="Impact"/>
              <a:buNone/>
              <a:defRPr sz="750"/>
            </a:lvl8pPr>
            <a:lvl9pPr indent="0" marL="2743200" rtl="0">
              <a:spcBef>
                <a:spcPts val="0"/>
              </a:spcBef>
              <a:buFont typeface="Impact"/>
              <a:buNone/>
              <a:defRPr sz="750"/>
            </a:lvl9pPr>
          </a:lstStyle>
          <a:p/>
        </p:txBody>
      </p:sp>
      <p:sp>
        <p:nvSpPr>
          <p:cNvPr id="310" name="Shape 310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311" name="Shape 311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312" name="Shape 312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x="514350" y="685800"/>
            <a:ext cx="4758976" cy="202325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defRPr sz="27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5" name="Shape 315"/>
          <p:cNvSpPr/>
          <p:nvPr>
            <p:ph idx="2" type="pic"/>
          </p:nvPr>
        </p:nvSpPr>
        <p:spPr>
          <a:xfrm>
            <a:off x="5611771" y="2"/>
            <a:ext cx="2698610" cy="5071532"/>
          </a:xfrm>
          <a:prstGeom prst="rect">
            <a:avLst/>
          </a:prstGeom>
          <a:noFill/>
          <a:ln cap="flat" cmpd="thinThick" w="571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514352" y="2709053"/>
            <a:ext cx="4758975" cy="23624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Impact"/>
              <a:buNone/>
              <a:defRPr sz="1350"/>
            </a:lvl1pPr>
            <a:lvl2pPr indent="0" marL="342900" rtl="0">
              <a:spcBef>
                <a:spcPts val="0"/>
              </a:spcBef>
              <a:buFont typeface="Impact"/>
              <a:buNone/>
              <a:defRPr sz="1050"/>
            </a:lvl2pPr>
            <a:lvl3pPr indent="0" marL="685800" rtl="0">
              <a:spcBef>
                <a:spcPts val="0"/>
              </a:spcBef>
              <a:buFont typeface="Impact"/>
              <a:buNone/>
              <a:defRPr sz="900"/>
            </a:lvl3pPr>
            <a:lvl4pPr indent="0" marL="1028700" rtl="0">
              <a:spcBef>
                <a:spcPts val="0"/>
              </a:spcBef>
              <a:buFont typeface="Impact"/>
              <a:buNone/>
              <a:defRPr sz="750"/>
            </a:lvl4pPr>
            <a:lvl5pPr indent="0" marL="1371600" rtl="0">
              <a:spcBef>
                <a:spcPts val="0"/>
              </a:spcBef>
              <a:buFont typeface="Impact"/>
              <a:buNone/>
              <a:defRPr sz="750"/>
            </a:lvl5pPr>
            <a:lvl6pPr indent="0" marL="1714500" rtl="0">
              <a:spcBef>
                <a:spcPts val="0"/>
              </a:spcBef>
              <a:buFont typeface="Impact"/>
              <a:buNone/>
              <a:defRPr sz="750"/>
            </a:lvl6pPr>
            <a:lvl7pPr indent="0" marL="2057400" rtl="0">
              <a:spcBef>
                <a:spcPts val="0"/>
              </a:spcBef>
              <a:buFont typeface="Impact"/>
              <a:buNone/>
              <a:defRPr sz="750"/>
            </a:lvl7pPr>
            <a:lvl8pPr indent="0" marL="2400300" rtl="0">
              <a:spcBef>
                <a:spcPts val="0"/>
              </a:spcBef>
              <a:buFont typeface="Impact"/>
              <a:buNone/>
              <a:defRPr sz="750"/>
            </a:lvl8pPr>
            <a:lvl9pPr indent="0" marL="2743200" rtl="0">
              <a:spcBef>
                <a:spcPts val="0"/>
              </a:spcBef>
              <a:buFont typeface="Impact"/>
              <a:buNone/>
              <a:defRPr sz="750"/>
            </a:lvl9pPr>
          </a:lstStyle>
          <a:p/>
        </p:txBody>
      </p:sp>
      <p:sp>
        <p:nvSpPr>
          <p:cNvPr id="317" name="Shape 317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318" name="Shape 318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319" name="Shape 319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anoramic Picture with Caption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type="title"/>
          </p:nvPr>
        </p:nvSpPr>
        <p:spPr>
          <a:xfrm>
            <a:off x="514350" y="4106332"/>
            <a:ext cx="7796030" cy="58884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2" name="Shape 322"/>
          <p:cNvSpPr/>
          <p:nvPr>
            <p:ph idx="2" type="pic"/>
          </p:nvPr>
        </p:nvSpPr>
        <p:spPr>
          <a:xfrm>
            <a:off x="514352" y="685802"/>
            <a:ext cx="7794384" cy="3194902"/>
          </a:xfrm>
          <a:prstGeom prst="rect">
            <a:avLst/>
          </a:prstGeom>
          <a:noFill/>
          <a:ln cap="flat" cmpd="thinThick" w="571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23" name="Shape 323"/>
          <p:cNvSpPr txBox="1"/>
          <p:nvPr>
            <p:ph idx="1" type="body"/>
          </p:nvPr>
        </p:nvSpPr>
        <p:spPr>
          <a:xfrm>
            <a:off x="514335" y="4702923"/>
            <a:ext cx="7796045" cy="6824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l">
              <a:spcBef>
                <a:spcPts val="0"/>
              </a:spcBef>
              <a:buFont typeface="Impact"/>
              <a:buNone/>
              <a:defRPr sz="1200"/>
            </a:lvl1pPr>
            <a:lvl2pPr indent="0" marL="342900" rtl="0">
              <a:spcBef>
                <a:spcPts val="0"/>
              </a:spcBef>
              <a:buFont typeface="Impact"/>
              <a:buNone/>
              <a:defRPr sz="1050"/>
            </a:lvl2pPr>
            <a:lvl3pPr indent="0" marL="685800" rtl="0">
              <a:spcBef>
                <a:spcPts val="0"/>
              </a:spcBef>
              <a:buFont typeface="Impact"/>
              <a:buNone/>
              <a:defRPr sz="900"/>
            </a:lvl3pPr>
            <a:lvl4pPr indent="0" marL="1028700" rtl="0">
              <a:spcBef>
                <a:spcPts val="0"/>
              </a:spcBef>
              <a:buFont typeface="Impact"/>
              <a:buNone/>
              <a:defRPr sz="750"/>
            </a:lvl4pPr>
            <a:lvl5pPr indent="0" marL="1371600" rtl="0">
              <a:spcBef>
                <a:spcPts val="0"/>
              </a:spcBef>
              <a:buFont typeface="Impact"/>
              <a:buNone/>
              <a:defRPr sz="750"/>
            </a:lvl5pPr>
            <a:lvl6pPr indent="0" marL="1714500" rtl="0">
              <a:spcBef>
                <a:spcPts val="0"/>
              </a:spcBef>
              <a:buFont typeface="Impact"/>
              <a:buNone/>
              <a:defRPr sz="750"/>
            </a:lvl6pPr>
            <a:lvl7pPr indent="0" marL="2057400" rtl="0">
              <a:spcBef>
                <a:spcPts val="0"/>
              </a:spcBef>
              <a:buFont typeface="Impact"/>
              <a:buNone/>
              <a:defRPr sz="750"/>
            </a:lvl7pPr>
            <a:lvl8pPr indent="0" marL="2400300" rtl="0">
              <a:spcBef>
                <a:spcPts val="0"/>
              </a:spcBef>
              <a:buFont typeface="Impact"/>
              <a:buNone/>
              <a:defRPr sz="750"/>
            </a:lvl8pPr>
            <a:lvl9pPr indent="0" marL="2743200" rtl="0">
              <a:spcBef>
                <a:spcPts val="0"/>
              </a:spcBef>
              <a:buFont typeface="Impact"/>
              <a:buNone/>
              <a:defRPr sz="750"/>
            </a:lvl9pPr>
          </a:lstStyle>
          <a:p/>
        </p:txBody>
      </p:sp>
      <p:sp>
        <p:nvSpPr>
          <p:cNvPr id="324" name="Shape 324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325" name="Shape 325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326" name="Shape 326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aption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/>
          <p:nvPr>
            <p:ph type="title"/>
          </p:nvPr>
        </p:nvSpPr>
        <p:spPr>
          <a:xfrm>
            <a:off x="514352" y="685802"/>
            <a:ext cx="7797677" cy="3194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defRPr sz="36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514335" y="4106332"/>
            <a:ext cx="7796047" cy="127360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 algn="ctr">
              <a:spcBef>
                <a:spcPts val="0"/>
              </a:spcBef>
              <a:buFont typeface="Impact"/>
              <a:buNone/>
              <a:defRPr sz="1350"/>
            </a:lvl1pPr>
            <a:lvl2pPr indent="0" marL="342900" rtl="0">
              <a:spcBef>
                <a:spcPts val="0"/>
              </a:spcBef>
              <a:buFont typeface="Impact"/>
              <a:buNone/>
              <a:defRPr sz="1050"/>
            </a:lvl2pPr>
            <a:lvl3pPr indent="0" marL="685800" rtl="0">
              <a:spcBef>
                <a:spcPts val="0"/>
              </a:spcBef>
              <a:buFont typeface="Impact"/>
              <a:buNone/>
              <a:defRPr sz="900"/>
            </a:lvl3pPr>
            <a:lvl4pPr indent="0" marL="1028700" rtl="0">
              <a:spcBef>
                <a:spcPts val="0"/>
              </a:spcBef>
              <a:buFont typeface="Impact"/>
              <a:buNone/>
              <a:defRPr sz="750"/>
            </a:lvl4pPr>
            <a:lvl5pPr indent="0" marL="1371600" rtl="0">
              <a:spcBef>
                <a:spcPts val="0"/>
              </a:spcBef>
              <a:buFont typeface="Impact"/>
              <a:buNone/>
              <a:defRPr sz="750"/>
            </a:lvl5pPr>
            <a:lvl6pPr indent="0" marL="1714500" rtl="0">
              <a:spcBef>
                <a:spcPts val="0"/>
              </a:spcBef>
              <a:buFont typeface="Impact"/>
              <a:buNone/>
              <a:defRPr sz="750"/>
            </a:lvl6pPr>
            <a:lvl7pPr indent="0" marL="2057400" rtl="0">
              <a:spcBef>
                <a:spcPts val="0"/>
              </a:spcBef>
              <a:buFont typeface="Impact"/>
              <a:buNone/>
              <a:defRPr sz="750"/>
            </a:lvl7pPr>
            <a:lvl8pPr indent="0" marL="2400300" rtl="0">
              <a:spcBef>
                <a:spcPts val="0"/>
              </a:spcBef>
              <a:buFont typeface="Impact"/>
              <a:buNone/>
              <a:defRPr sz="750"/>
            </a:lvl8pPr>
            <a:lvl9pPr indent="0" marL="2743200" rtl="0">
              <a:spcBef>
                <a:spcPts val="0"/>
              </a:spcBef>
              <a:buFont typeface="Impact"/>
              <a:buNone/>
              <a:defRPr sz="750"/>
            </a:lvl9pPr>
          </a:lstStyle>
          <a:p/>
        </p:txBody>
      </p:sp>
      <p:sp>
        <p:nvSpPr>
          <p:cNvPr id="330" name="Shape 330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331" name="Shape 331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332" name="Shape 332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722312" y="440690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/>
            </a:lvl1pPr>
            <a:lvl2pPr indent="-12673" marL="457173" rtl="0">
              <a:spcBef>
                <a:spcPts val="0"/>
              </a:spcBef>
              <a:buFont typeface="PT Sans"/>
              <a:buNone/>
              <a:defRPr/>
            </a:lvl2pPr>
            <a:lvl3pPr indent="-12644" marL="914344" rtl="0">
              <a:spcBef>
                <a:spcPts val="0"/>
              </a:spcBef>
              <a:buFont typeface="PT Sans"/>
              <a:buNone/>
              <a:defRPr/>
            </a:lvl3pPr>
            <a:lvl4pPr indent="-12618" marL="1371518" rtl="0">
              <a:spcBef>
                <a:spcPts val="0"/>
              </a:spcBef>
              <a:buFont typeface="PT Sans"/>
              <a:buNone/>
              <a:defRPr/>
            </a:lvl4pPr>
            <a:lvl5pPr indent="-12591" marL="1828691" rtl="0">
              <a:spcBef>
                <a:spcPts val="0"/>
              </a:spcBef>
              <a:buFont typeface="PT Sans"/>
              <a:buNone/>
              <a:defRPr/>
            </a:lvl5pPr>
            <a:lvl6pPr indent="-12562" marL="2285863" rtl="0">
              <a:spcBef>
                <a:spcPts val="0"/>
              </a:spcBef>
              <a:buFont typeface="PT Sans"/>
              <a:buNone/>
              <a:defRPr/>
            </a:lvl6pPr>
            <a:lvl7pPr indent="-12536" marL="2743036" rtl="0">
              <a:spcBef>
                <a:spcPts val="0"/>
              </a:spcBef>
              <a:buFont typeface="PT Sans"/>
              <a:buNone/>
              <a:defRPr/>
            </a:lvl7pPr>
            <a:lvl8pPr indent="-12508" marL="3200209" rtl="0">
              <a:spcBef>
                <a:spcPts val="0"/>
              </a:spcBef>
              <a:buFont typeface="PT Sans"/>
              <a:buNone/>
              <a:defRPr/>
            </a:lvl8pPr>
            <a:lvl9pPr indent="-12481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with Caption"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type="title"/>
          </p:nvPr>
        </p:nvSpPr>
        <p:spPr>
          <a:xfrm>
            <a:off x="841300" y="685800"/>
            <a:ext cx="7143764" cy="2916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defRPr sz="36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1162699" y="3610032"/>
            <a:ext cx="6500967" cy="3777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r">
              <a:spcBef>
                <a:spcPts val="0"/>
              </a:spcBef>
              <a:buClr>
                <a:srgbClr val="FEFEFE"/>
              </a:buClr>
              <a:buFont typeface="Impact"/>
              <a:buNone/>
              <a:defRPr sz="1050">
                <a:solidFill>
                  <a:srgbClr val="FEFEFE"/>
                </a:solidFill>
              </a:defRPr>
            </a:lvl1pPr>
            <a:lvl2pPr indent="0" marL="342900" rtl="0">
              <a:spcBef>
                <a:spcPts val="0"/>
              </a:spcBef>
              <a:buFont typeface="Impact"/>
              <a:buNone/>
              <a:defRPr sz="1050"/>
            </a:lvl2pPr>
            <a:lvl3pPr indent="0" marL="685800" rtl="0">
              <a:spcBef>
                <a:spcPts val="0"/>
              </a:spcBef>
              <a:buFont typeface="Impact"/>
              <a:buNone/>
              <a:defRPr sz="900"/>
            </a:lvl3pPr>
            <a:lvl4pPr indent="0" marL="1028700" rtl="0">
              <a:spcBef>
                <a:spcPts val="0"/>
              </a:spcBef>
              <a:buFont typeface="Impact"/>
              <a:buNone/>
              <a:defRPr sz="750"/>
            </a:lvl4pPr>
            <a:lvl5pPr indent="0" marL="1371600" rtl="0">
              <a:spcBef>
                <a:spcPts val="0"/>
              </a:spcBef>
              <a:buFont typeface="Impact"/>
              <a:buNone/>
              <a:defRPr sz="750"/>
            </a:lvl5pPr>
            <a:lvl6pPr indent="0" marL="1714500" rtl="0">
              <a:spcBef>
                <a:spcPts val="0"/>
              </a:spcBef>
              <a:buFont typeface="Impact"/>
              <a:buNone/>
              <a:defRPr sz="750"/>
            </a:lvl6pPr>
            <a:lvl7pPr indent="0" marL="2057400" rtl="0">
              <a:spcBef>
                <a:spcPts val="0"/>
              </a:spcBef>
              <a:buFont typeface="Impact"/>
              <a:buNone/>
              <a:defRPr sz="750"/>
            </a:lvl7pPr>
            <a:lvl8pPr indent="0" marL="2400300" rtl="0">
              <a:spcBef>
                <a:spcPts val="0"/>
              </a:spcBef>
              <a:buFont typeface="Impact"/>
              <a:buNone/>
              <a:defRPr sz="750"/>
            </a:lvl8pPr>
            <a:lvl9pPr indent="0" marL="2743200" rtl="0">
              <a:spcBef>
                <a:spcPts val="0"/>
              </a:spcBef>
              <a:buFont typeface="Impact"/>
              <a:buNone/>
              <a:defRPr sz="750"/>
            </a:lvl9pPr>
          </a:lstStyle>
          <a:p/>
        </p:txBody>
      </p:sp>
      <p:sp>
        <p:nvSpPr>
          <p:cNvPr id="336" name="Shape 336"/>
          <p:cNvSpPr txBox="1"/>
          <p:nvPr>
            <p:ph idx="2" type="body"/>
          </p:nvPr>
        </p:nvSpPr>
        <p:spPr>
          <a:xfrm>
            <a:off x="514350" y="4106333"/>
            <a:ext cx="7797662" cy="126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 algn="ctr">
              <a:spcBef>
                <a:spcPts val="0"/>
              </a:spcBef>
              <a:buFont typeface="Impact"/>
              <a:buNone/>
              <a:defRPr sz="1350"/>
            </a:lvl1pPr>
            <a:lvl2pPr indent="0" marL="342900" rtl="0">
              <a:spcBef>
                <a:spcPts val="0"/>
              </a:spcBef>
              <a:buFont typeface="Impact"/>
              <a:buNone/>
              <a:defRPr sz="1050"/>
            </a:lvl2pPr>
            <a:lvl3pPr indent="0" marL="685800" rtl="0">
              <a:spcBef>
                <a:spcPts val="0"/>
              </a:spcBef>
              <a:buFont typeface="Impact"/>
              <a:buNone/>
              <a:defRPr sz="900"/>
            </a:lvl3pPr>
            <a:lvl4pPr indent="0" marL="1028700" rtl="0">
              <a:spcBef>
                <a:spcPts val="0"/>
              </a:spcBef>
              <a:buFont typeface="Impact"/>
              <a:buNone/>
              <a:defRPr sz="750"/>
            </a:lvl4pPr>
            <a:lvl5pPr indent="0" marL="1371600" rtl="0">
              <a:spcBef>
                <a:spcPts val="0"/>
              </a:spcBef>
              <a:buFont typeface="Impact"/>
              <a:buNone/>
              <a:defRPr sz="750"/>
            </a:lvl5pPr>
            <a:lvl6pPr indent="0" marL="1714500" rtl="0">
              <a:spcBef>
                <a:spcPts val="0"/>
              </a:spcBef>
              <a:buFont typeface="Impact"/>
              <a:buNone/>
              <a:defRPr sz="750"/>
            </a:lvl6pPr>
            <a:lvl7pPr indent="0" marL="2057400" rtl="0">
              <a:spcBef>
                <a:spcPts val="0"/>
              </a:spcBef>
              <a:buFont typeface="Impact"/>
              <a:buNone/>
              <a:defRPr sz="750"/>
            </a:lvl7pPr>
            <a:lvl8pPr indent="0" marL="2400300" rtl="0">
              <a:spcBef>
                <a:spcPts val="0"/>
              </a:spcBef>
              <a:buFont typeface="Impact"/>
              <a:buNone/>
              <a:defRPr sz="750"/>
            </a:lvl8pPr>
            <a:lvl9pPr indent="0" marL="2743200" rtl="0">
              <a:spcBef>
                <a:spcPts val="0"/>
              </a:spcBef>
              <a:buFont typeface="Impact"/>
              <a:buNone/>
              <a:defRPr sz="750"/>
            </a:lvl9pPr>
          </a:lstStyle>
          <a:p/>
        </p:txBody>
      </p:sp>
      <p:sp>
        <p:nvSpPr>
          <p:cNvPr id="337" name="Shape 337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338" name="Shape 338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339" name="Shape 339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  <p:sp>
        <p:nvSpPr>
          <p:cNvPr id="340" name="Shape 340"/>
          <p:cNvSpPr txBox="1"/>
          <p:nvPr/>
        </p:nvSpPr>
        <p:spPr>
          <a:xfrm>
            <a:off x="514350" y="892628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FFFFF"/>
              </a:buClr>
              <a:buSzPct val="25000"/>
              <a:buFont typeface="Impact"/>
              <a:buNone/>
            </a:pPr>
            <a:r>
              <a:rPr b="0" baseline="0" i="0" lang="en-US" sz="6000" u="none" cap="none" strike="noStrik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</a:p>
        </p:txBody>
      </p:sp>
      <p:sp>
        <p:nvSpPr>
          <p:cNvPr id="341" name="Shape 341"/>
          <p:cNvSpPr txBox="1"/>
          <p:nvPr/>
        </p:nvSpPr>
        <p:spPr>
          <a:xfrm>
            <a:off x="7854811" y="2922826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FFFFFF"/>
              </a:buClr>
              <a:buSzPct val="25000"/>
              <a:buFont typeface="Impact"/>
              <a:buNone/>
            </a:pPr>
            <a:r>
              <a:rPr b="0" baseline="0" i="0" lang="en-US" sz="6000" u="none" cap="none" strike="noStrik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”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Name Card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type="title"/>
          </p:nvPr>
        </p:nvSpPr>
        <p:spPr>
          <a:xfrm>
            <a:off x="514350" y="1723857"/>
            <a:ext cx="7796030" cy="25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sz="36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44" name="Shape 344"/>
          <p:cNvSpPr txBox="1"/>
          <p:nvPr>
            <p:ph idx="1" type="body"/>
          </p:nvPr>
        </p:nvSpPr>
        <p:spPr>
          <a:xfrm>
            <a:off x="514350" y="4247467"/>
            <a:ext cx="7796030" cy="11406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l">
              <a:spcBef>
                <a:spcPts val="0"/>
              </a:spcBef>
              <a:buFont typeface="Impact"/>
              <a:buNone/>
              <a:defRPr sz="1350"/>
            </a:lvl1pPr>
            <a:lvl2pPr indent="0" marL="342900" rtl="0">
              <a:spcBef>
                <a:spcPts val="0"/>
              </a:spcBef>
              <a:buFont typeface="Impact"/>
              <a:buNone/>
              <a:defRPr sz="1050"/>
            </a:lvl2pPr>
            <a:lvl3pPr indent="0" marL="685800" rtl="0">
              <a:spcBef>
                <a:spcPts val="0"/>
              </a:spcBef>
              <a:buFont typeface="Impact"/>
              <a:buNone/>
              <a:defRPr sz="900"/>
            </a:lvl3pPr>
            <a:lvl4pPr indent="0" marL="1028700" rtl="0">
              <a:spcBef>
                <a:spcPts val="0"/>
              </a:spcBef>
              <a:buFont typeface="Impact"/>
              <a:buNone/>
              <a:defRPr sz="750"/>
            </a:lvl4pPr>
            <a:lvl5pPr indent="0" marL="1371600" rtl="0">
              <a:spcBef>
                <a:spcPts val="0"/>
              </a:spcBef>
              <a:buFont typeface="Impact"/>
              <a:buNone/>
              <a:defRPr sz="750"/>
            </a:lvl5pPr>
            <a:lvl6pPr indent="0" marL="1714500" rtl="0">
              <a:spcBef>
                <a:spcPts val="0"/>
              </a:spcBef>
              <a:buFont typeface="Impact"/>
              <a:buNone/>
              <a:defRPr sz="750"/>
            </a:lvl6pPr>
            <a:lvl7pPr indent="0" marL="2057400" rtl="0">
              <a:spcBef>
                <a:spcPts val="0"/>
              </a:spcBef>
              <a:buFont typeface="Impact"/>
              <a:buNone/>
              <a:defRPr sz="750"/>
            </a:lvl7pPr>
            <a:lvl8pPr indent="0" marL="2400300" rtl="0">
              <a:spcBef>
                <a:spcPts val="0"/>
              </a:spcBef>
              <a:buFont typeface="Impact"/>
              <a:buNone/>
              <a:defRPr sz="750"/>
            </a:lvl8pPr>
            <a:lvl9pPr indent="0" marL="2743200" rtl="0">
              <a:spcBef>
                <a:spcPts val="0"/>
              </a:spcBef>
              <a:buFont typeface="Impact"/>
              <a:buNone/>
              <a:defRPr sz="750"/>
            </a:lvl9pPr>
          </a:lstStyle>
          <a:p/>
        </p:txBody>
      </p:sp>
      <p:sp>
        <p:nvSpPr>
          <p:cNvPr id="345" name="Shape 345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346" name="Shape 346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347" name="Shape 347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Column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type="title"/>
          </p:nvPr>
        </p:nvSpPr>
        <p:spPr>
          <a:xfrm>
            <a:off x="514350" y="685802"/>
            <a:ext cx="7796030" cy="1151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514352" y="2063394"/>
            <a:ext cx="248259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sz="1800">
                <a:solidFill>
                  <a:schemeClr val="accent1"/>
                </a:solidFill>
              </a:defRPr>
            </a:lvl1pPr>
            <a:lvl2pPr indent="0" marL="342900" rtl="0">
              <a:spcBef>
                <a:spcPts val="0"/>
              </a:spcBef>
              <a:buFont typeface="Impact"/>
              <a:buNone/>
              <a:defRPr b="1" sz="1500"/>
            </a:lvl2pPr>
            <a:lvl3pPr indent="0" marL="685800" rtl="0">
              <a:spcBef>
                <a:spcPts val="0"/>
              </a:spcBef>
              <a:buFont typeface="Impact"/>
              <a:buNone/>
              <a:defRPr b="1" sz="1350"/>
            </a:lvl3pPr>
            <a:lvl4pPr indent="0" marL="1028700" rtl="0">
              <a:spcBef>
                <a:spcPts val="0"/>
              </a:spcBef>
              <a:buFont typeface="Impact"/>
              <a:buNone/>
              <a:defRPr b="1" sz="1200"/>
            </a:lvl4pPr>
            <a:lvl5pPr indent="0" marL="1371600" rtl="0">
              <a:spcBef>
                <a:spcPts val="0"/>
              </a:spcBef>
              <a:buFont typeface="Impact"/>
              <a:buNone/>
              <a:defRPr b="1" sz="1200"/>
            </a:lvl5pPr>
            <a:lvl6pPr indent="0" marL="1714500" rtl="0">
              <a:spcBef>
                <a:spcPts val="0"/>
              </a:spcBef>
              <a:buFont typeface="Impact"/>
              <a:buNone/>
              <a:defRPr b="1" sz="1200"/>
            </a:lvl6pPr>
            <a:lvl7pPr indent="0" marL="2057400" rtl="0">
              <a:spcBef>
                <a:spcPts val="0"/>
              </a:spcBef>
              <a:buFont typeface="Impact"/>
              <a:buNone/>
              <a:defRPr b="1" sz="1200"/>
            </a:lvl7pPr>
            <a:lvl8pPr indent="0" marL="2400300" rtl="0">
              <a:spcBef>
                <a:spcPts val="0"/>
              </a:spcBef>
              <a:buFont typeface="Impact"/>
              <a:buNone/>
              <a:defRPr b="1" sz="1200"/>
            </a:lvl8pPr>
            <a:lvl9pPr indent="0" marL="2743200" rtl="0">
              <a:spcBef>
                <a:spcPts val="0"/>
              </a:spcBef>
              <a:buFont typeface="Impact"/>
              <a:buNone/>
              <a:defRPr b="1" sz="1200"/>
            </a:lvl9pPr>
          </a:lstStyle>
          <a:p/>
        </p:txBody>
      </p:sp>
      <p:sp>
        <p:nvSpPr>
          <p:cNvPr id="351" name="Shape 351"/>
          <p:cNvSpPr txBox="1"/>
          <p:nvPr>
            <p:ph idx="2" type="body"/>
          </p:nvPr>
        </p:nvSpPr>
        <p:spPr>
          <a:xfrm>
            <a:off x="514352" y="2639658"/>
            <a:ext cx="2482595" cy="27349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Impact"/>
              <a:buNone/>
              <a:defRPr sz="1050"/>
            </a:lvl1pPr>
            <a:lvl2pPr indent="0" marL="342900" rtl="0">
              <a:spcBef>
                <a:spcPts val="0"/>
              </a:spcBef>
              <a:buFont typeface="Impact"/>
              <a:buNone/>
              <a:defRPr sz="900"/>
            </a:lvl2pPr>
            <a:lvl3pPr indent="0" marL="685800" rtl="0">
              <a:spcBef>
                <a:spcPts val="0"/>
              </a:spcBef>
              <a:buFont typeface="Impact"/>
              <a:buNone/>
              <a:defRPr sz="750"/>
            </a:lvl3pPr>
            <a:lvl4pPr indent="0" marL="1028700" rtl="0">
              <a:spcBef>
                <a:spcPts val="0"/>
              </a:spcBef>
              <a:buFont typeface="Impact"/>
              <a:buNone/>
              <a:defRPr sz="675"/>
            </a:lvl4pPr>
            <a:lvl5pPr indent="0" marL="1371600" rtl="0">
              <a:spcBef>
                <a:spcPts val="0"/>
              </a:spcBef>
              <a:buFont typeface="Impact"/>
              <a:buNone/>
              <a:defRPr sz="675"/>
            </a:lvl5pPr>
            <a:lvl6pPr indent="0" marL="1714500" rtl="0">
              <a:spcBef>
                <a:spcPts val="0"/>
              </a:spcBef>
              <a:buFont typeface="Impact"/>
              <a:buNone/>
              <a:defRPr sz="675"/>
            </a:lvl6pPr>
            <a:lvl7pPr indent="0" marL="2057400" rtl="0">
              <a:spcBef>
                <a:spcPts val="0"/>
              </a:spcBef>
              <a:buFont typeface="Impact"/>
              <a:buNone/>
              <a:defRPr sz="675"/>
            </a:lvl7pPr>
            <a:lvl8pPr indent="0" marL="2400300" rtl="0">
              <a:spcBef>
                <a:spcPts val="0"/>
              </a:spcBef>
              <a:buFont typeface="Impact"/>
              <a:buNone/>
              <a:defRPr sz="675"/>
            </a:lvl8pPr>
            <a:lvl9pPr indent="0" marL="2743200" rtl="0">
              <a:spcBef>
                <a:spcPts val="0"/>
              </a:spcBef>
              <a:buFont typeface="Impact"/>
              <a:buNone/>
              <a:defRPr sz="675"/>
            </a:lvl9pPr>
          </a:lstStyle>
          <a:p/>
        </p:txBody>
      </p:sp>
      <p:sp>
        <p:nvSpPr>
          <p:cNvPr id="352" name="Shape 352"/>
          <p:cNvSpPr txBox="1"/>
          <p:nvPr>
            <p:ph idx="3" type="body"/>
          </p:nvPr>
        </p:nvSpPr>
        <p:spPr>
          <a:xfrm>
            <a:off x="3175966" y="2063394"/>
            <a:ext cx="248259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sz="1800">
                <a:solidFill>
                  <a:schemeClr val="accent1"/>
                </a:solidFill>
              </a:defRPr>
            </a:lvl1pPr>
            <a:lvl2pPr indent="0" marL="342900" rtl="0">
              <a:spcBef>
                <a:spcPts val="0"/>
              </a:spcBef>
              <a:buFont typeface="Impact"/>
              <a:buNone/>
              <a:defRPr b="1" sz="1500"/>
            </a:lvl2pPr>
            <a:lvl3pPr indent="0" marL="685800" rtl="0">
              <a:spcBef>
                <a:spcPts val="0"/>
              </a:spcBef>
              <a:buFont typeface="Impact"/>
              <a:buNone/>
              <a:defRPr b="1" sz="1350"/>
            </a:lvl3pPr>
            <a:lvl4pPr indent="0" marL="1028700" rtl="0">
              <a:spcBef>
                <a:spcPts val="0"/>
              </a:spcBef>
              <a:buFont typeface="Impact"/>
              <a:buNone/>
              <a:defRPr b="1" sz="1200"/>
            </a:lvl4pPr>
            <a:lvl5pPr indent="0" marL="1371600" rtl="0">
              <a:spcBef>
                <a:spcPts val="0"/>
              </a:spcBef>
              <a:buFont typeface="Impact"/>
              <a:buNone/>
              <a:defRPr b="1" sz="1200"/>
            </a:lvl5pPr>
            <a:lvl6pPr indent="0" marL="1714500" rtl="0">
              <a:spcBef>
                <a:spcPts val="0"/>
              </a:spcBef>
              <a:buFont typeface="Impact"/>
              <a:buNone/>
              <a:defRPr b="1" sz="1200"/>
            </a:lvl6pPr>
            <a:lvl7pPr indent="0" marL="2057400" rtl="0">
              <a:spcBef>
                <a:spcPts val="0"/>
              </a:spcBef>
              <a:buFont typeface="Impact"/>
              <a:buNone/>
              <a:defRPr b="1" sz="1200"/>
            </a:lvl7pPr>
            <a:lvl8pPr indent="0" marL="2400300" rtl="0">
              <a:spcBef>
                <a:spcPts val="0"/>
              </a:spcBef>
              <a:buFont typeface="Impact"/>
              <a:buNone/>
              <a:defRPr b="1" sz="1200"/>
            </a:lvl8pPr>
            <a:lvl9pPr indent="0" marL="2743200" rtl="0">
              <a:spcBef>
                <a:spcPts val="0"/>
              </a:spcBef>
              <a:buFont typeface="Impact"/>
              <a:buNone/>
              <a:defRPr b="1" sz="1200"/>
            </a:lvl9pPr>
          </a:lstStyle>
          <a:p/>
        </p:txBody>
      </p:sp>
      <p:sp>
        <p:nvSpPr>
          <p:cNvPr id="353" name="Shape 353"/>
          <p:cNvSpPr txBox="1"/>
          <p:nvPr>
            <p:ph idx="4" type="body"/>
          </p:nvPr>
        </p:nvSpPr>
        <p:spPr>
          <a:xfrm>
            <a:off x="3175966" y="2639658"/>
            <a:ext cx="2482595" cy="27349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Impact"/>
              <a:buNone/>
              <a:defRPr sz="1050"/>
            </a:lvl1pPr>
            <a:lvl2pPr indent="0" marL="342900" rtl="0">
              <a:spcBef>
                <a:spcPts val="0"/>
              </a:spcBef>
              <a:buFont typeface="Impact"/>
              <a:buNone/>
              <a:defRPr sz="900"/>
            </a:lvl2pPr>
            <a:lvl3pPr indent="0" marL="685800" rtl="0">
              <a:spcBef>
                <a:spcPts val="0"/>
              </a:spcBef>
              <a:buFont typeface="Impact"/>
              <a:buNone/>
              <a:defRPr sz="750"/>
            </a:lvl3pPr>
            <a:lvl4pPr indent="0" marL="1028700" rtl="0">
              <a:spcBef>
                <a:spcPts val="0"/>
              </a:spcBef>
              <a:buFont typeface="Impact"/>
              <a:buNone/>
              <a:defRPr sz="675"/>
            </a:lvl4pPr>
            <a:lvl5pPr indent="0" marL="1371600" rtl="0">
              <a:spcBef>
                <a:spcPts val="0"/>
              </a:spcBef>
              <a:buFont typeface="Impact"/>
              <a:buNone/>
              <a:defRPr sz="675"/>
            </a:lvl5pPr>
            <a:lvl6pPr indent="0" marL="1714500" rtl="0">
              <a:spcBef>
                <a:spcPts val="0"/>
              </a:spcBef>
              <a:buFont typeface="Impact"/>
              <a:buNone/>
              <a:defRPr sz="675"/>
            </a:lvl6pPr>
            <a:lvl7pPr indent="0" marL="2057400" rtl="0">
              <a:spcBef>
                <a:spcPts val="0"/>
              </a:spcBef>
              <a:buFont typeface="Impact"/>
              <a:buNone/>
              <a:defRPr sz="675"/>
            </a:lvl7pPr>
            <a:lvl8pPr indent="0" marL="2400300" rtl="0">
              <a:spcBef>
                <a:spcPts val="0"/>
              </a:spcBef>
              <a:buFont typeface="Impact"/>
              <a:buNone/>
              <a:defRPr sz="675"/>
            </a:lvl8pPr>
            <a:lvl9pPr indent="0" marL="2743200" rtl="0">
              <a:spcBef>
                <a:spcPts val="0"/>
              </a:spcBef>
              <a:buFont typeface="Impact"/>
              <a:buNone/>
              <a:defRPr sz="675"/>
            </a:lvl9pPr>
          </a:lstStyle>
          <a:p/>
        </p:txBody>
      </p:sp>
      <p:sp>
        <p:nvSpPr>
          <p:cNvPr id="354" name="Shape 354"/>
          <p:cNvSpPr txBox="1"/>
          <p:nvPr>
            <p:ph idx="5" type="body"/>
          </p:nvPr>
        </p:nvSpPr>
        <p:spPr>
          <a:xfrm>
            <a:off x="5827785" y="2063394"/>
            <a:ext cx="248259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sz="1800">
                <a:solidFill>
                  <a:schemeClr val="accent1"/>
                </a:solidFill>
              </a:defRPr>
            </a:lvl1pPr>
            <a:lvl2pPr indent="0" marL="342900" rtl="0">
              <a:spcBef>
                <a:spcPts val="0"/>
              </a:spcBef>
              <a:buFont typeface="Impact"/>
              <a:buNone/>
              <a:defRPr b="1" sz="1500"/>
            </a:lvl2pPr>
            <a:lvl3pPr indent="0" marL="685800" rtl="0">
              <a:spcBef>
                <a:spcPts val="0"/>
              </a:spcBef>
              <a:buFont typeface="Impact"/>
              <a:buNone/>
              <a:defRPr b="1" sz="1350"/>
            </a:lvl3pPr>
            <a:lvl4pPr indent="0" marL="1028700" rtl="0">
              <a:spcBef>
                <a:spcPts val="0"/>
              </a:spcBef>
              <a:buFont typeface="Impact"/>
              <a:buNone/>
              <a:defRPr b="1" sz="1200"/>
            </a:lvl4pPr>
            <a:lvl5pPr indent="0" marL="1371600" rtl="0">
              <a:spcBef>
                <a:spcPts val="0"/>
              </a:spcBef>
              <a:buFont typeface="Impact"/>
              <a:buNone/>
              <a:defRPr b="1" sz="1200"/>
            </a:lvl5pPr>
            <a:lvl6pPr indent="0" marL="1714500" rtl="0">
              <a:spcBef>
                <a:spcPts val="0"/>
              </a:spcBef>
              <a:buFont typeface="Impact"/>
              <a:buNone/>
              <a:defRPr b="1" sz="1200"/>
            </a:lvl6pPr>
            <a:lvl7pPr indent="0" marL="2057400" rtl="0">
              <a:spcBef>
                <a:spcPts val="0"/>
              </a:spcBef>
              <a:buFont typeface="Impact"/>
              <a:buNone/>
              <a:defRPr b="1" sz="1200"/>
            </a:lvl7pPr>
            <a:lvl8pPr indent="0" marL="2400300" rtl="0">
              <a:spcBef>
                <a:spcPts val="0"/>
              </a:spcBef>
              <a:buFont typeface="Impact"/>
              <a:buNone/>
              <a:defRPr b="1" sz="1200"/>
            </a:lvl8pPr>
            <a:lvl9pPr indent="0" marL="2743200" rtl="0">
              <a:spcBef>
                <a:spcPts val="0"/>
              </a:spcBef>
              <a:buFont typeface="Impact"/>
              <a:buNone/>
              <a:defRPr b="1" sz="1200"/>
            </a:lvl9pPr>
          </a:lstStyle>
          <a:p/>
        </p:txBody>
      </p:sp>
      <p:sp>
        <p:nvSpPr>
          <p:cNvPr id="355" name="Shape 355"/>
          <p:cNvSpPr txBox="1"/>
          <p:nvPr>
            <p:ph idx="6" type="body"/>
          </p:nvPr>
        </p:nvSpPr>
        <p:spPr>
          <a:xfrm>
            <a:off x="5827785" y="2639658"/>
            <a:ext cx="2482595" cy="27349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Impact"/>
              <a:buNone/>
              <a:defRPr sz="1050"/>
            </a:lvl1pPr>
            <a:lvl2pPr indent="0" marL="342900" rtl="0">
              <a:spcBef>
                <a:spcPts val="0"/>
              </a:spcBef>
              <a:buFont typeface="Impact"/>
              <a:buNone/>
              <a:defRPr sz="900"/>
            </a:lvl2pPr>
            <a:lvl3pPr indent="0" marL="685800" rtl="0">
              <a:spcBef>
                <a:spcPts val="0"/>
              </a:spcBef>
              <a:buFont typeface="Impact"/>
              <a:buNone/>
              <a:defRPr sz="750"/>
            </a:lvl3pPr>
            <a:lvl4pPr indent="0" marL="1028700" rtl="0">
              <a:spcBef>
                <a:spcPts val="0"/>
              </a:spcBef>
              <a:buFont typeface="Impact"/>
              <a:buNone/>
              <a:defRPr sz="675"/>
            </a:lvl4pPr>
            <a:lvl5pPr indent="0" marL="1371600" rtl="0">
              <a:spcBef>
                <a:spcPts val="0"/>
              </a:spcBef>
              <a:buFont typeface="Impact"/>
              <a:buNone/>
              <a:defRPr sz="675"/>
            </a:lvl5pPr>
            <a:lvl6pPr indent="0" marL="1714500" rtl="0">
              <a:spcBef>
                <a:spcPts val="0"/>
              </a:spcBef>
              <a:buFont typeface="Impact"/>
              <a:buNone/>
              <a:defRPr sz="675"/>
            </a:lvl6pPr>
            <a:lvl7pPr indent="0" marL="2057400" rtl="0">
              <a:spcBef>
                <a:spcPts val="0"/>
              </a:spcBef>
              <a:buFont typeface="Impact"/>
              <a:buNone/>
              <a:defRPr sz="675"/>
            </a:lvl7pPr>
            <a:lvl8pPr indent="0" marL="2400300" rtl="0">
              <a:spcBef>
                <a:spcPts val="0"/>
              </a:spcBef>
              <a:buFont typeface="Impact"/>
              <a:buNone/>
              <a:defRPr sz="675"/>
            </a:lvl8pPr>
            <a:lvl9pPr indent="0" marL="2743200" rtl="0">
              <a:spcBef>
                <a:spcPts val="0"/>
              </a:spcBef>
              <a:buFont typeface="Impact"/>
              <a:buNone/>
              <a:defRPr sz="675"/>
            </a:lvl9pPr>
          </a:lstStyle>
          <a:p/>
        </p:txBody>
      </p:sp>
      <p:sp>
        <p:nvSpPr>
          <p:cNvPr id="356" name="Shape 356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357" name="Shape 357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358" name="Shape 358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Picture Column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/>
          <p:nvPr>
            <p:ph type="title"/>
          </p:nvPr>
        </p:nvSpPr>
        <p:spPr>
          <a:xfrm>
            <a:off x="514350" y="685802"/>
            <a:ext cx="7797662" cy="1151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1" name="Shape 361"/>
          <p:cNvSpPr txBox="1"/>
          <p:nvPr>
            <p:ph idx="1" type="body"/>
          </p:nvPr>
        </p:nvSpPr>
        <p:spPr>
          <a:xfrm>
            <a:off x="518879" y="3813025"/>
            <a:ext cx="248259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sz="1650">
                <a:solidFill>
                  <a:schemeClr val="accent1"/>
                </a:solidFill>
              </a:defRPr>
            </a:lvl1pPr>
            <a:lvl2pPr indent="0" marL="342900" rtl="0">
              <a:spcBef>
                <a:spcPts val="0"/>
              </a:spcBef>
              <a:buFont typeface="Impact"/>
              <a:buNone/>
              <a:defRPr b="1" sz="1500"/>
            </a:lvl2pPr>
            <a:lvl3pPr indent="0" marL="685800" rtl="0">
              <a:spcBef>
                <a:spcPts val="0"/>
              </a:spcBef>
              <a:buFont typeface="Impact"/>
              <a:buNone/>
              <a:defRPr b="1" sz="1350"/>
            </a:lvl3pPr>
            <a:lvl4pPr indent="0" marL="1028700" rtl="0">
              <a:spcBef>
                <a:spcPts val="0"/>
              </a:spcBef>
              <a:buFont typeface="Impact"/>
              <a:buNone/>
              <a:defRPr b="1" sz="1200"/>
            </a:lvl4pPr>
            <a:lvl5pPr indent="0" marL="1371600" rtl="0">
              <a:spcBef>
                <a:spcPts val="0"/>
              </a:spcBef>
              <a:buFont typeface="Impact"/>
              <a:buNone/>
              <a:defRPr b="1" sz="1200"/>
            </a:lvl5pPr>
            <a:lvl6pPr indent="0" marL="1714500" rtl="0">
              <a:spcBef>
                <a:spcPts val="0"/>
              </a:spcBef>
              <a:buFont typeface="Impact"/>
              <a:buNone/>
              <a:defRPr b="1" sz="1200"/>
            </a:lvl6pPr>
            <a:lvl7pPr indent="0" marL="2057400" rtl="0">
              <a:spcBef>
                <a:spcPts val="0"/>
              </a:spcBef>
              <a:buFont typeface="Impact"/>
              <a:buNone/>
              <a:defRPr b="1" sz="1200"/>
            </a:lvl7pPr>
            <a:lvl8pPr indent="0" marL="2400300" rtl="0">
              <a:spcBef>
                <a:spcPts val="0"/>
              </a:spcBef>
              <a:buFont typeface="Impact"/>
              <a:buNone/>
              <a:defRPr b="1" sz="1200"/>
            </a:lvl8pPr>
            <a:lvl9pPr indent="0" marL="2743200" rtl="0">
              <a:spcBef>
                <a:spcPts val="0"/>
              </a:spcBef>
              <a:buFont typeface="Impact"/>
              <a:buNone/>
              <a:defRPr b="1" sz="1200"/>
            </a:lvl9pPr>
          </a:lstStyle>
          <a:p/>
        </p:txBody>
      </p:sp>
      <p:sp>
        <p:nvSpPr>
          <p:cNvPr id="362" name="Shape 362"/>
          <p:cNvSpPr/>
          <p:nvPr>
            <p:ph idx="2" type="pic"/>
          </p:nvPr>
        </p:nvSpPr>
        <p:spPr>
          <a:xfrm>
            <a:off x="514335" y="2063398"/>
            <a:ext cx="2482595" cy="1536724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rgbClr val="5C0607"/>
              </a:buClr>
              <a:buFont typeface="Impact"/>
              <a:buNone/>
              <a:defRPr b="0" baseline="0" i="0" sz="1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363" name="Shape 363"/>
          <p:cNvSpPr txBox="1"/>
          <p:nvPr>
            <p:ph idx="3" type="body"/>
          </p:nvPr>
        </p:nvSpPr>
        <p:spPr>
          <a:xfrm>
            <a:off x="518879" y="4389289"/>
            <a:ext cx="2482595" cy="985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Impact"/>
              <a:buNone/>
              <a:defRPr sz="1050"/>
            </a:lvl1pPr>
            <a:lvl2pPr indent="0" marL="342900" rtl="0">
              <a:spcBef>
                <a:spcPts val="0"/>
              </a:spcBef>
              <a:buFont typeface="Impact"/>
              <a:buNone/>
              <a:defRPr sz="900"/>
            </a:lvl2pPr>
            <a:lvl3pPr indent="0" marL="685800" rtl="0">
              <a:spcBef>
                <a:spcPts val="0"/>
              </a:spcBef>
              <a:buFont typeface="Impact"/>
              <a:buNone/>
              <a:defRPr sz="750"/>
            </a:lvl3pPr>
            <a:lvl4pPr indent="0" marL="1028700" rtl="0">
              <a:spcBef>
                <a:spcPts val="0"/>
              </a:spcBef>
              <a:buFont typeface="Impact"/>
              <a:buNone/>
              <a:defRPr sz="675"/>
            </a:lvl4pPr>
            <a:lvl5pPr indent="0" marL="1371600" rtl="0">
              <a:spcBef>
                <a:spcPts val="0"/>
              </a:spcBef>
              <a:buFont typeface="Impact"/>
              <a:buNone/>
              <a:defRPr sz="675"/>
            </a:lvl5pPr>
            <a:lvl6pPr indent="0" marL="1714500" rtl="0">
              <a:spcBef>
                <a:spcPts val="0"/>
              </a:spcBef>
              <a:buFont typeface="Impact"/>
              <a:buNone/>
              <a:defRPr sz="675"/>
            </a:lvl6pPr>
            <a:lvl7pPr indent="0" marL="2057400" rtl="0">
              <a:spcBef>
                <a:spcPts val="0"/>
              </a:spcBef>
              <a:buFont typeface="Impact"/>
              <a:buNone/>
              <a:defRPr sz="675"/>
            </a:lvl7pPr>
            <a:lvl8pPr indent="0" marL="2400300" rtl="0">
              <a:spcBef>
                <a:spcPts val="0"/>
              </a:spcBef>
              <a:buFont typeface="Impact"/>
              <a:buNone/>
              <a:defRPr sz="675"/>
            </a:lvl8pPr>
            <a:lvl9pPr indent="0" marL="2743200" rtl="0">
              <a:spcBef>
                <a:spcPts val="0"/>
              </a:spcBef>
              <a:buFont typeface="Impact"/>
              <a:buNone/>
              <a:defRPr sz="675"/>
            </a:lvl9pPr>
          </a:lstStyle>
          <a:p/>
        </p:txBody>
      </p:sp>
      <p:sp>
        <p:nvSpPr>
          <p:cNvPr id="364" name="Shape 364"/>
          <p:cNvSpPr txBox="1"/>
          <p:nvPr>
            <p:ph idx="4" type="body"/>
          </p:nvPr>
        </p:nvSpPr>
        <p:spPr>
          <a:xfrm>
            <a:off x="3178058" y="3813025"/>
            <a:ext cx="248259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sz="1650">
                <a:solidFill>
                  <a:schemeClr val="accent1"/>
                </a:solidFill>
              </a:defRPr>
            </a:lvl1pPr>
            <a:lvl2pPr indent="0" marL="342900" rtl="0">
              <a:spcBef>
                <a:spcPts val="0"/>
              </a:spcBef>
              <a:buFont typeface="Impact"/>
              <a:buNone/>
              <a:defRPr b="1" sz="1500"/>
            </a:lvl2pPr>
            <a:lvl3pPr indent="0" marL="685800" rtl="0">
              <a:spcBef>
                <a:spcPts val="0"/>
              </a:spcBef>
              <a:buFont typeface="Impact"/>
              <a:buNone/>
              <a:defRPr b="1" sz="1350"/>
            </a:lvl3pPr>
            <a:lvl4pPr indent="0" marL="1028700" rtl="0">
              <a:spcBef>
                <a:spcPts val="0"/>
              </a:spcBef>
              <a:buFont typeface="Impact"/>
              <a:buNone/>
              <a:defRPr b="1" sz="1200"/>
            </a:lvl4pPr>
            <a:lvl5pPr indent="0" marL="1371600" rtl="0">
              <a:spcBef>
                <a:spcPts val="0"/>
              </a:spcBef>
              <a:buFont typeface="Impact"/>
              <a:buNone/>
              <a:defRPr b="1" sz="1200"/>
            </a:lvl5pPr>
            <a:lvl6pPr indent="0" marL="1714500" rtl="0">
              <a:spcBef>
                <a:spcPts val="0"/>
              </a:spcBef>
              <a:buFont typeface="Impact"/>
              <a:buNone/>
              <a:defRPr b="1" sz="1200"/>
            </a:lvl6pPr>
            <a:lvl7pPr indent="0" marL="2057400" rtl="0">
              <a:spcBef>
                <a:spcPts val="0"/>
              </a:spcBef>
              <a:buFont typeface="Impact"/>
              <a:buNone/>
              <a:defRPr b="1" sz="1200"/>
            </a:lvl7pPr>
            <a:lvl8pPr indent="0" marL="2400300" rtl="0">
              <a:spcBef>
                <a:spcPts val="0"/>
              </a:spcBef>
              <a:buFont typeface="Impact"/>
              <a:buNone/>
              <a:defRPr b="1" sz="1200"/>
            </a:lvl8pPr>
            <a:lvl9pPr indent="0" marL="2743200" rtl="0">
              <a:spcBef>
                <a:spcPts val="0"/>
              </a:spcBef>
              <a:buFont typeface="Impact"/>
              <a:buNone/>
              <a:defRPr b="1" sz="1200"/>
            </a:lvl9pPr>
          </a:lstStyle>
          <a:p/>
        </p:txBody>
      </p:sp>
      <p:sp>
        <p:nvSpPr>
          <p:cNvPr id="365" name="Shape 365"/>
          <p:cNvSpPr/>
          <p:nvPr>
            <p:ph idx="5" type="pic"/>
          </p:nvPr>
        </p:nvSpPr>
        <p:spPr>
          <a:xfrm>
            <a:off x="3176999" y="2063398"/>
            <a:ext cx="2482595" cy="1535237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rgbClr val="5C0607"/>
              </a:buClr>
              <a:buFont typeface="Impact"/>
              <a:buNone/>
              <a:defRPr b="0" baseline="0" i="0" sz="1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366" name="Shape 366"/>
          <p:cNvSpPr txBox="1"/>
          <p:nvPr>
            <p:ph idx="6" type="body"/>
          </p:nvPr>
        </p:nvSpPr>
        <p:spPr>
          <a:xfrm>
            <a:off x="3176999" y="4389285"/>
            <a:ext cx="2482595" cy="9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Impact"/>
              <a:buNone/>
              <a:defRPr sz="1050"/>
            </a:lvl1pPr>
            <a:lvl2pPr indent="0" marL="342900" rtl="0">
              <a:spcBef>
                <a:spcPts val="0"/>
              </a:spcBef>
              <a:buFont typeface="Impact"/>
              <a:buNone/>
              <a:defRPr sz="900"/>
            </a:lvl2pPr>
            <a:lvl3pPr indent="0" marL="685800" rtl="0">
              <a:spcBef>
                <a:spcPts val="0"/>
              </a:spcBef>
              <a:buFont typeface="Impact"/>
              <a:buNone/>
              <a:defRPr sz="750"/>
            </a:lvl3pPr>
            <a:lvl4pPr indent="0" marL="1028700" rtl="0">
              <a:spcBef>
                <a:spcPts val="0"/>
              </a:spcBef>
              <a:buFont typeface="Impact"/>
              <a:buNone/>
              <a:defRPr sz="675"/>
            </a:lvl4pPr>
            <a:lvl5pPr indent="0" marL="1371600" rtl="0">
              <a:spcBef>
                <a:spcPts val="0"/>
              </a:spcBef>
              <a:buFont typeface="Impact"/>
              <a:buNone/>
              <a:defRPr sz="675"/>
            </a:lvl5pPr>
            <a:lvl6pPr indent="0" marL="1714500" rtl="0">
              <a:spcBef>
                <a:spcPts val="0"/>
              </a:spcBef>
              <a:buFont typeface="Impact"/>
              <a:buNone/>
              <a:defRPr sz="675"/>
            </a:lvl6pPr>
            <a:lvl7pPr indent="0" marL="2057400" rtl="0">
              <a:spcBef>
                <a:spcPts val="0"/>
              </a:spcBef>
              <a:buFont typeface="Impact"/>
              <a:buNone/>
              <a:defRPr sz="675"/>
            </a:lvl7pPr>
            <a:lvl8pPr indent="0" marL="2400300" rtl="0">
              <a:spcBef>
                <a:spcPts val="0"/>
              </a:spcBef>
              <a:buFont typeface="Impact"/>
              <a:buNone/>
              <a:defRPr sz="675"/>
            </a:lvl8pPr>
            <a:lvl9pPr indent="0" marL="2743200" rtl="0">
              <a:spcBef>
                <a:spcPts val="0"/>
              </a:spcBef>
              <a:buFont typeface="Impact"/>
              <a:buNone/>
              <a:defRPr sz="675"/>
            </a:lvl9pPr>
          </a:lstStyle>
          <a:p/>
        </p:txBody>
      </p:sp>
      <p:sp>
        <p:nvSpPr>
          <p:cNvPr id="367" name="Shape 367"/>
          <p:cNvSpPr txBox="1"/>
          <p:nvPr>
            <p:ph idx="7" type="body"/>
          </p:nvPr>
        </p:nvSpPr>
        <p:spPr>
          <a:xfrm>
            <a:off x="5826707" y="3813025"/>
            <a:ext cx="248259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sz="1650">
                <a:solidFill>
                  <a:schemeClr val="accent1"/>
                </a:solidFill>
              </a:defRPr>
            </a:lvl1pPr>
            <a:lvl2pPr indent="0" marL="342900" rtl="0">
              <a:spcBef>
                <a:spcPts val="0"/>
              </a:spcBef>
              <a:buFont typeface="Impact"/>
              <a:buNone/>
              <a:defRPr b="1" sz="1500"/>
            </a:lvl2pPr>
            <a:lvl3pPr indent="0" marL="685800" rtl="0">
              <a:spcBef>
                <a:spcPts val="0"/>
              </a:spcBef>
              <a:buFont typeface="Impact"/>
              <a:buNone/>
              <a:defRPr b="1" sz="1350"/>
            </a:lvl3pPr>
            <a:lvl4pPr indent="0" marL="1028700" rtl="0">
              <a:spcBef>
                <a:spcPts val="0"/>
              </a:spcBef>
              <a:buFont typeface="Impact"/>
              <a:buNone/>
              <a:defRPr b="1" sz="1200"/>
            </a:lvl4pPr>
            <a:lvl5pPr indent="0" marL="1371600" rtl="0">
              <a:spcBef>
                <a:spcPts val="0"/>
              </a:spcBef>
              <a:buFont typeface="Impact"/>
              <a:buNone/>
              <a:defRPr b="1" sz="1200"/>
            </a:lvl5pPr>
            <a:lvl6pPr indent="0" marL="1714500" rtl="0">
              <a:spcBef>
                <a:spcPts val="0"/>
              </a:spcBef>
              <a:buFont typeface="Impact"/>
              <a:buNone/>
              <a:defRPr b="1" sz="1200"/>
            </a:lvl6pPr>
            <a:lvl7pPr indent="0" marL="2057400" rtl="0">
              <a:spcBef>
                <a:spcPts val="0"/>
              </a:spcBef>
              <a:buFont typeface="Impact"/>
              <a:buNone/>
              <a:defRPr b="1" sz="1200"/>
            </a:lvl7pPr>
            <a:lvl8pPr indent="0" marL="2400300" rtl="0">
              <a:spcBef>
                <a:spcPts val="0"/>
              </a:spcBef>
              <a:buFont typeface="Impact"/>
              <a:buNone/>
              <a:defRPr b="1" sz="1200"/>
            </a:lvl8pPr>
            <a:lvl9pPr indent="0" marL="2743200" rtl="0">
              <a:spcBef>
                <a:spcPts val="0"/>
              </a:spcBef>
              <a:buFont typeface="Impact"/>
              <a:buNone/>
              <a:defRPr b="1" sz="1200"/>
            </a:lvl9pPr>
          </a:lstStyle>
          <a:p/>
        </p:txBody>
      </p:sp>
      <p:sp>
        <p:nvSpPr>
          <p:cNvPr id="368" name="Shape 368"/>
          <p:cNvSpPr/>
          <p:nvPr>
            <p:ph idx="8" type="pic"/>
          </p:nvPr>
        </p:nvSpPr>
        <p:spPr>
          <a:xfrm>
            <a:off x="5826614" y="2063393"/>
            <a:ext cx="2482595" cy="1537195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rgbClr val="5C0607"/>
              </a:buClr>
              <a:buFont typeface="Impact"/>
              <a:buNone/>
              <a:defRPr b="0" baseline="0" i="0" sz="1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369" name="Shape 369"/>
          <p:cNvSpPr txBox="1"/>
          <p:nvPr>
            <p:ph idx="9" type="body"/>
          </p:nvPr>
        </p:nvSpPr>
        <p:spPr>
          <a:xfrm>
            <a:off x="5826614" y="4389283"/>
            <a:ext cx="2482595" cy="9853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Impact"/>
              <a:buNone/>
              <a:defRPr sz="1050"/>
            </a:lvl1pPr>
            <a:lvl2pPr indent="0" marL="342900" rtl="0">
              <a:spcBef>
                <a:spcPts val="0"/>
              </a:spcBef>
              <a:buFont typeface="Impact"/>
              <a:buNone/>
              <a:defRPr sz="900"/>
            </a:lvl2pPr>
            <a:lvl3pPr indent="0" marL="685800" rtl="0">
              <a:spcBef>
                <a:spcPts val="0"/>
              </a:spcBef>
              <a:buFont typeface="Impact"/>
              <a:buNone/>
              <a:defRPr sz="750"/>
            </a:lvl3pPr>
            <a:lvl4pPr indent="0" marL="1028700" rtl="0">
              <a:spcBef>
                <a:spcPts val="0"/>
              </a:spcBef>
              <a:buFont typeface="Impact"/>
              <a:buNone/>
              <a:defRPr sz="675"/>
            </a:lvl4pPr>
            <a:lvl5pPr indent="0" marL="1371600" rtl="0">
              <a:spcBef>
                <a:spcPts val="0"/>
              </a:spcBef>
              <a:buFont typeface="Impact"/>
              <a:buNone/>
              <a:defRPr sz="675"/>
            </a:lvl5pPr>
            <a:lvl6pPr indent="0" marL="1714500" rtl="0">
              <a:spcBef>
                <a:spcPts val="0"/>
              </a:spcBef>
              <a:buFont typeface="Impact"/>
              <a:buNone/>
              <a:defRPr sz="675"/>
            </a:lvl6pPr>
            <a:lvl7pPr indent="0" marL="2057400" rtl="0">
              <a:spcBef>
                <a:spcPts val="0"/>
              </a:spcBef>
              <a:buFont typeface="Impact"/>
              <a:buNone/>
              <a:defRPr sz="675"/>
            </a:lvl7pPr>
            <a:lvl8pPr indent="0" marL="2400300" rtl="0">
              <a:spcBef>
                <a:spcPts val="0"/>
              </a:spcBef>
              <a:buFont typeface="Impact"/>
              <a:buNone/>
              <a:defRPr sz="675"/>
            </a:lvl8pPr>
            <a:lvl9pPr indent="0" marL="2743200" rtl="0">
              <a:spcBef>
                <a:spcPts val="0"/>
              </a:spcBef>
              <a:buFont typeface="Impact"/>
              <a:buNone/>
              <a:defRPr sz="675"/>
            </a:lvl9pPr>
          </a:lstStyle>
          <a:p/>
        </p:txBody>
      </p:sp>
      <p:sp>
        <p:nvSpPr>
          <p:cNvPr id="370" name="Shape 370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371" name="Shape 371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372" name="Shape 372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type="title"/>
          </p:nvPr>
        </p:nvSpPr>
        <p:spPr>
          <a:xfrm>
            <a:off x="514350" y="685802"/>
            <a:ext cx="7797662" cy="1151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r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5" name="Shape 375"/>
          <p:cNvSpPr txBox="1"/>
          <p:nvPr>
            <p:ph idx="1" type="body"/>
          </p:nvPr>
        </p:nvSpPr>
        <p:spPr>
          <a:xfrm rot="5400000">
            <a:off x="2756771" y="-179023"/>
            <a:ext cx="3311189" cy="77960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" marL="171450" rtl="0" algn="l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Font typeface="Arial"/>
              <a:buChar char="•"/>
              <a:defRPr baseline="0" sz="15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34290" marL="5143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3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49530" marL="8572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2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64769" marL="12001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64769" marL="15430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64770" marL="18859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64770" marL="22288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64770" marL="25717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64770" marL="29146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376" name="Shape 376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377" name="Shape 377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378" name="Shape 378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type="title"/>
          </p:nvPr>
        </p:nvSpPr>
        <p:spPr>
          <a:xfrm rot="5400000">
            <a:off x="5116747" y="2180952"/>
            <a:ext cx="4688784" cy="169848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81" name="Shape 381"/>
          <p:cNvSpPr txBox="1"/>
          <p:nvPr>
            <p:ph idx="1" type="body"/>
          </p:nvPr>
        </p:nvSpPr>
        <p:spPr>
          <a:xfrm rot="5400000">
            <a:off x="1134120" y="66033"/>
            <a:ext cx="4688784" cy="59283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" marL="171450" rtl="0" algn="l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Font typeface="Arial"/>
              <a:buChar char="•"/>
              <a:defRPr baseline="0" sz="15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34290" marL="5143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3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49530" marL="8572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2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64769" marL="12001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64769" marL="15430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64770" marL="18859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64770" marL="22288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64770" marL="25717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64770" marL="29146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382" name="Shape 382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383" name="Shape 383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384" name="Shape 384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>
            <p:ph type="title"/>
          </p:nvPr>
        </p:nvSpPr>
        <p:spPr>
          <a:xfrm>
            <a:off x="514350" y="685802"/>
            <a:ext cx="7797662" cy="1151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aseline="0" sz="4050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6" name="Shape 406"/>
          <p:cNvSpPr txBox="1"/>
          <p:nvPr>
            <p:ph idx="1" type="body"/>
          </p:nvPr>
        </p:nvSpPr>
        <p:spPr>
          <a:xfrm>
            <a:off x="514350" y="2063396"/>
            <a:ext cx="7796030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9050" marL="171450" rtl="0" algn="l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Font typeface="Arial"/>
              <a:buChar char="•"/>
              <a:defRPr baseline="0" sz="15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34290" marL="5143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3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49530" marL="8572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2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64769" marL="12001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64769" marL="15430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64770" marL="18859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64770" marL="22288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64770" marL="25717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64770" marL="29146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407" name="Shape 407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408" name="Shape 408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409" name="Shape 409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Shape 4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Shape 412"/>
          <p:cNvSpPr/>
          <p:nvPr/>
        </p:nvSpPr>
        <p:spPr>
          <a:xfrm>
            <a:off x="-11906" y="2"/>
            <a:ext cx="8762857" cy="6588124"/>
          </a:xfrm>
          <a:custGeom>
            <a:pathLst>
              <a:path extrusionOk="0" h="6588125" w="11683810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3" name="Shape 413"/>
          <p:cNvSpPr/>
          <p:nvPr/>
        </p:nvSpPr>
        <p:spPr>
          <a:xfrm>
            <a:off x="0" y="4282260"/>
            <a:ext cx="8496943" cy="2028844"/>
          </a:xfrm>
          <a:custGeom>
            <a:pathLst>
              <a:path extrusionOk="0" h="2028845" w="11329257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id="414" name="Shape 414"/>
          <p:cNvSpPr/>
          <p:nvPr/>
        </p:nvSpPr>
        <p:spPr>
          <a:xfrm>
            <a:off x="0" y="2"/>
            <a:ext cx="6539684" cy="456876"/>
          </a:xfrm>
          <a:custGeom>
            <a:pathLst>
              <a:path extrusionOk="0" h="456877" w="8719579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id="415" name="Shape 415"/>
          <p:cNvSpPr/>
          <p:nvPr/>
        </p:nvSpPr>
        <p:spPr>
          <a:xfrm rot="-180000">
            <a:off x="-121348" y="293317"/>
            <a:ext cx="8525336" cy="5751804"/>
          </a:xfrm>
          <a:custGeom>
            <a:pathLst>
              <a:path extrusionOk="0" h="5751804" w="11367116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cap="flat" cmpd="sng" w="82550">
            <a:solidFill>
              <a:srgbClr val="FEFEFE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6" name="Shape 416"/>
          <p:cNvSpPr txBox="1"/>
          <p:nvPr>
            <p:ph type="ctrTitle"/>
          </p:nvPr>
        </p:nvSpPr>
        <p:spPr>
          <a:xfrm rot="-180000">
            <a:off x="668400" y="662655"/>
            <a:ext cx="7316389" cy="276652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baseline="0" i="0" sz="60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17" name="Shape 417"/>
          <p:cNvSpPr txBox="1"/>
          <p:nvPr>
            <p:ph idx="1" type="subTitle"/>
          </p:nvPr>
        </p:nvSpPr>
        <p:spPr>
          <a:xfrm rot="-180000">
            <a:off x="737298" y="3505211"/>
            <a:ext cx="7316389" cy="5503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Font typeface="Arial"/>
              <a:buNone/>
              <a:defRPr b="0" baseline="0" i="0" sz="21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ctr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b="0" baseline="0" i="0" sz="15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ctr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ctr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ctr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ctr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ctr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ctr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ctr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418" name="Shape 418"/>
          <p:cNvSpPr txBox="1"/>
          <p:nvPr>
            <p:ph idx="10" type="dt"/>
          </p:nvPr>
        </p:nvSpPr>
        <p:spPr>
          <a:xfrm rot="-180000">
            <a:off x="3711407" y="4578462"/>
            <a:ext cx="4607740" cy="1163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405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419" name="Shape 419"/>
          <p:cNvSpPr txBox="1"/>
          <p:nvPr>
            <p:ph idx="11" type="ftr"/>
          </p:nvPr>
        </p:nvSpPr>
        <p:spPr>
          <a:xfrm rot="-180000">
            <a:off x="-4169" y="4883023"/>
            <a:ext cx="3035429" cy="1195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405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420" name="Shape 420"/>
          <p:cNvSpPr txBox="1"/>
          <p:nvPr>
            <p:ph idx="12" type="sldNum"/>
          </p:nvPr>
        </p:nvSpPr>
        <p:spPr>
          <a:xfrm rot="-180000">
            <a:off x="7388818" y="3832648"/>
            <a:ext cx="68038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800" u="none" cap="none" strike="noStrike">
                <a:solidFill>
                  <a:srgbClr val="FEFEFE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  <p:sp>
        <p:nvSpPr>
          <p:cNvPr id="421" name="Shape 421"/>
          <p:cNvSpPr/>
          <p:nvPr/>
        </p:nvSpPr>
        <p:spPr>
          <a:xfrm rot="-180000">
            <a:off x="3166038" y="5111356"/>
            <a:ext cx="386539" cy="515386"/>
          </a:xfrm>
          <a:prstGeom prst="star5">
            <a:avLst>
              <a:gd fmla="val 26693" name="adj"/>
              <a:gd fmla="val 105146" name="hf"/>
              <a:gd fmla="val 110557" name="vf"/>
            </a:avLst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/>
          <p:nvPr>
            <p:ph type="title"/>
          </p:nvPr>
        </p:nvSpPr>
        <p:spPr>
          <a:xfrm>
            <a:off x="514350" y="685802"/>
            <a:ext cx="7796030" cy="31934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sz="405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4" name="Shape 424"/>
          <p:cNvSpPr txBox="1"/>
          <p:nvPr>
            <p:ph idx="1" type="body"/>
          </p:nvPr>
        </p:nvSpPr>
        <p:spPr>
          <a:xfrm>
            <a:off x="514350" y="3742267"/>
            <a:ext cx="7796030" cy="16396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l">
              <a:spcBef>
                <a:spcPts val="0"/>
              </a:spcBef>
              <a:buClr>
                <a:schemeClr val="dk1"/>
              </a:buClr>
              <a:buFont typeface="Impact"/>
              <a:buNone/>
              <a:defRPr sz="1500">
                <a:solidFill>
                  <a:schemeClr val="dk1"/>
                </a:solidFill>
              </a:defRPr>
            </a:lvl1pPr>
            <a:lvl2pPr indent="0" marL="342900" rtl="0">
              <a:spcBef>
                <a:spcPts val="0"/>
              </a:spcBef>
              <a:buClr>
                <a:schemeClr val="lt1"/>
              </a:buClr>
              <a:buFont typeface="Impact"/>
              <a:buNone/>
              <a:defRPr sz="1500">
                <a:solidFill>
                  <a:schemeClr val="lt1"/>
                </a:solidFill>
              </a:defRPr>
            </a:lvl2pPr>
            <a:lvl3pPr indent="0" marL="685800" rtl="0">
              <a:spcBef>
                <a:spcPts val="0"/>
              </a:spcBef>
              <a:buClr>
                <a:schemeClr val="lt1"/>
              </a:buClr>
              <a:buFont typeface="Impact"/>
              <a:buNone/>
              <a:defRPr sz="1350">
                <a:solidFill>
                  <a:schemeClr val="lt1"/>
                </a:solidFill>
              </a:defRPr>
            </a:lvl3pPr>
            <a:lvl4pPr indent="0" marL="1028700" rtl="0">
              <a:spcBef>
                <a:spcPts val="0"/>
              </a:spcBef>
              <a:buClr>
                <a:schemeClr val="lt1"/>
              </a:buClr>
              <a:buFont typeface="Impact"/>
              <a:buNone/>
              <a:defRPr sz="1200">
                <a:solidFill>
                  <a:schemeClr val="lt1"/>
                </a:solidFill>
              </a:defRPr>
            </a:lvl4pPr>
            <a:lvl5pPr indent="0" marL="1371600" rtl="0">
              <a:spcBef>
                <a:spcPts val="0"/>
              </a:spcBef>
              <a:buClr>
                <a:schemeClr val="lt1"/>
              </a:buClr>
              <a:buFont typeface="Impact"/>
              <a:buNone/>
              <a:defRPr sz="1200">
                <a:solidFill>
                  <a:schemeClr val="lt1"/>
                </a:solidFill>
              </a:defRPr>
            </a:lvl5pPr>
            <a:lvl6pPr indent="0" marL="1714500" rtl="0">
              <a:spcBef>
                <a:spcPts val="0"/>
              </a:spcBef>
              <a:buClr>
                <a:schemeClr val="lt1"/>
              </a:buClr>
              <a:buFont typeface="Impact"/>
              <a:buNone/>
              <a:defRPr sz="1200">
                <a:solidFill>
                  <a:schemeClr val="lt1"/>
                </a:solidFill>
              </a:defRPr>
            </a:lvl6pPr>
            <a:lvl7pPr indent="0" marL="2057400" rtl="0">
              <a:spcBef>
                <a:spcPts val="0"/>
              </a:spcBef>
              <a:buClr>
                <a:schemeClr val="lt1"/>
              </a:buClr>
              <a:buFont typeface="Impact"/>
              <a:buNone/>
              <a:defRPr sz="1200">
                <a:solidFill>
                  <a:schemeClr val="lt1"/>
                </a:solidFill>
              </a:defRPr>
            </a:lvl7pPr>
            <a:lvl8pPr indent="0" marL="2400300" rtl="0">
              <a:spcBef>
                <a:spcPts val="0"/>
              </a:spcBef>
              <a:buClr>
                <a:schemeClr val="lt1"/>
              </a:buClr>
              <a:buFont typeface="Impact"/>
              <a:buNone/>
              <a:defRPr sz="1200">
                <a:solidFill>
                  <a:schemeClr val="lt1"/>
                </a:solidFill>
              </a:defRPr>
            </a:lvl8pPr>
            <a:lvl9pPr indent="0" marL="2743200" rtl="0">
              <a:spcBef>
                <a:spcPts val="0"/>
              </a:spcBef>
              <a:buClr>
                <a:schemeClr val="lt1"/>
              </a:buClr>
              <a:buFont typeface="Impact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5" name="Shape 425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426" name="Shape 426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427" name="Shape 427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/>
          <p:nvPr>
            <p:ph type="title"/>
          </p:nvPr>
        </p:nvSpPr>
        <p:spPr>
          <a:xfrm>
            <a:off x="514350" y="685800"/>
            <a:ext cx="7797662" cy="11581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aseline="0" sz="4050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30" name="Shape 430"/>
          <p:cNvSpPr txBox="1"/>
          <p:nvPr>
            <p:ph idx="1" type="body"/>
          </p:nvPr>
        </p:nvSpPr>
        <p:spPr>
          <a:xfrm>
            <a:off x="514350" y="2063396"/>
            <a:ext cx="3816535" cy="33111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" marL="171450" rtl="0" algn="l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Font typeface="Arial"/>
              <a:buChar char="•"/>
              <a:defRPr baseline="0" sz="15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34290" marL="5143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3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49530" marL="8572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2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64769" marL="12001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64769" marL="15430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64770" marL="18859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64770" marL="22288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64770" marL="25717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64770" marL="29146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431" name="Shape 431"/>
          <p:cNvSpPr txBox="1"/>
          <p:nvPr>
            <p:ph idx="2" type="body"/>
          </p:nvPr>
        </p:nvSpPr>
        <p:spPr>
          <a:xfrm>
            <a:off x="4495478" y="2063396"/>
            <a:ext cx="3814904" cy="33111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" marL="171450" rtl="0" algn="l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Font typeface="Arial"/>
              <a:buChar char="•"/>
              <a:defRPr baseline="0" sz="15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34290" marL="5143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3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49530" marL="8572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2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64769" marL="12001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64769" marL="15430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64770" marL="18859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64770" marL="22288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64770" marL="25717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64770" marL="29146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432" name="Shape 432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433" name="Shape 433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434" name="Shape 434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/>
            </a:lvl1pPr>
            <a:lvl2pPr indent="-12673" marL="457173" rtl="0">
              <a:spcBef>
                <a:spcPts val="0"/>
              </a:spcBef>
              <a:buFont typeface="PT Sans"/>
              <a:buNone/>
              <a:defRPr/>
            </a:lvl2pPr>
            <a:lvl3pPr indent="-12644" marL="914344" rtl="0">
              <a:spcBef>
                <a:spcPts val="0"/>
              </a:spcBef>
              <a:buFont typeface="PT Sans"/>
              <a:buNone/>
              <a:defRPr/>
            </a:lvl3pPr>
            <a:lvl4pPr indent="-12618" marL="1371518" rtl="0">
              <a:spcBef>
                <a:spcPts val="0"/>
              </a:spcBef>
              <a:buFont typeface="PT Sans"/>
              <a:buNone/>
              <a:defRPr/>
            </a:lvl4pPr>
            <a:lvl5pPr indent="-12591" marL="1828691" rtl="0">
              <a:spcBef>
                <a:spcPts val="0"/>
              </a:spcBef>
              <a:buFont typeface="PT Sans"/>
              <a:buNone/>
              <a:defRPr/>
            </a:lvl5pPr>
            <a:lvl6pPr indent="-12562" marL="2285863" rtl="0">
              <a:spcBef>
                <a:spcPts val="0"/>
              </a:spcBef>
              <a:buFont typeface="PT Sans"/>
              <a:buNone/>
              <a:defRPr/>
            </a:lvl6pPr>
            <a:lvl7pPr indent="-12536" marL="2743036" rtl="0">
              <a:spcBef>
                <a:spcPts val="0"/>
              </a:spcBef>
              <a:buFont typeface="PT Sans"/>
              <a:buNone/>
              <a:defRPr/>
            </a:lvl7pPr>
            <a:lvl8pPr indent="-12508" marL="3200209" rtl="0">
              <a:spcBef>
                <a:spcPts val="0"/>
              </a:spcBef>
              <a:buFont typeface="PT Sans"/>
              <a:buNone/>
              <a:defRPr/>
            </a:lvl8pPr>
            <a:lvl9pPr indent="-12481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3" type="body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/>
            </a:lvl1pPr>
            <a:lvl2pPr indent="-12673" marL="457173" rtl="0">
              <a:spcBef>
                <a:spcPts val="0"/>
              </a:spcBef>
              <a:buFont typeface="PT Sans"/>
              <a:buNone/>
              <a:defRPr/>
            </a:lvl2pPr>
            <a:lvl3pPr indent="-12644" marL="914344" rtl="0">
              <a:spcBef>
                <a:spcPts val="0"/>
              </a:spcBef>
              <a:buFont typeface="PT Sans"/>
              <a:buNone/>
              <a:defRPr/>
            </a:lvl3pPr>
            <a:lvl4pPr indent="-12618" marL="1371518" rtl="0">
              <a:spcBef>
                <a:spcPts val="0"/>
              </a:spcBef>
              <a:buFont typeface="PT Sans"/>
              <a:buNone/>
              <a:defRPr/>
            </a:lvl4pPr>
            <a:lvl5pPr indent="-12591" marL="1828691" rtl="0">
              <a:spcBef>
                <a:spcPts val="0"/>
              </a:spcBef>
              <a:buFont typeface="PT Sans"/>
              <a:buNone/>
              <a:defRPr/>
            </a:lvl5pPr>
            <a:lvl6pPr indent="-12562" marL="2285863" rtl="0">
              <a:spcBef>
                <a:spcPts val="0"/>
              </a:spcBef>
              <a:buFont typeface="PT Sans"/>
              <a:buNone/>
              <a:defRPr/>
            </a:lvl6pPr>
            <a:lvl7pPr indent="-12536" marL="2743036" rtl="0">
              <a:spcBef>
                <a:spcPts val="0"/>
              </a:spcBef>
              <a:buFont typeface="PT Sans"/>
              <a:buNone/>
              <a:defRPr/>
            </a:lvl7pPr>
            <a:lvl8pPr indent="-12508" marL="3200209" rtl="0">
              <a:spcBef>
                <a:spcPts val="0"/>
              </a:spcBef>
              <a:buFont typeface="PT Sans"/>
              <a:buNone/>
              <a:defRPr/>
            </a:lvl8pPr>
            <a:lvl9pPr indent="-12481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4" type="body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/>
          <p:nvPr>
            <p:ph type="title"/>
          </p:nvPr>
        </p:nvSpPr>
        <p:spPr>
          <a:xfrm>
            <a:off x="514350" y="685800"/>
            <a:ext cx="7796030" cy="11581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aseline="0" sz="4050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37" name="Shape 437"/>
          <p:cNvSpPr txBox="1"/>
          <p:nvPr>
            <p:ph idx="1" type="body"/>
          </p:nvPr>
        </p:nvSpPr>
        <p:spPr>
          <a:xfrm>
            <a:off x="688768" y="2063396"/>
            <a:ext cx="3642119" cy="6799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sz="1950">
                <a:solidFill>
                  <a:schemeClr val="accent1"/>
                </a:solidFill>
              </a:defRPr>
            </a:lvl1pPr>
            <a:lvl2pPr indent="0" marL="342900" rtl="0">
              <a:spcBef>
                <a:spcPts val="0"/>
              </a:spcBef>
              <a:buFont typeface="Impact"/>
              <a:buNone/>
              <a:defRPr b="1" sz="1500"/>
            </a:lvl2pPr>
            <a:lvl3pPr indent="0" marL="685800" rtl="0">
              <a:spcBef>
                <a:spcPts val="0"/>
              </a:spcBef>
              <a:buFont typeface="Impact"/>
              <a:buNone/>
              <a:defRPr b="1" sz="1350"/>
            </a:lvl3pPr>
            <a:lvl4pPr indent="0" marL="1028700" rtl="0">
              <a:spcBef>
                <a:spcPts val="0"/>
              </a:spcBef>
              <a:buFont typeface="Impact"/>
              <a:buNone/>
              <a:defRPr b="1" sz="1200"/>
            </a:lvl4pPr>
            <a:lvl5pPr indent="0" marL="1371600" rtl="0">
              <a:spcBef>
                <a:spcPts val="0"/>
              </a:spcBef>
              <a:buFont typeface="Impact"/>
              <a:buNone/>
              <a:defRPr b="1" sz="1200"/>
            </a:lvl5pPr>
            <a:lvl6pPr indent="0" marL="1714500" rtl="0">
              <a:spcBef>
                <a:spcPts val="0"/>
              </a:spcBef>
              <a:buFont typeface="Impact"/>
              <a:buNone/>
              <a:defRPr b="1" sz="1200"/>
            </a:lvl6pPr>
            <a:lvl7pPr indent="0" marL="2057400" rtl="0">
              <a:spcBef>
                <a:spcPts val="0"/>
              </a:spcBef>
              <a:buFont typeface="Impact"/>
              <a:buNone/>
              <a:defRPr b="1" sz="1200"/>
            </a:lvl7pPr>
            <a:lvl8pPr indent="0" marL="2400300" rtl="0">
              <a:spcBef>
                <a:spcPts val="0"/>
              </a:spcBef>
              <a:buFont typeface="Impact"/>
              <a:buNone/>
              <a:defRPr b="1" sz="1200"/>
            </a:lvl8pPr>
            <a:lvl9pPr indent="0" marL="2743200" rtl="0">
              <a:spcBef>
                <a:spcPts val="0"/>
              </a:spcBef>
              <a:buFont typeface="Impact"/>
              <a:buNone/>
              <a:defRPr b="1" sz="1200"/>
            </a:lvl9pPr>
          </a:lstStyle>
          <a:p/>
        </p:txBody>
      </p:sp>
      <p:sp>
        <p:nvSpPr>
          <p:cNvPr id="438" name="Shape 438"/>
          <p:cNvSpPr txBox="1"/>
          <p:nvPr>
            <p:ph idx="2" type="body"/>
          </p:nvPr>
        </p:nvSpPr>
        <p:spPr>
          <a:xfrm>
            <a:off x="514352" y="2861733"/>
            <a:ext cx="3816534" cy="25128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" marL="171450" rtl="0" algn="l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Font typeface="Arial"/>
              <a:buChar char="•"/>
              <a:defRPr baseline="0" sz="15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34290" marL="5143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3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49530" marL="8572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2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64769" marL="12001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64769" marL="15430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64770" marL="18859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64770" marL="22288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64770" marL="25717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64770" marL="29146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439" name="Shape 439"/>
          <p:cNvSpPr txBox="1"/>
          <p:nvPr>
            <p:ph idx="3" type="body"/>
          </p:nvPr>
        </p:nvSpPr>
        <p:spPr>
          <a:xfrm>
            <a:off x="4663644" y="2063396"/>
            <a:ext cx="3648367" cy="6799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sz="1950">
                <a:solidFill>
                  <a:schemeClr val="accent1"/>
                </a:solidFill>
              </a:defRPr>
            </a:lvl1pPr>
            <a:lvl2pPr indent="0" marL="342900" rtl="0">
              <a:spcBef>
                <a:spcPts val="0"/>
              </a:spcBef>
              <a:buFont typeface="Impact"/>
              <a:buNone/>
              <a:defRPr b="1" sz="1500"/>
            </a:lvl2pPr>
            <a:lvl3pPr indent="0" marL="685800" rtl="0">
              <a:spcBef>
                <a:spcPts val="0"/>
              </a:spcBef>
              <a:buFont typeface="Impact"/>
              <a:buNone/>
              <a:defRPr b="1" sz="1350"/>
            </a:lvl3pPr>
            <a:lvl4pPr indent="0" marL="1028700" rtl="0">
              <a:spcBef>
                <a:spcPts val="0"/>
              </a:spcBef>
              <a:buFont typeface="Impact"/>
              <a:buNone/>
              <a:defRPr b="1" sz="1200"/>
            </a:lvl4pPr>
            <a:lvl5pPr indent="0" marL="1371600" rtl="0">
              <a:spcBef>
                <a:spcPts val="0"/>
              </a:spcBef>
              <a:buFont typeface="Impact"/>
              <a:buNone/>
              <a:defRPr b="1" sz="1200"/>
            </a:lvl5pPr>
            <a:lvl6pPr indent="0" marL="1714500" rtl="0">
              <a:spcBef>
                <a:spcPts val="0"/>
              </a:spcBef>
              <a:buFont typeface="Impact"/>
              <a:buNone/>
              <a:defRPr b="1" sz="1200"/>
            </a:lvl6pPr>
            <a:lvl7pPr indent="0" marL="2057400" rtl="0">
              <a:spcBef>
                <a:spcPts val="0"/>
              </a:spcBef>
              <a:buFont typeface="Impact"/>
              <a:buNone/>
              <a:defRPr b="1" sz="1200"/>
            </a:lvl7pPr>
            <a:lvl8pPr indent="0" marL="2400300" rtl="0">
              <a:spcBef>
                <a:spcPts val="0"/>
              </a:spcBef>
              <a:buFont typeface="Impact"/>
              <a:buNone/>
              <a:defRPr b="1" sz="1200"/>
            </a:lvl8pPr>
            <a:lvl9pPr indent="0" marL="2743200" rtl="0">
              <a:spcBef>
                <a:spcPts val="0"/>
              </a:spcBef>
              <a:buFont typeface="Impact"/>
              <a:buNone/>
              <a:defRPr b="1" sz="1200"/>
            </a:lvl9pPr>
          </a:lstStyle>
          <a:p/>
        </p:txBody>
      </p:sp>
      <p:sp>
        <p:nvSpPr>
          <p:cNvPr id="440" name="Shape 440"/>
          <p:cNvSpPr txBox="1"/>
          <p:nvPr>
            <p:ph idx="4" type="body"/>
          </p:nvPr>
        </p:nvSpPr>
        <p:spPr>
          <a:xfrm>
            <a:off x="4495478" y="2861733"/>
            <a:ext cx="3816534" cy="25128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" marL="171450" rtl="0" algn="l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Font typeface="Arial"/>
              <a:buChar char="•"/>
              <a:defRPr baseline="0" sz="15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34290" marL="5143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3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49530" marL="8572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2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64769" marL="12001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64769" marL="15430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64770" marL="18859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64770" marL="22288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64770" marL="25717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64770" marL="29146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441" name="Shape 441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442" name="Shape 442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443" name="Shape 443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/>
          <p:nvPr>
            <p:ph type="title"/>
          </p:nvPr>
        </p:nvSpPr>
        <p:spPr>
          <a:xfrm>
            <a:off x="514350" y="685802"/>
            <a:ext cx="7797662" cy="1151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aseline="0" sz="4050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46" name="Shape 446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447" name="Shape 447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448" name="Shape 448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451" name="Shape 451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452" name="Shape 452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/>
          <p:nvPr>
            <p:ph type="title"/>
          </p:nvPr>
        </p:nvSpPr>
        <p:spPr>
          <a:xfrm>
            <a:off x="520231" y="685800"/>
            <a:ext cx="3095145" cy="202325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defRPr sz="27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5" name="Shape 455"/>
          <p:cNvSpPr txBox="1"/>
          <p:nvPr>
            <p:ph idx="1" type="body"/>
          </p:nvPr>
        </p:nvSpPr>
        <p:spPr>
          <a:xfrm>
            <a:off x="3784601" y="685802"/>
            <a:ext cx="4525781" cy="4688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9050" marL="171450" rtl="0" algn="l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Font typeface="Arial"/>
              <a:buChar char="•"/>
              <a:defRPr baseline="0" sz="15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34290" marL="5143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3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49530" marL="8572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2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64769" marL="12001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64769" marL="15430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64770" marL="18859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64770" marL="22288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64770" marL="25717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64770" marL="29146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456" name="Shape 456"/>
          <p:cNvSpPr txBox="1"/>
          <p:nvPr>
            <p:ph idx="2" type="body"/>
          </p:nvPr>
        </p:nvSpPr>
        <p:spPr>
          <a:xfrm>
            <a:off x="520233" y="2709055"/>
            <a:ext cx="3095145" cy="26655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Impact"/>
              <a:buNone/>
              <a:defRPr sz="1350"/>
            </a:lvl1pPr>
            <a:lvl2pPr indent="0" marL="342900" rtl="0">
              <a:spcBef>
                <a:spcPts val="0"/>
              </a:spcBef>
              <a:buFont typeface="Impact"/>
              <a:buNone/>
              <a:defRPr sz="1050"/>
            </a:lvl2pPr>
            <a:lvl3pPr indent="0" marL="685800" rtl="0">
              <a:spcBef>
                <a:spcPts val="0"/>
              </a:spcBef>
              <a:buFont typeface="Impact"/>
              <a:buNone/>
              <a:defRPr sz="900"/>
            </a:lvl3pPr>
            <a:lvl4pPr indent="0" marL="1028700" rtl="0">
              <a:spcBef>
                <a:spcPts val="0"/>
              </a:spcBef>
              <a:buFont typeface="Impact"/>
              <a:buNone/>
              <a:defRPr sz="750"/>
            </a:lvl4pPr>
            <a:lvl5pPr indent="0" marL="1371600" rtl="0">
              <a:spcBef>
                <a:spcPts val="0"/>
              </a:spcBef>
              <a:buFont typeface="Impact"/>
              <a:buNone/>
              <a:defRPr sz="750"/>
            </a:lvl5pPr>
            <a:lvl6pPr indent="0" marL="1714500" rtl="0">
              <a:spcBef>
                <a:spcPts val="0"/>
              </a:spcBef>
              <a:buFont typeface="Impact"/>
              <a:buNone/>
              <a:defRPr sz="750"/>
            </a:lvl6pPr>
            <a:lvl7pPr indent="0" marL="2057400" rtl="0">
              <a:spcBef>
                <a:spcPts val="0"/>
              </a:spcBef>
              <a:buFont typeface="Impact"/>
              <a:buNone/>
              <a:defRPr sz="750"/>
            </a:lvl7pPr>
            <a:lvl8pPr indent="0" marL="2400300" rtl="0">
              <a:spcBef>
                <a:spcPts val="0"/>
              </a:spcBef>
              <a:buFont typeface="Impact"/>
              <a:buNone/>
              <a:defRPr sz="750"/>
            </a:lvl8pPr>
            <a:lvl9pPr indent="0" marL="2743200" rtl="0">
              <a:spcBef>
                <a:spcPts val="0"/>
              </a:spcBef>
              <a:buFont typeface="Impact"/>
              <a:buNone/>
              <a:defRPr sz="750"/>
            </a:lvl9pPr>
          </a:lstStyle>
          <a:p/>
        </p:txBody>
      </p:sp>
      <p:sp>
        <p:nvSpPr>
          <p:cNvPr id="457" name="Shape 457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458" name="Shape 458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459" name="Shape 459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/>
          <p:nvPr>
            <p:ph type="title"/>
          </p:nvPr>
        </p:nvSpPr>
        <p:spPr>
          <a:xfrm>
            <a:off x="514350" y="685800"/>
            <a:ext cx="4758976" cy="202325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defRPr sz="27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2" name="Shape 462"/>
          <p:cNvSpPr/>
          <p:nvPr>
            <p:ph idx="2" type="pic"/>
          </p:nvPr>
        </p:nvSpPr>
        <p:spPr>
          <a:xfrm>
            <a:off x="5611771" y="2"/>
            <a:ext cx="2698610" cy="5071532"/>
          </a:xfrm>
          <a:prstGeom prst="rect">
            <a:avLst/>
          </a:prstGeom>
          <a:noFill/>
          <a:ln cap="flat" cmpd="thinThick" w="571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63" name="Shape 463"/>
          <p:cNvSpPr txBox="1"/>
          <p:nvPr>
            <p:ph idx="1" type="body"/>
          </p:nvPr>
        </p:nvSpPr>
        <p:spPr>
          <a:xfrm>
            <a:off x="514352" y="2709053"/>
            <a:ext cx="4758975" cy="23624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Impact"/>
              <a:buNone/>
              <a:defRPr sz="1350"/>
            </a:lvl1pPr>
            <a:lvl2pPr indent="0" marL="342900" rtl="0">
              <a:spcBef>
                <a:spcPts val="0"/>
              </a:spcBef>
              <a:buFont typeface="Impact"/>
              <a:buNone/>
              <a:defRPr sz="1050"/>
            </a:lvl2pPr>
            <a:lvl3pPr indent="0" marL="685800" rtl="0">
              <a:spcBef>
                <a:spcPts val="0"/>
              </a:spcBef>
              <a:buFont typeface="Impact"/>
              <a:buNone/>
              <a:defRPr sz="900"/>
            </a:lvl3pPr>
            <a:lvl4pPr indent="0" marL="1028700" rtl="0">
              <a:spcBef>
                <a:spcPts val="0"/>
              </a:spcBef>
              <a:buFont typeface="Impact"/>
              <a:buNone/>
              <a:defRPr sz="750"/>
            </a:lvl4pPr>
            <a:lvl5pPr indent="0" marL="1371600" rtl="0">
              <a:spcBef>
                <a:spcPts val="0"/>
              </a:spcBef>
              <a:buFont typeface="Impact"/>
              <a:buNone/>
              <a:defRPr sz="750"/>
            </a:lvl5pPr>
            <a:lvl6pPr indent="0" marL="1714500" rtl="0">
              <a:spcBef>
                <a:spcPts val="0"/>
              </a:spcBef>
              <a:buFont typeface="Impact"/>
              <a:buNone/>
              <a:defRPr sz="750"/>
            </a:lvl6pPr>
            <a:lvl7pPr indent="0" marL="2057400" rtl="0">
              <a:spcBef>
                <a:spcPts val="0"/>
              </a:spcBef>
              <a:buFont typeface="Impact"/>
              <a:buNone/>
              <a:defRPr sz="750"/>
            </a:lvl7pPr>
            <a:lvl8pPr indent="0" marL="2400300" rtl="0">
              <a:spcBef>
                <a:spcPts val="0"/>
              </a:spcBef>
              <a:buFont typeface="Impact"/>
              <a:buNone/>
              <a:defRPr sz="750"/>
            </a:lvl8pPr>
            <a:lvl9pPr indent="0" marL="2743200" rtl="0">
              <a:spcBef>
                <a:spcPts val="0"/>
              </a:spcBef>
              <a:buFont typeface="Impact"/>
              <a:buNone/>
              <a:defRPr sz="750"/>
            </a:lvl9pPr>
          </a:lstStyle>
          <a:p/>
        </p:txBody>
      </p:sp>
      <p:sp>
        <p:nvSpPr>
          <p:cNvPr id="464" name="Shape 464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465" name="Shape 465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466" name="Shape 466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Panoramic Picture with Caption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/>
          <p:nvPr>
            <p:ph type="title"/>
          </p:nvPr>
        </p:nvSpPr>
        <p:spPr>
          <a:xfrm>
            <a:off x="514350" y="4106332"/>
            <a:ext cx="7796030" cy="58884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9" name="Shape 469"/>
          <p:cNvSpPr/>
          <p:nvPr>
            <p:ph idx="2" type="pic"/>
          </p:nvPr>
        </p:nvSpPr>
        <p:spPr>
          <a:xfrm>
            <a:off x="514352" y="685802"/>
            <a:ext cx="7794384" cy="3194902"/>
          </a:xfrm>
          <a:prstGeom prst="rect">
            <a:avLst/>
          </a:prstGeom>
          <a:noFill/>
          <a:ln cap="flat" cmpd="thinThick" w="571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470" name="Shape 470"/>
          <p:cNvSpPr txBox="1"/>
          <p:nvPr>
            <p:ph idx="1" type="body"/>
          </p:nvPr>
        </p:nvSpPr>
        <p:spPr>
          <a:xfrm>
            <a:off x="514335" y="4702923"/>
            <a:ext cx="7796045" cy="6824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l">
              <a:spcBef>
                <a:spcPts val="0"/>
              </a:spcBef>
              <a:buFont typeface="Impact"/>
              <a:buNone/>
              <a:defRPr sz="1200"/>
            </a:lvl1pPr>
            <a:lvl2pPr indent="0" marL="342900" rtl="0">
              <a:spcBef>
                <a:spcPts val="0"/>
              </a:spcBef>
              <a:buFont typeface="Impact"/>
              <a:buNone/>
              <a:defRPr sz="1050"/>
            </a:lvl2pPr>
            <a:lvl3pPr indent="0" marL="685800" rtl="0">
              <a:spcBef>
                <a:spcPts val="0"/>
              </a:spcBef>
              <a:buFont typeface="Impact"/>
              <a:buNone/>
              <a:defRPr sz="900"/>
            </a:lvl3pPr>
            <a:lvl4pPr indent="0" marL="1028700" rtl="0">
              <a:spcBef>
                <a:spcPts val="0"/>
              </a:spcBef>
              <a:buFont typeface="Impact"/>
              <a:buNone/>
              <a:defRPr sz="750"/>
            </a:lvl4pPr>
            <a:lvl5pPr indent="0" marL="1371600" rtl="0">
              <a:spcBef>
                <a:spcPts val="0"/>
              </a:spcBef>
              <a:buFont typeface="Impact"/>
              <a:buNone/>
              <a:defRPr sz="750"/>
            </a:lvl5pPr>
            <a:lvl6pPr indent="0" marL="1714500" rtl="0">
              <a:spcBef>
                <a:spcPts val="0"/>
              </a:spcBef>
              <a:buFont typeface="Impact"/>
              <a:buNone/>
              <a:defRPr sz="750"/>
            </a:lvl6pPr>
            <a:lvl7pPr indent="0" marL="2057400" rtl="0">
              <a:spcBef>
                <a:spcPts val="0"/>
              </a:spcBef>
              <a:buFont typeface="Impact"/>
              <a:buNone/>
              <a:defRPr sz="750"/>
            </a:lvl7pPr>
            <a:lvl8pPr indent="0" marL="2400300" rtl="0">
              <a:spcBef>
                <a:spcPts val="0"/>
              </a:spcBef>
              <a:buFont typeface="Impact"/>
              <a:buNone/>
              <a:defRPr sz="750"/>
            </a:lvl8pPr>
            <a:lvl9pPr indent="0" marL="2743200" rtl="0">
              <a:spcBef>
                <a:spcPts val="0"/>
              </a:spcBef>
              <a:buFont typeface="Impact"/>
              <a:buNone/>
              <a:defRPr sz="750"/>
            </a:lvl9pPr>
          </a:lstStyle>
          <a:p/>
        </p:txBody>
      </p:sp>
      <p:sp>
        <p:nvSpPr>
          <p:cNvPr id="471" name="Shape 471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472" name="Shape 472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473" name="Shape 473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Caption"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/>
          <p:nvPr>
            <p:ph type="title"/>
          </p:nvPr>
        </p:nvSpPr>
        <p:spPr>
          <a:xfrm>
            <a:off x="514352" y="685802"/>
            <a:ext cx="7797677" cy="3194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defRPr sz="36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6" name="Shape 476"/>
          <p:cNvSpPr txBox="1"/>
          <p:nvPr>
            <p:ph idx="1" type="body"/>
          </p:nvPr>
        </p:nvSpPr>
        <p:spPr>
          <a:xfrm>
            <a:off x="514335" y="4106332"/>
            <a:ext cx="7796047" cy="127360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 algn="ctr">
              <a:spcBef>
                <a:spcPts val="0"/>
              </a:spcBef>
              <a:buFont typeface="Impact"/>
              <a:buNone/>
              <a:defRPr sz="1350"/>
            </a:lvl1pPr>
            <a:lvl2pPr indent="0" marL="342900" rtl="0">
              <a:spcBef>
                <a:spcPts val="0"/>
              </a:spcBef>
              <a:buFont typeface="Impact"/>
              <a:buNone/>
              <a:defRPr sz="1050"/>
            </a:lvl2pPr>
            <a:lvl3pPr indent="0" marL="685800" rtl="0">
              <a:spcBef>
                <a:spcPts val="0"/>
              </a:spcBef>
              <a:buFont typeface="Impact"/>
              <a:buNone/>
              <a:defRPr sz="900"/>
            </a:lvl3pPr>
            <a:lvl4pPr indent="0" marL="1028700" rtl="0">
              <a:spcBef>
                <a:spcPts val="0"/>
              </a:spcBef>
              <a:buFont typeface="Impact"/>
              <a:buNone/>
              <a:defRPr sz="750"/>
            </a:lvl4pPr>
            <a:lvl5pPr indent="0" marL="1371600" rtl="0">
              <a:spcBef>
                <a:spcPts val="0"/>
              </a:spcBef>
              <a:buFont typeface="Impact"/>
              <a:buNone/>
              <a:defRPr sz="750"/>
            </a:lvl5pPr>
            <a:lvl6pPr indent="0" marL="1714500" rtl="0">
              <a:spcBef>
                <a:spcPts val="0"/>
              </a:spcBef>
              <a:buFont typeface="Impact"/>
              <a:buNone/>
              <a:defRPr sz="750"/>
            </a:lvl6pPr>
            <a:lvl7pPr indent="0" marL="2057400" rtl="0">
              <a:spcBef>
                <a:spcPts val="0"/>
              </a:spcBef>
              <a:buFont typeface="Impact"/>
              <a:buNone/>
              <a:defRPr sz="750"/>
            </a:lvl7pPr>
            <a:lvl8pPr indent="0" marL="2400300" rtl="0">
              <a:spcBef>
                <a:spcPts val="0"/>
              </a:spcBef>
              <a:buFont typeface="Impact"/>
              <a:buNone/>
              <a:defRPr sz="750"/>
            </a:lvl8pPr>
            <a:lvl9pPr indent="0" marL="2743200" rtl="0">
              <a:spcBef>
                <a:spcPts val="0"/>
              </a:spcBef>
              <a:buFont typeface="Impact"/>
              <a:buNone/>
              <a:defRPr sz="750"/>
            </a:lvl9pPr>
          </a:lstStyle>
          <a:p/>
        </p:txBody>
      </p:sp>
      <p:sp>
        <p:nvSpPr>
          <p:cNvPr id="477" name="Shape 477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478" name="Shape 478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479" name="Shape 479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 with Caption"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/>
          <p:nvPr>
            <p:ph type="title"/>
          </p:nvPr>
        </p:nvSpPr>
        <p:spPr>
          <a:xfrm>
            <a:off x="841300" y="685800"/>
            <a:ext cx="7143764" cy="2916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defRPr sz="36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82" name="Shape 482"/>
          <p:cNvSpPr txBox="1"/>
          <p:nvPr>
            <p:ph idx="1" type="body"/>
          </p:nvPr>
        </p:nvSpPr>
        <p:spPr>
          <a:xfrm>
            <a:off x="1162699" y="3610032"/>
            <a:ext cx="6500967" cy="3777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r">
              <a:spcBef>
                <a:spcPts val="0"/>
              </a:spcBef>
              <a:buClr>
                <a:srgbClr val="FEFEFE"/>
              </a:buClr>
              <a:buFont typeface="Impact"/>
              <a:buNone/>
              <a:defRPr sz="1050">
                <a:solidFill>
                  <a:srgbClr val="FEFEFE"/>
                </a:solidFill>
              </a:defRPr>
            </a:lvl1pPr>
            <a:lvl2pPr indent="0" marL="342900" rtl="0">
              <a:spcBef>
                <a:spcPts val="0"/>
              </a:spcBef>
              <a:buFont typeface="Impact"/>
              <a:buNone/>
              <a:defRPr sz="1050"/>
            </a:lvl2pPr>
            <a:lvl3pPr indent="0" marL="685800" rtl="0">
              <a:spcBef>
                <a:spcPts val="0"/>
              </a:spcBef>
              <a:buFont typeface="Impact"/>
              <a:buNone/>
              <a:defRPr sz="900"/>
            </a:lvl3pPr>
            <a:lvl4pPr indent="0" marL="1028700" rtl="0">
              <a:spcBef>
                <a:spcPts val="0"/>
              </a:spcBef>
              <a:buFont typeface="Impact"/>
              <a:buNone/>
              <a:defRPr sz="750"/>
            </a:lvl4pPr>
            <a:lvl5pPr indent="0" marL="1371600" rtl="0">
              <a:spcBef>
                <a:spcPts val="0"/>
              </a:spcBef>
              <a:buFont typeface="Impact"/>
              <a:buNone/>
              <a:defRPr sz="750"/>
            </a:lvl5pPr>
            <a:lvl6pPr indent="0" marL="1714500" rtl="0">
              <a:spcBef>
                <a:spcPts val="0"/>
              </a:spcBef>
              <a:buFont typeface="Impact"/>
              <a:buNone/>
              <a:defRPr sz="750"/>
            </a:lvl6pPr>
            <a:lvl7pPr indent="0" marL="2057400" rtl="0">
              <a:spcBef>
                <a:spcPts val="0"/>
              </a:spcBef>
              <a:buFont typeface="Impact"/>
              <a:buNone/>
              <a:defRPr sz="750"/>
            </a:lvl7pPr>
            <a:lvl8pPr indent="0" marL="2400300" rtl="0">
              <a:spcBef>
                <a:spcPts val="0"/>
              </a:spcBef>
              <a:buFont typeface="Impact"/>
              <a:buNone/>
              <a:defRPr sz="750"/>
            </a:lvl8pPr>
            <a:lvl9pPr indent="0" marL="2743200" rtl="0">
              <a:spcBef>
                <a:spcPts val="0"/>
              </a:spcBef>
              <a:buFont typeface="Impact"/>
              <a:buNone/>
              <a:defRPr sz="750"/>
            </a:lvl9pPr>
          </a:lstStyle>
          <a:p/>
        </p:txBody>
      </p:sp>
      <p:sp>
        <p:nvSpPr>
          <p:cNvPr id="483" name="Shape 483"/>
          <p:cNvSpPr txBox="1"/>
          <p:nvPr>
            <p:ph idx="2" type="body"/>
          </p:nvPr>
        </p:nvSpPr>
        <p:spPr>
          <a:xfrm>
            <a:off x="514350" y="4106333"/>
            <a:ext cx="7797662" cy="1268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rtl="0" algn="ctr">
              <a:spcBef>
                <a:spcPts val="0"/>
              </a:spcBef>
              <a:buFont typeface="Impact"/>
              <a:buNone/>
              <a:defRPr sz="1350"/>
            </a:lvl1pPr>
            <a:lvl2pPr indent="0" marL="342900" rtl="0">
              <a:spcBef>
                <a:spcPts val="0"/>
              </a:spcBef>
              <a:buFont typeface="Impact"/>
              <a:buNone/>
              <a:defRPr sz="1050"/>
            </a:lvl2pPr>
            <a:lvl3pPr indent="0" marL="685800" rtl="0">
              <a:spcBef>
                <a:spcPts val="0"/>
              </a:spcBef>
              <a:buFont typeface="Impact"/>
              <a:buNone/>
              <a:defRPr sz="900"/>
            </a:lvl3pPr>
            <a:lvl4pPr indent="0" marL="1028700" rtl="0">
              <a:spcBef>
                <a:spcPts val="0"/>
              </a:spcBef>
              <a:buFont typeface="Impact"/>
              <a:buNone/>
              <a:defRPr sz="750"/>
            </a:lvl4pPr>
            <a:lvl5pPr indent="0" marL="1371600" rtl="0">
              <a:spcBef>
                <a:spcPts val="0"/>
              </a:spcBef>
              <a:buFont typeface="Impact"/>
              <a:buNone/>
              <a:defRPr sz="750"/>
            </a:lvl5pPr>
            <a:lvl6pPr indent="0" marL="1714500" rtl="0">
              <a:spcBef>
                <a:spcPts val="0"/>
              </a:spcBef>
              <a:buFont typeface="Impact"/>
              <a:buNone/>
              <a:defRPr sz="750"/>
            </a:lvl6pPr>
            <a:lvl7pPr indent="0" marL="2057400" rtl="0">
              <a:spcBef>
                <a:spcPts val="0"/>
              </a:spcBef>
              <a:buFont typeface="Impact"/>
              <a:buNone/>
              <a:defRPr sz="750"/>
            </a:lvl7pPr>
            <a:lvl8pPr indent="0" marL="2400300" rtl="0">
              <a:spcBef>
                <a:spcPts val="0"/>
              </a:spcBef>
              <a:buFont typeface="Impact"/>
              <a:buNone/>
              <a:defRPr sz="750"/>
            </a:lvl8pPr>
            <a:lvl9pPr indent="0" marL="2743200" rtl="0">
              <a:spcBef>
                <a:spcPts val="0"/>
              </a:spcBef>
              <a:buFont typeface="Impact"/>
              <a:buNone/>
              <a:defRPr sz="750"/>
            </a:lvl9pPr>
          </a:lstStyle>
          <a:p/>
        </p:txBody>
      </p:sp>
      <p:sp>
        <p:nvSpPr>
          <p:cNvPr id="484" name="Shape 484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485" name="Shape 485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486" name="Shape 486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  <p:sp>
        <p:nvSpPr>
          <p:cNvPr id="487" name="Shape 487"/>
          <p:cNvSpPr txBox="1"/>
          <p:nvPr/>
        </p:nvSpPr>
        <p:spPr>
          <a:xfrm>
            <a:off x="514350" y="892628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FFFFFF"/>
              </a:buClr>
              <a:buSzPct val="25000"/>
              <a:buFont typeface="Impact"/>
              <a:buNone/>
            </a:pPr>
            <a:r>
              <a:rPr b="0" baseline="0" i="0" lang="en-US" sz="6000" u="none" cap="none" strike="noStrik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</a:p>
        </p:txBody>
      </p:sp>
      <p:sp>
        <p:nvSpPr>
          <p:cNvPr id="488" name="Shape 488"/>
          <p:cNvSpPr txBox="1"/>
          <p:nvPr/>
        </p:nvSpPr>
        <p:spPr>
          <a:xfrm>
            <a:off x="7854811" y="2922826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buClr>
                <a:srgbClr val="FFFFFF"/>
              </a:buClr>
              <a:buSzPct val="25000"/>
              <a:buFont typeface="Impact"/>
              <a:buNone/>
            </a:pPr>
            <a:r>
              <a:rPr b="0" baseline="0" i="0" lang="en-US" sz="6000" u="none" cap="none" strike="noStrike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”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Name Card"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/>
          <p:nvPr>
            <p:ph type="title"/>
          </p:nvPr>
        </p:nvSpPr>
        <p:spPr>
          <a:xfrm>
            <a:off x="514350" y="1723857"/>
            <a:ext cx="7796030" cy="25118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sz="360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1" name="Shape 491"/>
          <p:cNvSpPr txBox="1"/>
          <p:nvPr>
            <p:ph idx="1" type="body"/>
          </p:nvPr>
        </p:nvSpPr>
        <p:spPr>
          <a:xfrm>
            <a:off x="514350" y="4247467"/>
            <a:ext cx="7796030" cy="114064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l">
              <a:spcBef>
                <a:spcPts val="0"/>
              </a:spcBef>
              <a:buFont typeface="Impact"/>
              <a:buNone/>
              <a:defRPr sz="1350"/>
            </a:lvl1pPr>
            <a:lvl2pPr indent="0" marL="342900" rtl="0">
              <a:spcBef>
                <a:spcPts val="0"/>
              </a:spcBef>
              <a:buFont typeface="Impact"/>
              <a:buNone/>
              <a:defRPr sz="1050"/>
            </a:lvl2pPr>
            <a:lvl3pPr indent="0" marL="685800" rtl="0">
              <a:spcBef>
                <a:spcPts val="0"/>
              </a:spcBef>
              <a:buFont typeface="Impact"/>
              <a:buNone/>
              <a:defRPr sz="900"/>
            </a:lvl3pPr>
            <a:lvl4pPr indent="0" marL="1028700" rtl="0">
              <a:spcBef>
                <a:spcPts val="0"/>
              </a:spcBef>
              <a:buFont typeface="Impact"/>
              <a:buNone/>
              <a:defRPr sz="750"/>
            </a:lvl4pPr>
            <a:lvl5pPr indent="0" marL="1371600" rtl="0">
              <a:spcBef>
                <a:spcPts val="0"/>
              </a:spcBef>
              <a:buFont typeface="Impact"/>
              <a:buNone/>
              <a:defRPr sz="750"/>
            </a:lvl5pPr>
            <a:lvl6pPr indent="0" marL="1714500" rtl="0">
              <a:spcBef>
                <a:spcPts val="0"/>
              </a:spcBef>
              <a:buFont typeface="Impact"/>
              <a:buNone/>
              <a:defRPr sz="750"/>
            </a:lvl6pPr>
            <a:lvl7pPr indent="0" marL="2057400" rtl="0">
              <a:spcBef>
                <a:spcPts val="0"/>
              </a:spcBef>
              <a:buFont typeface="Impact"/>
              <a:buNone/>
              <a:defRPr sz="750"/>
            </a:lvl7pPr>
            <a:lvl8pPr indent="0" marL="2400300" rtl="0">
              <a:spcBef>
                <a:spcPts val="0"/>
              </a:spcBef>
              <a:buFont typeface="Impact"/>
              <a:buNone/>
              <a:defRPr sz="750"/>
            </a:lvl8pPr>
            <a:lvl9pPr indent="0" marL="2743200" rtl="0">
              <a:spcBef>
                <a:spcPts val="0"/>
              </a:spcBef>
              <a:buFont typeface="Impact"/>
              <a:buNone/>
              <a:defRPr sz="750"/>
            </a:lvl9pPr>
          </a:lstStyle>
          <a:p/>
        </p:txBody>
      </p:sp>
      <p:sp>
        <p:nvSpPr>
          <p:cNvPr id="492" name="Shape 492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493" name="Shape 493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494" name="Shape 494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Column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/>
          <p:nvPr>
            <p:ph type="title"/>
          </p:nvPr>
        </p:nvSpPr>
        <p:spPr>
          <a:xfrm>
            <a:off x="514350" y="685802"/>
            <a:ext cx="7796030" cy="1151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7" name="Shape 497"/>
          <p:cNvSpPr txBox="1"/>
          <p:nvPr>
            <p:ph idx="1" type="body"/>
          </p:nvPr>
        </p:nvSpPr>
        <p:spPr>
          <a:xfrm>
            <a:off x="514352" y="2063394"/>
            <a:ext cx="248259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sz="1800">
                <a:solidFill>
                  <a:schemeClr val="accent1"/>
                </a:solidFill>
              </a:defRPr>
            </a:lvl1pPr>
            <a:lvl2pPr indent="0" marL="342900" rtl="0">
              <a:spcBef>
                <a:spcPts val="0"/>
              </a:spcBef>
              <a:buFont typeface="Impact"/>
              <a:buNone/>
              <a:defRPr b="1" sz="1500"/>
            </a:lvl2pPr>
            <a:lvl3pPr indent="0" marL="685800" rtl="0">
              <a:spcBef>
                <a:spcPts val="0"/>
              </a:spcBef>
              <a:buFont typeface="Impact"/>
              <a:buNone/>
              <a:defRPr b="1" sz="1350"/>
            </a:lvl3pPr>
            <a:lvl4pPr indent="0" marL="1028700" rtl="0">
              <a:spcBef>
                <a:spcPts val="0"/>
              </a:spcBef>
              <a:buFont typeface="Impact"/>
              <a:buNone/>
              <a:defRPr b="1" sz="1200"/>
            </a:lvl4pPr>
            <a:lvl5pPr indent="0" marL="1371600" rtl="0">
              <a:spcBef>
                <a:spcPts val="0"/>
              </a:spcBef>
              <a:buFont typeface="Impact"/>
              <a:buNone/>
              <a:defRPr b="1" sz="1200"/>
            </a:lvl5pPr>
            <a:lvl6pPr indent="0" marL="1714500" rtl="0">
              <a:spcBef>
                <a:spcPts val="0"/>
              </a:spcBef>
              <a:buFont typeface="Impact"/>
              <a:buNone/>
              <a:defRPr b="1" sz="1200"/>
            </a:lvl6pPr>
            <a:lvl7pPr indent="0" marL="2057400" rtl="0">
              <a:spcBef>
                <a:spcPts val="0"/>
              </a:spcBef>
              <a:buFont typeface="Impact"/>
              <a:buNone/>
              <a:defRPr b="1" sz="1200"/>
            </a:lvl7pPr>
            <a:lvl8pPr indent="0" marL="2400300" rtl="0">
              <a:spcBef>
                <a:spcPts val="0"/>
              </a:spcBef>
              <a:buFont typeface="Impact"/>
              <a:buNone/>
              <a:defRPr b="1" sz="1200"/>
            </a:lvl8pPr>
            <a:lvl9pPr indent="0" marL="2743200" rtl="0">
              <a:spcBef>
                <a:spcPts val="0"/>
              </a:spcBef>
              <a:buFont typeface="Impact"/>
              <a:buNone/>
              <a:defRPr b="1" sz="1200"/>
            </a:lvl9pPr>
          </a:lstStyle>
          <a:p/>
        </p:txBody>
      </p:sp>
      <p:sp>
        <p:nvSpPr>
          <p:cNvPr id="498" name="Shape 498"/>
          <p:cNvSpPr txBox="1"/>
          <p:nvPr>
            <p:ph idx="2" type="body"/>
          </p:nvPr>
        </p:nvSpPr>
        <p:spPr>
          <a:xfrm>
            <a:off x="514352" y="2639658"/>
            <a:ext cx="2482595" cy="27349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Impact"/>
              <a:buNone/>
              <a:defRPr sz="1050"/>
            </a:lvl1pPr>
            <a:lvl2pPr indent="0" marL="342900" rtl="0">
              <a:spcBef>
                <a:spcPts val="0"/>
              </a:spcBef>
              <a:buFont typeface="Impact"/>
              <a:buNone/>
              <a:defRPr sz="900"/>
            </a:lvl2pPr>
            <a:lvl3pPr indent="0" marL="685800" rtl="0">
              <a:spcBef>
                <a:spcPts val="0"/>
              </a:spcBef>
              <a:buFont typeface="Impact"/>
              <a:buNone/>
              <a:defRPr sz="750"/>
            </a:lvl3pPr>
            <a:lvl4pPr indent="0" marL="1028700" rtl="0">
              <a:spcBef>
                <a:spcPts val="0"/>
              </a:spcBef>
              <a:buFont typeface="Impact"/>
              <a:buNone/>
              <a:defRPr sz="675"/>
            </a:lvl4pPr>
            <a:lvl5pPr indent="0" marL="1371600" rtl="0">
              <a:spcBef>
                <a:spcPts val="0"/>
              </a:spcBef>
              <a:buFont typeface="Impact"/>
              <a:buNone/>
              <a:defRPr sz="675"/>
            </a:lvl5pPr>
            <a:lvl6pPr indent="0" marL="1714500" rtl="0">
              <a:spcBef>
                <a:spcPts val="0"/>
              </a:spcBef>
              <a:buFont typeface="Impact"/>
              <a:buNone/>
              <a:defRPr sz="675"/>
            </a:lvl6pPr>
            <a:lvl7pPr indent="0" marL="2057400" rtl="0">
              <a:spcBef>
                <a:spcPts val="0"/>
              </a:spcBef>
              <a:buFont typeface="Impact"/>
              <a:buNone/>
              <a:defRPr sz="675"/>
            </a:lvl7pPr>
            <a:lvl8pPr indent="0" marL="2400300" rtl="0">
              <a:spcBef>
                <a:spcPts val="0"/>
              </a:spcBef>
              <a:buFont typeface="Impact"/>
              <a:buNone/>
              <a:defRPr sz="675"/>
            </a:lvl8pPr>
            <a:lvl9pPr indent="0" marL="2743200" rtl="0">
              <a:spcBef>
                <a:spcPts val="0"/>
              </a:spcBef>
              <a:buFont typeface="Impact"/>
              <a:buNone/>
              <a:defRPr sz="675"/>
            </a:lvl9pPr>
          </a:lstStyle>
          <a:p/>
        </p:txBody>
      </p:sp>
      <p:sp>
        <p:nvSpPr>
          <p:cNvPr id="499" name="Shape 499"/>
          <p:cNvSpPr txBox="1"/>
          <p:nvPr>
            <p:ph idx="3" type="body"/>
          </p:nvPr>
        </p:nvSpPr>
        <p:spPr>
          <a:xfrm>
            <a:off x="3175966" y="2063394"/>
            <a:ext cx="248259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sz="1800">
                <a:solidFill>
                  <a:schemeClr val="accent1"/>
                </a:solidFill>
              </a:defRPr>
            </a:lvl1pPr>
            <a:lvl2pPr indent="0" marL="342900" rtl="0">
              <a:spcBef>
                <a:spcPts val="0"/>
              </a:spcBef>
              <a:buFont typeface="Impact"/>
              <a:buNone/>
              <a:defRPr b="1" sz="1500"/>
            </a:lvl2pPr>
            <a:lvl3pPr indent="0" marL="685800" rtl="0">
              <a:spcBef>
                <a:spcPts val="0"/>
              </a:spcBef>
              <a:buFont typeface="Impact"/>
              <a:buNone/>
              <a:defRPr b="1" sz="1350"/>
            </a:lvl3pPr>
            <a:lvl4pPr indent="0" marL="1028700" rtl="0">
              <a:spcBef>
                <a:spcPts val="0"/>
              </a:spcBef>
              <a:buFont typeface="Impact"/>
              <a:buNone/>
              <a:defRPr b="1" sz="1200"/>
            </a:lvl4pPr>
            <a:lvl5pPr indent="0" marL="1371600" rtl="0">
              <a:spcBef>
                <a:spcPts val="0"/>
              </a:spcBef>
              <a:buFont typeface="Impact"/>
              <a:buNone/>
              <a:defRPr b="1" sz="1200"/>
            </a:lvl5pPr>
            <a:lvl6pPr indent="0" marL="1714500" rtl="0">
              <a:spcBef>
                <a:spcPts val="0"/>
              </a:spcBef>
              <a:buFont typeface="Impact"/>
              <a:buNone/>
              <a:defRPr b="1" sz="1200"/>
            </a:lvl6pPr>
            <a:lvl7pPr indent="0" marL="2057400" rtl="0">
              <a:spcBef>
                <a:spcPts val="0"/>
              </a:spcBef>
              <a:buFont typeface="Impact"/>
              <a:buNone/>
              <a:defRPr b="1" sz="1200"/>
            </a:lvl7pPr>
            <a:lvl8pPr indent="0" marL="2400300" rtl="0">
              <a:spcBef>
                <a:spcPts val="0"/>
              </a:spcBef>
              <a:buFont typeface="Impact"/>
              <a:buNone/>
              <a:defRPr b="1" sz="1200"/>
            </a:lvl8pPr>
            <a:lvl9pPr indent="0" marL="2743200" rtl="0">
              <a:spcBef>
                <a:spcPts val="0"/>
              </a:spcBef>
              <a:buFont typeface="Impact"/>
              <a:buNone/>
              <a:defRPr b="1" sz="1200"/>
            </a:lvl9pPr>
          </a:lstStyle>
          <a:p/>
        </p:txBody>
      </p:sp>
      <p:sp>
        <p:nvSpPr>
          <p:cNvPr id="500" name="Shape 500"/>
          <p:cNvSpPr txBox="1"/>
          <p:nvPr>
            <p:ph idx="4" type="body"/>
          </p:nvPr>
        </p:nvSpPr>
        <p:spPr>
          <a:xfrm>
            <a:off x="3175966" y="2639658"/>
            <a:ext cx="2482595" cy="27349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Impact"/>
              <a:buNone/>
              <a:defRPr sz="1050"/>
            </a:lvl1pPr>
            <a:lvl2pPr indent="0" marL="342900" rtl="0">
              <a:spcBef>
                <a:spcPts val="0"/>
              </a:spcBef>
              <a:buFont typeface="Impact"/>
              <a:buNone/>
              <a:defRPr sz="900"/>
            </a:lvl2pPr>
            <a:lvl3pPr indent="0" marL="685800" rtl="0">
              <a:spcBef>
                <a:spcPts val="0"/>
              </a:spcBef>
              <a:buFont typeface="Impact"/>
              <a:buNone/>
              <a:defRPr sz="750"/>
            </a:lvl3pPr>
            <a:lvl4pPr indent="0" marL="1028700" rtl="0">
              <a:spcBef>
                <a:spcPts val="0"/>
              </a:spcBef>
              <a:buFont typeface="Impact"/>
              <a:buNone/>
              <a:defRPr sz="675"/>
            </a:lvl4pPr>
            <a:lvl5pPr indent="0" marL="1371600" rtl="0">
              <a:spcBef>
                <a:spcPts val="0"/>
              </a:spcBef>
              <a:buFont typeface="Impact"/>
              <a:buNone/>
              <a:defRPr sz="675"/>
            </a:lvl5pPr>
            <a:lvl6pPr indent="0" marL="1714500" rtl="0">
              <a:spcBef>
                <a:spcPts val="0"/>
              </a:spcBef>
              <a:buFont typeface="Impact"/>
              <a:buNone/>
              <a:defRPr sz="675"/>
            </a:lvl6pPr>
            <a:lvl7pPr indent="0" marL="2057400" rtl="0">
              <a:spcBef>
                <a:spcPts val="0"/>
              </a:spcBef>
              <a:buFont typeface="Impact"/>
              <a:buNone/>
              <a:defRPr sz="675"/>
            </a:lvl7pPr>
            <a:lvl8pPr indent="0" marL="2400300" rtl="0">
              <a:spcBef>
                <a:spcPts val="0"/>
              </a:spcBef>
              <a:buFont typeface="Impact"/>
              <a:buNone/>
              <a:defRPr sz="675"/>
            </a:lvl8pPr>
            <a:lvl9pPr indent="0" marL="2743200" rtl="0">
              <a:spcBef>
                <a:spcPts val="0"/>
              </a:spcBef>
              <a:buFont typeface="Impact"/>
              <a:buNone/>
              <a:defRPr sz="675"/>
            </a:lvl9pPr>
          </a:lstStyle>
          <a:p/>
        </p:txBody>
      </p:sp>
      <p:sp>
        <p:nvSpPr>
          <p:cNvPr id="501" name="Shape 501"/>
          <p:cNvSpPr txBox="1"/>
          <p:nvPr>
            <p:ph idx="5" type="body"/>
          </p:nvPr>
        </p:nvSpPr>
        <p:spPr>
          <a:xfrm>
            <a:off x="5827785" y="2063394"/>
            <a:ext cx="248259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sz="1800">
                <a:solidFill>
                  <a:schemeClr val="accent1"/>
                </a:solidFill>
              </a:defRPr>
            </a:lvl1pPr>
            <a:lvl2pPr indent="0" marL="342900" rtl="0">
              <a:spcBef>
                <a:spcPts val="0"/>
              </a:spcBef>
              <a:buFont typeface="Impact"/>
              <a:buNone/>
              <a:defRPr b="1" sz="1500"/>
            </a:lvl2pPr>
            <a:lvl3pPr indent="0" marL="685800" rtl="0">
              <a:spcBef>
                <a:spcPts val="0"/>
              </a:spcBef>
              <a:buFont typeface="Impact"/>
              <a:buNone/>
              <a:defRPr b="1" sz="1350"/>
            </a:lvl3pPr>
            <a:lvl4pPr indent="0" marL="1028700" rtl="0">
              <a:spcBef>
                <a:spcPts val="0"/>
              </a:spcBef>
              <a:buFont typeface="Impact"/>
              <a:buNone/>
              <a:defRPr b="1" sz="1200"/>
            </a:lvl4pPr>
            <a:lvl5pPr indent="0" marL="1371600" rtl="0">
              <a:spcBef>
                <a:spcPts val="0"/>
              </a:spcBef>
              <a:buFont typeface="Impact"/>
              <a:buNone/>
              <a:defRPr b="1" sz="1200"/>
            </a:lvl5pPr>
            <a:lvl6pPr indent="0" marL="1714500" rtl="0">
              <a:spcBef>
                <a:spcPts val="0"/>
              </a:spcBef>
              <a:buFont typeface="Impact"/>
              <a:buNone/>
              <a:defRPr b="1" sz="1200"/>
            </a:lvl6pPr>
            <a:lvl7pPr indent="0" marL="2057400" rtl="0">
              <a:spcBef>
                <a:spcPts val="0"/>
              </a:spcBef>
              <a:buFont typeface="Impact"/>
              <a:buNone/>
              <a:defRPr b="1" sz="1200"/>
            </a:lvl7pPr>
            <a:lvl8pPr indent="0" marL="2400300" rtl="0">
              <a:spcBef>
                <a:spcPts val="0"/>
              </a:spcBef>
              <a:buFont typeface="Impact"/>
              <a:buNone/>
              <a:defRPr b="1" sz="1200"/>
            </a:lvl8pPr>
            <a:lvl9pPr indent="0" marL="2743200" rtl="0">
              <a:spcBef>
                <a:spcPts val="0"/>
              </a:spcBef>
              <a:buFont typeface="Impact"/>
              <a:buNone/>
              <a:defRPr b="1" sz="1200"/>
            </a:lvl9pPr>
          </a:lstStyle>
          <a:p/>
        </p:txBody>
      </p:sp>
      <p:sp>
        <p:nvSpPr>
          <p:cNvPr id="502" name="Shape 502"/>
          <p:cNvSpPr txBox="1"/>
          <p:nvPr>
            <p:ph idx="6" type="body"/>
          </p:nvPr>
        </p:nvSpPr>
        <p:spPr>
          <a:xfrm>
            <a:off x="5827785" y="2639658"/>
            <a:ext cx="2482595" cy="27349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Impact"/>
              <a:buNone/>
              <a:defRPr sz="1050"/>
            </a:lvl1pPr>
            <a:lvl2pPr indent="0" marL="342900" rtl="0">
              <a:spcBef>
                <a:spcPts val="0"/>
              </a:spcBef>
              <a:buFont typeface="Impact"/>
              <a:buNone/>
              <a:defRPr sz="900"/>
            </a:lvl2pPr>
            <a:lvl3pPr indent="0" marL="685800" rtl="0">
              <a:spcBef>
                <a:spcPts val="0"/>
              </a:spcBef>
              <a:buFont typeface="Impact"/>
              <a:buNone/>
              <a:defRPr sz="750"/>
            </a:lvl3pPr>
            <a:lvl4pPr indent="0" marL="1028700" rtl="0">
              <a:spcBef>
                <a:spcPts val="0"/>
              </a:spcBef>
              <a:buFont typeface="Impact"/>
              <a:buNone/>
              <a:defRPr sz="675"/>
            </a:lvl4pPr>
            <a:lvl5pPr indent="0" marL="1371600" rtl="0">
              <a:spcBef>
                <a:spcPts val="0"/>
              </a:spcBef>
              <a:buFont typeface="Impact"/>
              <a:buNone/>
              <a:defRPr sz="675"/>
            </a:lvl5pPr>
            <a:lvl6pPr indent="0" marL="1714500" rtl="0">
              <a:spcBef>
                <a:spcPts val="0"/>
              </a:spcBef>
              <a:buFont typeface="Impact"/>
              <a:buNone/>
              <a:defRPr sz="675"/>
            </a:lvl6pPr>
            <a:lvl7pPr indent="0" marL="2057400" rtl="0">
              <a:spcBef>
                <a:spcPts val="0"/>
              </a:spcBef>
              <a:buFont typeface="Impact"/>
              <a:buNone/>
              <a:defRPr sz="675"/>
            </a:lvl7pPr>
            <a:lvl8pPr indent="0" marL="2400300" rtl="0">
              <a:spcBef>
                <a:spcPts val="0"/>
              </a:spcBef>
              <a:buFont typeface="Impact"/>
              <a:buNone/>
              <a:defRPr sz="675"/>
            </a:lvl8pPr>
            <a:lvl9pPr indent="0" marL="2743200" rtl="0">
              <a:spcBef>
                <a:spcPts val="0"/>
              </a:spcBef>
              <a:buFont typeface="Impact"/>
              <a:buNone/>
              <a:defRPr sz="675"/>
            </a:lvl9pPr>
          </a:lstStyle>
          <a:p/>
        </p:txBody>
      </p:sp>
      <p:sp>
        <p:nvSpPr>
          <p:cNvPr id="503" name="Shape 503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504" name="Shape 504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505" name="Shape 505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 Picture Column"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Shape 507"/>
          <p:cNvSpPr txBox="1"/>
          <p:nvPr>
            <p:ph type="title"/>
          </p:nvPr>
        </p:nvSpPr>
        <p:spPr>
          <a:xfrm>
            <a:off x="514350" y="685802"/>
            <a:ext cx="7797662" cy="1151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08" name="Shape 508"/>
          <p:cNvSpPr txBox="1"/>
          <p:nvPr>
            <p:ph idx="1" type="body"/>
          </p:nvPr>
        </p:nvSpPr>
        <p:spPr>
          <a:xfrm>
            <a:off x="518879" y="3813025"/>
            <a:ext cx="248259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sz="1650">
                <a:solidFill>
                  <a:schemeClr val="accent1"/>
                </a:solidFill>
              </a:defRPr>
            </a:lvl1pPr>
            <a:lvl2pPr indent="0" marL="342900" rtl="0">
              <a:spcBef>
                <a:spcPts val="0"/>
              </a:spcBef>
              <a:buFont typeface="Impact"/>
              <a:buNone/>
              <a:defRPr b="1" sz="1500"/>
            </a:lvl2pPr>
            <a:lvl3pPr indent="0" marL="685800" rtl="0">
              <a:spcBef>
                <a:spcPts val="0"/>
              </a:spcBef>
              <a:buFont typeface="Impact"/>
              <a:buNone/>
              <a:defRPr b="1" sz="1350"/>
            </a:lvl3pPr>
            <a:lvl4pPr indent="0" marL="1028700" rtl="0">
              <a:spcBef>
                <a:spcPts val="0"/>
              </a:spcBef>
              <a:buFont typeface="Impact"/>
              <a:buNone/>
              <a:defRPr b="1" sz="1200"/>
            </a:lvl4pPr>
            <a:lvl5pPr indent="0" marL="1371600" rtl="0">
              <a:spcBef>
                <a:spcPts val="0"/>
              </a:spcBef>
              <a:buFont typeface="Impact"/>
              <a:buNone/>
              <a:defRPr b="1" sz="1200"/>
            </a:lvl5pPr>
            <a:lvl6pPr indent="0" marL="1714500" rtl="0">
              <a:spcBef>
                <a:spcPts val="0"/>
              </a:spcBef>
              <a:buFont typeface="Impact"/>
              <a:buNone/>
              <a:defRPr b="1" sz="1200"/>
            </a:lvl6pPr>
            <a:lvl7pPr indent="0" marL="2057400" rtl="0">
              <a:spcBef>
                <a:spcPts val="0"/>
              </a:spcBef>
              <a:buFont typeface="Impact"/>
              <a:buNone/>
              <a:defRPr b="1" sz="1200"/>
            </a:lvl7pPr>
            <a:lvl8pPr indent="0" marL="2400300" rtl="0">
              <a:spcBef>
                <a:spcPts val="0"/>
              </a:spcBef>
              <a:buFont typeface="Impact"/>
              <a:buNone/>
              <a:defRPr b="1" sz="1200"/>
            </a:lvl8pPr>
            <a:lvl9pPr indent="0" marL="2743200" rtl="0">
              <a:spcBef>
                <a:spcPts val="0"/>
              </a:spcBef>
              <a:buFont typeface="Impact"/>
              <a:buNone/>
              <a:defRPr b="1" sz="1200"/>
            </a:lvl9pPr>
          </a:lstStyle>
          <a:p/>
        </p:txBody>
      </p:sp>
      <p:sp>
        <p:nvSpPr>
          <p:cNvPr id="509" name="Shape 509"/>
          <p:cNvSpPr/>
          <p:nvPr>
            <p:ph idx="2" type="pic"/>
          </p:nvPr>
        </p:nvSpPr>
        <p:spPr>
          <a:xfrm>
            <a:off x="514335" y="2063398"/>
            <a:ext cx="2482595" cy="1536724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rgbClr val="5C0607"/>
              </a:buClr>
              <a:buFont typeface="Impact"/>
              <a:buNone/>
              <a:defRPr b="0" baseline="0" i="0" sz="1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510" name="Shape 510"/>
          <p:cNvSpPr txBox="1"/>
          <p:nvPr>
            <p:ph idx="3" type="body"/>
          </p:nvPr>
        </p:nvSpPr>
        <p:spPr>
          <a:xfrm>
            <a:off x="518879" y="4389289"/>
            <a:ext cx="2482595" cy="985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Impact"/>
              <a:buNone/>
              <a:defRPr sz="1050"/>
            </a:lvl1pPr>
            <a:lvl2pPr indent="0" marL="342900" rtl="0">
              <a:spcBef>
                <a:spcPts val="0"/>
              </a:spcBef>
              <a:buFont typeface="Impact"/>
              <a:buNone/>
              <a:defRPr sz="900"/>
            </a:lvl2pPr>
            <a:lvl3pPr indent="0" marL="685800" rtl="0">
              <a:spcBef>
                <a:spcPts val="0"/>
              </a:spcBef>
              <a:buFont typeface="Impact"/>
              <a:buNone/>
              <a:defRPr sz="750"/>
            </a:lvl3pPr>
            <a:lvl4pPr indent="0" marL="1028700" rtl="0">
              <a:spcBef>
                <a:spcPts val="0"/>
              </a:spcBef>
              <a:buFont typeface="Impact"/>
              <a:buNone/>
              <a:defRPr sz="675"/>
            </a:lvl4pPr>
            <a:lvl5pPr indent="0" marL="1371600" rtl="0">
              <a:spcBef>
                <a:spcPts val="0"/>
              </a:spcBef>
              <a:buFont typeface="Impact"/>
              <a:buNone/>
              <a:defRPr sz="675"/>
            </a:lvl5pPr>
            <a:lvl6pPr indent="0" marL="1714500" rtl="0">
              <a:spcBef>
                <a:spcPts val="0"/>
              </a:spcBef>
              <a:buFont typeface="Impact"/>
              <a:buNone/>
              <a:defRPr sz="675"/>
            </a:lvl6pPr>
            <a:lvl7pPr indent="0" marL="2057400" rtl="0">
              <a:spcBef>
                <a:spcPts val="0"/>
              </a:spcBef>
              <a:buFont typeface="Impact"/>
              <a:buNone/>
              <a:defRPr sz="675"/>
            </a:lvl7pPr>
            <a:lvl8pPr indent="0" marL="2400300" rtl="0">
              <a:spcBef>
                <a:spcPts val="0"/>
              </a:spcBef>
              <a:buFont typeface="Impact"/>
              <a:buNone/>
              <a:defRPr sz="675"/>
            </a:lvl8pPr>
            <a:lvl9pPr indent="0" marL="2743200" rtl="0">
              <a:spcBef>
                <a:spcPts val="0"/>
              </a:spcBef>
              <a:buFont typeface="Impact"/>
              <a:buNone/>
              <a:defRPr sz="675"/>
            </a:lvl9pPr>
          </a:lstStyle>
          <a:p/>
        </p:txBody>
      </p:sp>
      <p:sp>
        <p:nvSpPr>
          <p:cNvPr id="511" name="Shape 511"/>
          <p:cNvSpPr txBox="1"/>
          <p:nvPr>
            <p:ph idx="4" type="body"/>
          </p:nvPr>
        </p:nvSpPr>
        <p:spPr>
          <a:xfrm>
            <a:off x="3178058" y="3813025"/>
            <a:ext cx="248259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sz="1650">
                <a:solidFill>
                  <a:schemeClr val="accent1"/>
                </a:solidFill>
              </a:defRPr>
            </a:lvl1pPr>
            <a:lvl2pPr indent="0" marL="342900" rtl="0">
              <a:spcBef>
                <a:spcPts val="0"/>
              </a:spcBef>
              <a:buFont typeface="Impact"/>
              <a:buNone/>
              <a:defRPr b="1" sz="1500"/>
            </a:lvl2pPr>
            <a:lvl3pPr indent="0" marL="685800" rtl="0">
              <a:spcBef>
                <a:spcPts val="0"/>
              </a:spcBef>
              <a:buFont typeface="Impact"/>
              <a:buNone/>
              <a:defRPr b="1" sz="1350"/>
            </a:lvl3pPr>
            <a:lvl4pPr indent="0" marL="1028700" rtl="0">
              <a:spcBef>
                <a:spcPts val="0"/>
              </a:spcBef>
              <a:buFont typeface="Impact"/>
              <a:buNone/>
              <a:defRPr b="1" sz="1200"/>
            </a:lvl4pPr>
            <a:lvl5pPr indent="0" marL="1371600" rtl="0">
              <a:spcBef>
                <a:spcPts val="0"/>
              </a:spcBef>
              <a:buFont typeface="Impact"/>
              <a:buNone/>
              <a:defRPr b="1" sz="1200"/>
            </a:lvl5pPr>
            <a:lvl6pPr indent="0" marL="1714500" rtl="0">
              <a:spcBef>
                <a:spcPts val="0"/>
              </a:spcBef>
              <a:buFont typeface="Impact"/>
              <a:buNone/>
              <a:defRPr b="1" sz="1200"/>
            </a:lvl6pPr>
            <a:lvl7pPr indent="0" marL="2057400" rtl="0">
              <a:spcBef>
                <a:spcPts val="0"/>
              </a:spcBef>
              <a:buFont typeface="Impact"/>
              <a:buNone/>
              <a:defRPr b="1" sz="1200"/>
            </a:lvl7pPr>
            <a:lvl8pPr indent="0" marL="2400300" rtl="0">
              <a:spcBef>
                <a:spcPts val="0"/>
              </a:spcBef>
              <a:buFont typeface="Impact"/>
              <a:buNone/>
              <a:defRPr b="1" sz="1200"/>
            </a:lvl8pPr>
            <a:lvl9pPr indent="0" marL="2743200" rtl="0">
              <a:spcBef>
                <a:spcPts val="0"/>
              </a:spcBef>
              <a:buFont typeface="Impact"/>
              <a:buNone/>
              <a:defRPr b="1" sz="1200"/>
            </a:lvl9pPr>
          </a:lstStyle>
          <a:p/>
        </p:txBody>
      </p:sp>
      <p:sp>
        <p:nvSpPr>
          <p:cNvPr id="512" name="Shape 512"/>
          <p:cNvSpPr/>
          <p:nvPr>
            <p:ph idx="5" type="pic"/>
          </p:nvPr>
        </p:nvSpPr>
        <p:spPr>
          <a:xfrm>
            <a:off x="3176999" y="2063398"/>
            <a:ext cx="2482595" cy="1535237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rgbClr val="5C0607"/>
              </a:buClr>
              <a:buFont typeface="Impact"/>
              <a:buNone/>
              <a:defRPr b="0" baseline="0" i="0" sz="1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513" name="Shape 513"/>
          <p:cNvSpPr txBox="1"/>
          <p:nvPr>
            <p:ph idx="6" type="body"/>
          </p:nvPr>
        </p:nvSpPr>
        <p:spPr>
          <a:xfrm>
            <a:off x="3176999" y="4389285"/>
            <a:ext cx="2482595" cy="9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Impact"/>
              <a:buNone/>
              <a:defRPr sz="1050"/>
            </a:lvl1pPr>
            <a:lvl2pPr indent="0" marL="342900" rtl="0">
              <a:spcBef>
                <a:spcPts val="0"/>
              </a:spcBef>
              <a:buFont typeface="Impact"/>
              <a:buNone/>
              <a:defRPr sz="900"/>
            </a:lvl2pPr>
            <a:lvl3pPr indent="0" marL="685800" rtl="0">
              <a:spcBef>
                <a:spcPts val="0"/>
              </a:spcBef>
              <a:buFont typeface="Impact"/>
              <a:buNone/>
              <a:defRPr sz="750"/>
            </a:lvl3pPr>
            <a:lvl4pPr indent="0" marL="1028700" rtl="0">
              <a:spcBef>
                <a:spcPts val="0"/>
              </a:spcBef>
              <a:buFont typeface="Impact"/>
              <a:buNone/>
              <a:defRPr sz="675"/>
            </a:lvl4pPr>
            <a:lvl5pPr indent="0" marL="1371600" rtl="0">
              <a:spcBef>
                <a:spcPts val="0"/>
              </a:spcBef>
              <a:buFont typeface="Impact"/>
              <a:buNone/>
              <a:defRPr sz="675"/>
            </a:lvl5pPr>
            <a:lvl6pPr indent="0" marL="1714500" rtl="0">
              <a:spcBef>
                <a:spcPts val="0"/>
              </a:spcBef>
              <a:buFont typeface="Impact"/>
              <a:buNone/>
              <a:defRPr sz="675"/>
            </a:lvl6pPr>
            <a:lvl7pPr indent="0" marL="2057400" rtl="0">
              <a:spcBef>
                <a:spcPts val="0"/>
              </a:spcBef>
              <a:buFont typeface="Impact"/>
              <a:buNone/>
              <a:defRPr sz="675"/>
            </a:lvl7pPr>
            <a:lvl8pPr indent="0" marL="2400300" rtl="0">
              <a:spcBef>
                <a:spcPts val="0"/>
              </a:spcBef>
              <a:buFont typeface="Impact"/>
              <a:buNone/>
              <a:defRPr sz="675"/>
            </a:lvl8pPr>
            <a:lvl9pPr indent="0" marL="2743200" rtl="0">
              <a:spcBef>
                <a:spcPts val="0"/>
              </a:spcBef>
              <a:buFont typeface="Impact"/>
              <a:buNone/>
              <a:defRPr sz="675"/>
            </a:lvl9pPr>
          </a:lstStyle>
          <a:p/>
        </p:txBody>
      </p:sp>
      <p:sp>
        <p:nvSpPr>
          <p:cNvPr id="514" name="Shape 514"/>
          <p:cNvSpPr txBox="1"/>
          <p:nvPr>
            <p:ph idx="7" type="body"/>
          </p:nvPr>
        </p:nvSpPr>
        <p:spPr>
          <a:xfrm>
            <a:off x="5826707" y="3813025"/>
            <a:ext cx="248259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 algn="ct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sz="1650">
                <a:solidFill>
                  <a:schemeClr val="accent1"/>
                </a:solidFill>
              </a:defRPr>
            </a:lvl1pPr>
            <a:lvl2pPr indent="0" marL="342900" rtl="0">
              <a:spcBef>
                <a:spcPts val="0"/>
              </a:spcBef>
              <a:buFont typeface="Impact"/>
              <a:buNone/>
              <a:defRPr b="1" sz="1500"/>
            </a:lvl2pPr>
            <a:lvl3pPr indent="0" marL="685800" rtl="0">
              <a:spcBef>
                <a:spcPts val="0"/>
              </a:spcBef>
              <a:buFont typeface="Impact"/>
              <a:buNone/>
              <a:defRPr b="1" sz="1350"/>
            </a:lvl3pPr>
            <a:lvl4pPr indent="0" marL="1028700" rtl="0">
              <a:spcBef>
                <a:spcPts val="0"/>
              </a:spcBef>
              <a:buFont typeface="Impact"/>
              <a:buNone/>
              <a:defRPr b="1" sz="1200"/>
            </a:lvl4pPr>
            <a:lvl5pPr indent="0" marL="1371600" rtl="0">
              <a:spcBef>
                <a:spcPts val="0"/>
              </a:spcBef>
              <a:buFont typeface="Impact"/>
              <a:buNone/>
              <a:defRPr b="1" sz="1200"/>
            </a:lvl5pPr>
            <a:lvl6pPr indent="0" marL="1714500" rtl="0">
              <a:spcBef>
                <a:spcPts val="0"/>
              </a:spcBef>
              <a:buFont typeface="Impact"/>
              <a:buNone/>
              <a:defRPr b="1" sz="1200"/>
            </a:lvl6pPr>
            <a:lvl7pPr indent="0" marL="2057400" rtl="0">
              <a:spcBef>
                <a:spcPts val="0"/>
              </a:spcBef>
              <a:buFont typeface="Impact"/>
              <a:buNone/>
              <a:defRPr b="1" sz="1200"/>
            </a:lvl7pPr>
            <a:lvl8pPr indent="0" marL="2400300" rtl="0">
              <a:spcBef>
                <a:spcPts val="0"/>
              </a:spcBef>
              <a:buFont typeface="Impact"/>
              <a:buNone/>
              <a:defRPr b="1" sz="1200"/>
            </a:lvl8pPr>
            <a:lvl9pPr indent="0" marL="2743200" rtl="0">
              <a:spcBef>
                <a:spcPts val="0"/>
              </a:spcBef>
              <a:buFont typeface="Impact"/>
              <a:buNone/>
              <a:defRPr b="1" sz="1200"/>
            </a:lvl9pPr>
          </a:lstStyle>
          <a:p/>
        </p:txBody>
      </p:sp>
      <p:sp>
        <p:nvSpPr>
          <p:cNvPr id="515" name="Shape 515"/>
          <p:cNvSpPr/>
          <p:nvPr>
            <p:ph idx="8" type="pic"/>
          </p:nvPr>
        </p:nvSpPr>
        <p:spPr>
          <a:xfrm>
            <a:off x="5826614" y="2063393"/>
            <a:ext cx="2482595" cy="1537195"/>
          </a:xfrm>
          <a:prstGeom prst="roundRect">
            <a:avLst>
              <a:gd fmla="val 0" name="adj"/>
            </a:avLst>
          </a:prstGeom>
          <a:noFill/>
          <a:ln cap="flat" cmpd="thinThick" w="5715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buClr>
                <a:srgbClr val="5C0607"/>
              </a:buClr>
              <a:buFont typeface="Impact"/>
              <a:buNone/>
              <a:defRPr b="0" baseline="0" i="0" sz="12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buClr>
                <a:schemeClr val="lt1"/>
              </a:buClr>
              <a:buFont typeface="Impact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516" name="Shape 516"/>
          <p:cNvSpPr txBox="1"/>
          <p:nvPr>
            <p:ph idx="9" type="body"/>
          </p:nvPr>
        </p:nvSpPr>
        <p:spPr>
          <a:xfrm>
            <a:off x="5826614" y="4389283"/>
            <a:ext cx="2482595" cy="9853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ctr">
              <a:spcBef>
                <a:spcPts val="0"/>
              </a:spcBef>
              <a:buFont typeface="Impact"/>
              <a:buNone/>
              <a:defRPr sz="1050"/>
            </a:lvl1pPr>
            <a:lvl2pPr indent="0" marL="342900" rtl="0">
              <a:spcBef>
                <a:spcPts val="0"/>
              </a:spcBef>
              <a:buFont typeface="Impact"/>
              <a:buNone/>
              <a:defRPr sz="900"/>
            </a:lvl2pPr>
            <a:lvl3pPr indent="0" marL="685800" rtl="0">
              <a:spcBef>
                <a:spcPts val="0"/>
              </a:spcBef>
              <a:buFont typeface="Impact"/>
              <a:buNone/>
              <a:defRPr sz="750"/>
            </a:lvl3pPr>
            <a:lvl4pPr indent="0" marL="1028700" rtl="0">
              <a:spcBef>
                <a:spcPts val="0"/>
              </a:spcBef>
              <a:buFont typeface="Impact"/>
              <a:buNone/>
              <a:defRPr sz="675"/>
            </a:lvl4pPr>
            <a:lvl5pPr indent="0" marL="1371600" rtl="0">
              <a:spcBef>
                <a:spcPts val="0"/>
              </a:spcBef>
              <a:buFont typeface="Impact"/>
              <a:buNone/>
              <a:defRPr sz="675"/>
            </a:lvl5pPr>
            <a:lvl6pPr indent="0" marL="1714500" rtl="0">
              <a:spcBef>
                <a:spcPts val="0"/>
              </a:spcBef>
              <a:buFont typeface="Impact"/>
              <a:buNone/>
              <a:defRPr sz="675"/>
            </a:lvl6pPr>
            <a:lvl7pPr indent="0" marL="2057400" rtl="0">
              <a:spcBef>
                <a:spcPts val="0"/>
              </a:spcBef>
              <a:buFont typeface="Impact"/>
              <a:buNone/>
              <a:defRPr sz="675"/>
            </a:lvl7pPr>
            <a:lvl8pPr indent="0" marL="2400300" rtl="0">
              <a:spcBef>
                <a:spcPts val="0"/>
              </a:spcBef>
              <a:buFont typeface="Impact"/>
              <a:buNone/>
              <a:defRPr sz="675"/>
            </a:lvl8pPr>
            <a:lvl9pPr indent="0" marL="2743200" rtl="0">
              <a:spcBef>
                <a:spcPts val="0"/>
              </a:spcBef>
              <a:buFont typeface="Impact"/>
              <a:buNone/>
              <a:defRPr sz="675"/>
            </a:lvl9pPr>
          </a:lstStyle>
          <a:p/>
        </p:txBody>
      </p:sp>
      <p:sp>
        <p:nvSpPr>
          <p:cNvPr id="517" name="Shape 517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518" name="Shape 518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519" name="Shape 519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/>
          <p:nvPr>
            <p:ph type="title"/>
          </p:nvPr>
        </p:nvSpPr>
        <p:spPr>
          <a:xfrm>
            <a:off x="514350" y="685802"/>
            <a:ext cx="7797662" cy="1151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r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22" name="Shape 522"/>
          <p:cNvSpPr txBox="1"/>
          <p:nvPr>
            <p:ph idx="1" type="body"/>
          </p:nvPr>
        </p:nvSpPr>
        <p:spPr>
          <a:xfrm rot="5400000">
            <a:off x="2756771" y="-179023"/>
            <a:ext cx="3311189" cy="779603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" marL="171450" rtl="0" algn="l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Font typeface="Arial"/>
              <a:buChar char="•"/>
              <a:defRPr baseline="0" sz="15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34290" marL="5143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3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49530" marL="8572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2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64769" marL="12001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64769" marL="15430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64770" marL="18859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64770" marL="22288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64770" marL="25717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64770" marL="29146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523" name="Shape 523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524" name="Shape 524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525" name="Shape 525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/>
          <p:nvPr>
            <p:ph type="title"/>
          </p:nvPr>
        </p:nvSpPr>
        <p:spPr>
          <a:xfrm rot="5400000">
            <a:off x="5116747" y="2180952"/>
            <a:ext cx="4688784" cy="169848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28" name="Shape 528"/>
          <p:cNvSpPr txBox="1"/>
          <p:nvPr>
            <p:ph idx="1" type="body"/>
          </p:nvPr>
        </p:nvSpPr>
        <p:spPr>
          <a:xfrm rot="5400000">
            <a:off x="1134120" y="66033"/>
            <a:ext cx="4688784" cy="59283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" marL="171450" rtl="0" algn="l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Font typeface="Arial"/>
              <a:buChar char="•"/>
              <a:defRPr baseline="0" sz="15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34290" marL="5143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3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49530" marL="8572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2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64769" marL="12001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64769" marL="15430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64770" marL="18859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64770" marL="22288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64770" marL="25717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64770" marL="29146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529" name="Shape 529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530" name="Shape 530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531" name="Shape 531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 txBox="1"/>
          <p:nvPr>
            <p:ph type="title"/>
          </p:nvPr>
        </p:nvSpPr>
        <p:spPr>
          <a:xfrm>
            <a:off x="514350" y="685802"/>
            <a:ext cx="7797662" cy="1151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aseline="0" sz="4050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56" name="Shape 556"/>
          <p:cNvSpPr txBox="1"/>
          <p:nvPr>
            <p:ph idx="1" type="body"/>
          </p:nvPr>
        </p:nvSpPr>
        <p:spPr>
          <a:xfrm>
            <a:off x="514350" y="2063396"/>
            <a:ext cx="7796030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9050" marL="171450" rtl="0" algn="l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Font typeface="Arial"/>
              <a:buChar char="•"/>
              <a:defRPr baseline="0" sz="15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34290" marL="5143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3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49530" marL="8572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2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64769" marL="12001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64769" marL="15430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64770" marL="18859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64770" marL="22288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64770" marL="25717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64770" marL="291465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aseline="0" sz="105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557" name="Shape 557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558" name="Shape 558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559" name="Shape 559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Shape 5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Shape 562"/>
          <p:cNvSpPr/>
          <p:nvPr/>
        </p:nvSpPr>
        <p:spPr>
          <a:xfrm>
            <a:off x="-11906" y="2"/>
            <a:ext cx="8762857" cy="6588124"/>
          </a:xfrm>
          <a:custGeom>
            <a:pathLst>
              <a:path extrusionOk="0" h="6588125" w="11683810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3" name="Shape 563"/>
          <p:cNvSpPr/>
          <p:nvPr/>
        </p:nvSpPr>
        <p:spPr>
          <a:xfrm>
            <a:off x="0" y="4282260"/>
            <a:ext cx="8496943" cy="2028844"/>
          </a:xfrm>
          <a:custGeom>
            <a:pathLst>
              <a:path extrusionOk="0" h="2028845" w="11329257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id="564" name="Shape 564"/>
          <p:cNvSpPr/>
          <p:nvPr/>
        </p:nvSpPr>
        <p:spPr>
          <a:xfrm>
            <a:off x="0" y="2"/>
            <a:ext cx="6539684" cy="456876"/>
          </a:xfrm>
          <a:custGeom>
            <a:pathLst>
              <a:path extrusionOk="0" h="456877" w="8719579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id="565" name="Shape 565"/>
          <p:cNvSpPr/>
          <p:nvPr/>
        </p:nvSpPr>
        <p:spPr>
          <a:xfrm rot="-180000">
            <a:off x="-121348" y="293317"/>
            <a:ext cx="8525336" cy="5751804"/>
          </a:xfrm>
          <a:custGeom>
            <a:pathLst>
              <a:path extrusionOk="0" h="5751804" w="11367116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cap="flat" cmpd="sng" w="82550">
            <a:solidFill>
              <a:srgbClr val="FEFEFE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6" name="Shape 566"/>
          <p:cNvSpPr txBox="1"/>
          <p:nvPr>
            <p:ph type="ctrTitle"/>
          </p:nvPr>
        </p:nvSpPr>
        <p:spPr>
          <a:xfrm rot="-180000">
            <a:off x="668400" y="662655"/>
            <a:ext cx="7316389" cy="276652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baseline="0" i="0" sz="600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67" name="Shape 567"/>
          <p:cNvSpPr txBox="1"/>
          <p:nvPr>
            <p:ph idx="1" type="subTitle"/>
          </p:nvPr>
        </p:nvSpPr>
        <p:spPr>
          <a:xfrm rot="-180000">
            <a:off x="737298" y="3505211"/>
            <a:ext cx="7316389" cy="5503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Font typeface="Arial"/>
              <a:buNone/>
              <a:defRPr b="0" baseline="0" i="0" sz="21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ctr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b="0" baseline="0" i="0" sz="15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ctr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ctr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ctr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ctr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ctr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ctr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ctr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None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568" name="Shape 568"/>
          <p:cNvSpPr txBox="1"/>
          <p:nvPr>
            <p:ph idx="10" type="dt"/>
          </p:nvPr>
        </p:nvSpPr>
        <p:spPr>
          <a:xfrm rot="-180000">
            <a:off x="3711407" y="4578462"/>
            <a:ext cx="4607740" cy="116311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405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569" name="Shape 569"/>
          <p:cNvSpPr txBox="1"/>
          <p:nvPr>
            <p:ph idx="11" type="ftr"/>
          </p:nvPr>
        </p:nvSpPr>
        <p:spPr>
          <a:xfrm rot="-180000">
            <a:off x="-4169" y="4883023"/>
            <a:ext cx="3035429" cy="11955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405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570" name="Shape 570"/>
          <p:cNvSpPr txBox="1"/>
          <p:nvPr>
            <p:ph idx="12" type="sldNum"/>
          </p:nvPr>
        </p:nvSpPr>
        <p:spPr>
          <a:xfrm rot="-180000">
            <a:off x="7388818" y="3832648"/>
            <a:ext cx="680389" cy="498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800" u="none" cap="none" strike="noStrike">
                <a:solidFill>
                  <a:srgbClr val="FEFEFE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  <p:sp>
        <p:nvSpPr>
          <p:cNvPr id="571" name="Shape 571"/>
          <p:cNvSpPr/>
          <p:nvPr/>
        </p:nvSpPr>
        <p:spPr>
          <a:xfrm rot="-180000">
            <a:off x="3166038" y="5111356"/>
            <a:ext cx="386539" cy="515386"/>
          </a:xfrm>
          <a:prstGeom prst="star5">
            <a:avLst>
              <a:gd fmla="val 26693" name="adj"/>
              <a:gd fmla="val 105146" name="hf"/>
              <a:gd fmla="val 110557" name="vf"/>
            </a:avLst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/>
          <p:nvPr>
            <p:ph type="title"/>
          </p:nvPr>
        </p:nvSpPr>
        <p:spPr>
          <a:xfrm>
            <a:off x="514350" y="685802"/>
            <a:ext cx="7796030" cy="31934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sz="4050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74" name="Shape 574"/>
          <p:cNvSpPr txBox="1"/>
          <p:nvPr>
            <p:ph idx="1" type="body"/>
          </p:nvPr>
        </p:nvSpPr>
        <p:spPr>
          <a:xfrm>
            <a:off x="514350" y="3742267"/>
            <a:ext cx="7796030" cy="16396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l">
              <a:spcBef>
                <a:spcPts val="0"/>
              </a:spcBef>
              <a:buClr>
                <a:schemeClr val="dk1"/>
              </a:buClr>
              <a:buFont typeface="Impact"/>
              <a:buNone/>
              <a:defRPr sz="1500">
                <a:solidFill>
                  <a:schemeClr val="dk1"/>
                </a:solidFill>
              </a:defRPr>
            </a:lvl1pPr>
            <a:lvl2pPr indent="0" marL="342900" rtl="0">
              <a:spcBef>
                <a:spcPts val="0"/>
              </a:spcBef>
              <a:buClr>
                <a:schemeClr val="lt1"/>
              </a:buClr>
              <a:buFont typeface="Impact"/>
              <a:buNone/>
              <a:defRPr sz="1500">
                <a:solidFill>
                  <a:schemeClr val="lt1"/>
                </a:solidFill>
              </a:defRPr>
            </a:lvl2pPr>
            <a:lvl3pPr indent="0" marL="685800" rtl="0">
              <a:spcBef>
                <a:spcPts val="0"/>
              </a:spcBef>
              <a:buClr>
                <a:schemeClr val="lt1"/>
              </a:buClr>
              <a:buFont typeface="Impact"/>
              <a:buNone/>
              <a:defRPr sz="1350">
                <a:solidFill>
                  <a:schemeClr val="lt1"/>
                </a:solidFill>
              </a:defRPr>
            </a:lvl3pPr>
            <a:lvl4pPr indent="0" marL="1028700" rtl="0">
              <a:spcBef>
                <a:spcPts val="0"/>
              </a:spcBef>
              <a:buClr>
                <a:schemeClr val="lt1"/>
              </a:buClr>
              <a:buFont typeface="Impact"/>
              <a:buNone/>
              <a:defRPr sz="1200">
                <a:solidFill>
                  <a:schemeClr val="lt1"/>
                </a:solidFill>
              </a:defRPr>
            </a:lvl4pPr>
            <a:lvl5pPr indent="0" marL="1371600" rtl="0">
              <a:spcBef>
                <a:spcPts val="0"/>
              </a:spcBef>
              <a:buClr>
                <a:schemeClr val="lt1"/>
              </a:buClr>
              <a:buFont typeface="Impact"/>
              <a:buNone/>
              <a:defRPr sz="1200">
                <a:solidFill>
                  <a:schemeClr val="lt1"/>
                </a:solidFill>
              </a:defRPr>
            </a:lvl5pPr>
            <a:lvl6pPr indent="0" marL="1714500" rtl="0">
              <a:spcBef>
                <a:spcPts val="0"/>
              </a:spcBef>
              <a:buClr>
                <a:schemeClr val="lt1"/>
              </a:buClr>
              <a:buFont typeface="Impact"/>
              <a:buNone/>
              <a:defRPr sz="1200">
                <a:solidFill>
                  <a:schemeClr val="lt1"/>
                </a:solidFill>
              </a:defRPr>
            </a:lvl6pPr>
            <a:lvl7pPr indent="0" marL="2057400" rtl="0">
              <a:spcBef>
                <a:spcPts val="0"/>
              </a:spcBef>
              <a:buClr>
                <a:schemeClr val="lt1"/>
              </a:buClr>
              <a:buFont typeface="Impact"/>
              <a:buNone/>
              <a:defRPr sz="1200">
                <a:solidFill>
                  <a:schemeClr val="lt1"/>
                </a:solidFill>
              </a:defRPr>
            </a:lvl7pPr>
            <a:lvl8pPr indent="0" marL="2400300" rtl="0">
              <a:spcBef>
                <a:spcPts val="0"/>
              </a:spcBef>
              <a:buClr>
                <a:schemeClr val="lt1"/>
              </a:buClr>
              <a:buFont typeface="Impact"/>
              <a:buNone/>
              <a:defRPr sz="1200">
                <a:solidFill>
                  <a:schemeClr val="lt1"/>
                </a:solidFill>
              </a:defRPr>
            </a:lvl8pPr>
            <a:lvl9pPr indent="0" marL="2743200" rtl="0">
              <a:spcBef>
                <a:spcPts val="0"/>
              </a:spcBef>
              <a:buClr>
                <a:schemeClr val="lt1"/>
              </a:buClr>
              <a:buFont typeface="Impact"/>
              <a:buNone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75" name="Shape 575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576" name="Shape 576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577" name="Shape 577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4" name="Shape 744"/>
          <p:cNvSpPr txBox="1"/>
          <p:nvPr>
            <p:ph idx="1" type="body"/>
          </p:nvPr>
        </p:nvSpPr>
        <p:spPr>
          <a:xfrm>
            <a:off x="1295400" y="1935202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45" name="Shape 745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46" name="Shape 746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47" name="Shape 747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Shape 749"/>
          <p:cNvSpPr txBox="1"/>
          <p:nvPr>
            <p:ph type="ctrTitle"/>
          </p:nvPr>
        </p:nvSpPr>
        <p:spPr>
          <a:xfrm>
            <a:off x="914400" y="2362201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marL="457173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marL="914344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marL="1371518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marL="1828691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0" name="Shape 750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51" name="Shape 751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52" name="Shape 752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53" name="Shape 753"/>
          <p:cNvSpPr txBox="1"/>
          <p:nvPr>
            <p:ph idx="12" type="sldNum"/>
          </p:nvPr>
        </p:nvSpPr>
        <p:spPr>
          <a:xfrm>
            <a:off x="7315200" y="6248400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Shape 755"/>
          <p:cNvSpPr txBox="1"/>
          <p:nvPr>
            <p:ph type="title"/>
          </p:nvPr>
        </p:nvSpPr>
        <p:spPr>
          <a:xfrm>
            <a:off x="722312" y="440690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 b="1" sz="4000" cap="none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6" name="Shape 756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sz="2000"/>
            </a:lvl1pPr>
            <a:lvl2pPr indent="-12673" marL="457173" rtl="0">
              <a:spcBef>
                <a:spcPts val="0"/>
              </a:spcBef>
              <a:buFont typeface="PT Sans"/>
              <a:buNone/>
              <a:defRPr sz="1800"/>
            </a:lvl2pPr>
            <a:lvl3pPr indent="-12644" marL="914344" rtl="0">
              <a:spcBef>
                <a:spcPts val="0"/>
              </a:spcBef>
              <a:buFont typeface="PT Sans"/>
              <a:buNone/>
              <a:defRPr sz="1600"/>
            </a:lvl3pPr>
            <a:lvl4pPr indent="-12618" marL="1371518" rtl="0">
              <a:spcBef>
                <a:spcPts val="0"/>
              </a:spcBef>
              <a:buFont typeface="PT Sans"/>
              <a:buNone/>
              <a:defRPr sz="1400"/>
            </a:lvl4pPr>
            <a:lvl5pPr indent="-12591" marL="1828691" rtl="0">
              <a:spcBef>
                <a:spcPts val="0"/>
              </a:spcBef>
              <a:buFont typeface="PT Sans"/>
              <a:buNone/>
              <a:defRPr sz="1400"/>
            </a:lvl5pPr>
            <a:lvl6pPr indent="-12562" marL="2285863" rtl="0">
              <a:spcBef>
                <a:spcPts val="0"/>
              </a:spcBef>
              <a:buFont typeface="PT Sans"/>
              <a:buNone/>
              <a:defRPr sz="1400"/>
            </a:lvl6pPr>
            <a:lvl7pPr indent="-12536" marL="2743036" rtl="0">
              <a:spcBef>
                <a:spcPts val="0"/>
              </a:spcBef>
              <a:buFont typeface="PT Sans"/>
              <a:buNone/>
              <a:defRPr sz="1400"/>
            </a:lvl7pPr>
            <a:lvl8pPr indent="-12508" marL="3200209" rtl="0">
              <a:spcBef>
                <a:spcPts val="0"/>
              </a:spcBef>
              <a:buFont typeface="PT Sans"/>
              <a:buNone/>
              <a:defRPr sz="1400"/>
            </a:lvl8pPr>
            <a:lvl9pPr indent="-12481" marL="3657381" rtl="0">
              <a:spcBef>
                <a:spcPts val="0"/>
              </a:spcBef>
              <a:buFont typeface="PT Sans"/>
              <a:buNone/>
              <a:defRPr sz="1400"/>
            </a:lvl9pPr>
          </a:lstStyle>
          <a:p/>
        </p:txBody>
      </p:sp>
      <p:sp>
        <p:nvSpPr>
          <p:cNvPr id="757" name="Shape 757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58" name="Shape 758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59" name="Shape 759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2" name="Shape 762"/>
          <p:cNvSpPr txBox="1"/>
          <p:nvPr>
            <p:ph idx="1" type="body"/>
          </p:nvPr>
        </p:nvSpPr>
        <p:spPr>
          <a:xfrm>
            <a:off x="9144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763" name="Shape 763"/>
          <p:cNvSpPr txBox="1"/>
          <p:nvPr>
            <p:ph idx="2" type="body"/>
          </p:nvPr>
        </p:nvSpPr>
        <p:spPr>
          <a:xfrm>
            <a:off x="50292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764" name="Shape 76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65" name="Shape 76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66" name="Shape 76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Shape 76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9" name="Shape 769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b="1" sz="2400"/>
            </a:lvl1pPr>
            <a:lvl2pPr indent="-12673" marL="457173" rtl="0">
              <a:spcBef>
                <a:spcPts val="0"/>
              </a:spcBef>
              <a:buFont typeface="PT Sans"/>
              <a:buNone/>
              <a:defRPr b="1" sz="2000"/>
            </a:lvl2pPr>
            <a:lvl3pPr indent="-12644" marL="914344" rtl="0">
              <a:spcBef>
                <a:spcPts val="0"/>
              </a:spcBef>
              <a:buFont typeface="PT Sans"/>
              <a:buNone/>
              <a:defRPr b="1" sz="1800"/>
            </a:lvl3pPr>
            <a:lvl4pPr indent="-12618" marL="1371518" rtl="0">
              <a:spcBef>
                <a:spcPts val="0"/>
              </a:spcBef>
              <a:buFont typeface="PT Sans"/>
              <a:buNone/>
              <a:defRPr b="1" sz="1600"/>
            </a:lvl4pPr>
            <a:lvl5pPr indent="-12591" marL="1828691" rtl="0">
              <a:spcBef>
                <a:spcPts val="0"/>
              </a:spcBef>
              <a:buFont typeface="PT Sans"/>
              <a:buNone/>
              <a:defRPr b="1" sz="1600"/>
            </a:lvl5pPr>
            <a:lvl6pPr indent="-12562" marL="2285863" rtl="0">
              <a:spcBef>
                <a:spcPts val="0"/>
              </a:spcBef>
              <a:buFont typeface="PT Sans"/>
              <a:buNone/>
              <a:defRPr b="1" sz="1600"/>
            </a:lvl6pPr>
            <a:lvl7pPr indent="-12536" marL="2743036" rtl="0">
              <a:spcBef>
                <a:spcPts val="0"/>
              </a:spcBef>
              <a:buFont typeface="PT Sans"/>
              <a:buNone/>
              <a:defRPr b="1" sz="1600"/>
            </a:lvl7pPr>
            <a:lvl8pPr indent="-12508" marL="3200209" rtl="0">
              <a:spcBef>
                <a:spcPts val="0"/>
              </a:spcBef>
              <a:buFont typeface="PT Sans"/>
              <a:buNone/>
              <a:defRPr b="1" sz="1600"/>
            </a:lvl8pPr>
            <a:lvl9pPr indent="-12481" marL="3657381" rtl="0">
              <a:spcBef>
                <a:spcPts val="0"/>
              </a:spcBef>
              <a:buFont typeface="PT Sans"/>
              <a:buNone/>
              <a:defRPr b="1" sz="1600"/>
            </a:lvl9pPr>
          </a:lstStyle>
          <a:p/>
        </p:txBody>
      </p:sp>
      <p:sp>
        <p:nvSpPr>
          <p:cNvPr id="770" name="Shape 770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771" name="Shape 771"/>
          <p:cNvSpPr txBox="1"/>
          <p:nvPr>
            <p:ph idx="3" type="body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b="1" sz="2400"/>
            </a:lvl1pPr>
            <a:lvl2pPr indent="-12673" marL="457173" rtl="0">
              <a:spcBef>
                <a:spcPts val="0"/>
              </a:spcBef>
              <a:buFont typeface="PT Sans"/>
              <a:buNone/>
              <a:defRPr b="1" sz="2000"/>
            </a:lvl2pPr>
            <a:lvl3pPr indent="-12644" marL="914344" rtl="0">
              <a:spcBef>
                <a:spcPts val="0"/>
              </a:spcBef>
              <a:buFont typeface="PT Sans"/>
              <a:buNone/>
              <a:defRPr b="1" sz="1800"/>
            </a:lvl3pPr>
            <a:lvl4pPr indent="-12618" marL="1371518" rtl="0">
              <a:spcBef>
                <a:spcPts val="0"/>
              </a:spcBef>
              <a:buFont typeface="PT Sans"/>
              <a:buNone/>
              <a:defRPr b="1" sz="1600"/>
            </a:lvl4pPr>
            <a:lvl5pPr indent="-12591" marL="1828691" rtl="0">
              <a:spcBef>
                <a:spcPts val="0"/>
              </a:spcBef>
              <a:buFont typeface="PT Sans"/>
              <a:buNone/>
              <a:defRPr b="1" sz="1600"/>
            </a:lvl5pPr>
            <a:lvl6pPr indent="-12562" marL="2285863" rtl="0">
              <a:spcBef>
                <a:spcPts val="0"/>
              </a:spcBef>
              <a:buFont typeface="PT Sans"/>
              <a:buNone/>
              <a:defRPr b="1" sz="1600"/>
            </a:lvl6pPr>
            <a:lvl7pPr indent="-12536" marL="2743036" rtl="0">
              <a:spcBef>
                <a:spcPts val="0"/>
              </a:spcBef>
              <a:buFont typeface="PT Sans"/>
              <a:buNone/>
              <a:defRPr b="1" sz="1600"/>
            </a:lvl7pPr>
            <a:lvl8pPr indent="-12508" marL="3200209" rtl="0">
              <a:spcBef>
                <a:spcPts val="0"/>
              </a:spcBef>
              <a:buFont typeface="PT Sans"/>
              <a:buNone/>
              <a:defRPr b="1" sz="1600"/>
            </a:lvl8pPr>
            <a:lvl9pPr indent="-12481" marL="3657381" rtl="0">
              <a:spcBef>
                <a:spcPts val="0"/>
              </a:spcBef>
              <a:buFont typeface="PT Sans"/>
              <a:buNone/>
              <a:defRPr b="1" sz="1600"/>
            </a:lvl9pPr>
          </a:lstStyle>
          <a:p/>
        </p:txBody>
      </p:sp>
      <p:sp>
        <p:nvSpPr>
          <p:cNvPr id="772" name="Shape 772"/>
          <p:cNvSpPr txBox="1"/>
          <p:nvPr>
            <p:ph idx="4" type="body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773" name="Shape 773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74" name="Shape 774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75" name="Shape 775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8" name="Shape 778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79" name="Shape 779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80" name="Shape 780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Shape 782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83" name="Shape 783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84" name="Shape 784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Shape 786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7" name="Shape 787"/>
          <p:cNvSpPr txBox="1"/>
          <p:nvPr>
            <p:ph idx="1" type="body"/>
          </p:nvPr>
        </p:nvSpPr>
        <p:spPr>
          <a:xfrm>
            <a:off x="3575050" y="273052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788" name="Shape 788"/>
          <p:cNvSpPr txBox="1"/>
          <p:nvPr>
            <p:ph idx="2" type="body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sz="1400"/>
            </a:lvl1pPr>
            <a:lvl2pPr indent="-12673" marL="457173" rtl="0">
              <a:spcBef>
                <a:spcPts val="0"/>
              </a:spcBef>
              <a:buFont typeface="PT Sans"/>
              <a:buNone/>
              <a:defRPr sz="1200"/>
            </a:lvl2pPr>
            <a:lvl3pPr indent="-12644" marL="914344" rtl="0">
              <a:spcBef>
                <a:spcPts val="0"/>
              </a:spcBef>
              <a:buFont typeface="PT Sans"/>
              <a:buNone/>
              <a:defRPr sz="1000"/>
            </a:lvl3pPr>
            <a:lvl4pPr indent="-12618" marL="1371518" rtl="0">
              <a:spcBef>
                <a:spcPts val="0"/>
              </a:spcBef>
              <a:buFont typeface="PT Sans"/>
              <a:buNone/>
              <a:defRPr sz="900"/>
            </a:lvl4pPr>
            <a:lvl5pPr indent="-12591" marL="1828691" rtl="0">
              <a:spcBef>
                <a:spcPts val="0"/>
              </a:spcBef>
              <a:buFont typeface="PT Sans"/>
              <a:buNone/>
              <a:defRPr sz="900"/>
            </a:lvl5pPr>
            <a:lvl6pPr indent="-12562" marL="2285863" rtl="0">
              <a:spcBef>
                <a:spcPts val="0"/>
              </a:spcBef>
              <a:buFont typeface="PT Sans"/>
              <a:buNone/>
              <a:defRPr sz="900"/>
            </a:lvl6pPr>
            <a:lvl7pPr indent="-12536" marL="2743036" rtl="0">
              <a:spcBef>
                <a:spcPts val="0"/>
              </a:spcBef>
              <a:buFont typeface="PT Sans"/>
              <a:buNone/>
              <a:defRPr sz="900"/>
            </a:lvl7pPr>
            <a:lvl8pPr indent="-12508" marL="3200209" rtl="0">
              <a:spcBef>
                <a:spcPts val="0"/>
              </a:spcBef>
              <a:buFont typeface="PT Sans"/>
              <a:buNone/>
              <a:defRPr sz="900"/>
            </a:lvl8pPr>
            <a:lvl9pPr indent="-12481" marL="3657381" rtl="0">
              <a:spcBef>
                <a:spcPts val="0"/>
              </a:spcBef>
              <a:buFont typeface="PT Sans"/>
              <a:buNone/>
              <a:defRPr sz="900"/>
            </a:lvl9pPr>
          </a:lstStyle>
          <a:p/>
        </p:txBody>
      </p:sp>
      <p:sp>
        <p:nvSpPr>
          <p:cNvPr id="789" name="Shape 789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90" name="Shape 790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91" name="Shape 791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Shape 793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4" name="Shape 794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95" name="Shape 795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sz="1400"/>
            </a:lvl1pPr>
            <a:lvl2pPr indent="-12673" marL="457173" rtl="0">
              <a:spcBef>
                <a:spcPts val="0"/>
              </a:spcBef>
              <a:buFont typeface="PT Sans"/>
              <a:buNone/>
              <a:defRPr sz="1200"/>
            </a:lvl2pPr>
            <a:lvl3pPr indent="-12644" marL="914344" rtl="0">
              <a:spcBef>
                <a:spcPts val="0"/>
              </a:spcBef>
              <a:buFont typeface="PT Sans"/>
              <a:buNone/>
              <a:defRPr sz="1000"/>
            </a:lvl3pPr>
            <a:lvl4pPr indent="-12618" marL="1371518" rtl="0">
              <a:spcBef>
                <a:spcPts val="0"/>
              </a:spcBef>
              <a:buFont typeface="PT Sans"/>
              <a:buNone/>
              <a:defRPr sz="900"/>
            </a:lvl4pPr>
            <a:lvl5pPr indent="-12591" marL="1828691" rtl="0">
              <a:spcBef>
                <a:spcPts val="0"/>
              </a:spcBef>
              <a:buFont typeface="PT Sans"/>
              <a:buNone/>
              <a:defRPr sz="900"/>
            </a:lvl5pPr>
            <a:lvl6pPr indent="-12562" marL="2285863" rtl="0">
              <a:spcBef>
                <a:spcPts val="0"/>
              </a:spcBef>
              <a:buFont typeface="PT Sans"/>
              <a:buNone/>
              <a:defRPr sz="900"/>
            </a:lvl6pPr>
            <a:lvl7pPr indent="-12536" marL="2743036" rtl="0">
              <a:spcBef>
                <a:spcPts val="0"/>
              </a:spcBef>
              <a:buFont typeface="PT Sans"/>
              <a:buNone/>
              <a:defRPr sz="900"/>
            </a:lvl7pPr>
            <a:lvl8pPr indent="-12508" marL="3200209" rtl="0">
              <a:spcBef>
                <a:spcPts val="0"/>
              </a:spcBef>
              <a:buFont typeface="PT Sans"/>
              <a:buNone/>
              <a:defRPr sz="900"/>
            </a:lvl8pPr>
            <a:lvl9pPr indent="-12481" marL="3657381" rtl="0">
              <a:spcBef>
                <a:spcPts val="0"/>
              </a:spcBef>
              <a:buFont typeface="PT Sans"/>
              <a:buNone/>
              <a:defRPr sz="900"/>
            </a:lvl9pPr>
          </a:lstStyle>
          <a:p/>
        </p:txBody>
      </p:sp>
      <p:sp>
        <p:nvSpPr>
          <p:cNvPr id="796" name="Shape 796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97" name="Shape 797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98" name="Shape 798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Shape 800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1" name="Shape 801"/>
          <p:cNvSpPr txBox="1"/>
          <p:nvPr>
            <p:ph idx="1" type="body"/>
          </p:nvPr>
        </p:nvSpPr>
        <p:spPr>
          <a:xfrm rot="5400000">
            <a:off x="3177381" y="-327816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802" name="Shape 802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803" name="Shape 803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804" name="Shape 804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Shape 806"/>
          <p:cNvSpPr txBox="1"/>
          <p:nvPr>
            <p:ph type="title"/>
          </p:nvPr>
        </p:nvSpPr>
        <p:spPr>
          <a:xfrm rot="5400000">
            <a:off x="5543550" y="2038349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7" name="Shape 807"/>
          <p:cNvSpPr txBox="1"/>
          <p:nvPr>
            <p:ph idx="1" type="body"/>
          </p:nvPr>
        </p:nvSpPr>
        <p:spPr>
          <a:xfrm rot="5400000">
            <a:off x="1428750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808" name="Shape 808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809" name="Shape 809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810" name="Shape 810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Shape 846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47" name="Shape 847"/>
          <p:cNvSpPr txBox="1"/>
          <p:nvPr>
            <p:ph idx="1" type="body"/>
          </p:nvPr>
        </p:nvSpPr>
        <p:spPr>
          <a:xfrm>
            <a:off x="1295400" y="1935201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3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7462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14287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1112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1113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252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25221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25194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251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848" name="Shape 848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849" name="Shape 849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850" name="Shape 850"/>
          <p:cNvSpPr txBox="1"/>
          <p:nvPr>
            <p:ph idx="12" type="sldNum"/>
          </p:nvPr>
        </p:nvSpPr>
        <p:spPr>
          <a:xfrm>
            <a:off x="72390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Shape 852"/>
          <p:cNvSpPr txBox="1"/>
          <p:nvPr>
            <p:ph type="ctrTitle"/>
          </p:nvPr>
        </p:nvSpPr>
        <p:spPr>
          <a:xfrm>
            <a:off x="914400" y="2362201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5pPr>
            <a:lvl6pPr indent="-12673" marL="457173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6pPr>
            <a:lvl7pPr indent="-12643" marL="914344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7pPr>
            <a:lvl8pPr indent="-12618" marL="1371518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8pPr>
            <a:lvl9pPr indent="-12591" marL="1828691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9pPr>
          </a:lstStyle>
          <a:p/>
        </p:txBody>
      </p:sp>
      <p:sp>
        <p:nvSpPr>
          <p:cNvPr id="853" name="Shape 853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854" name="Shape 854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855" name="Shape 855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856" name="Shape 856"/>
          <p:cNvSpPr txBox="1"/>
          <p:nvPr>
            <p:ph idx="12" type="sldNum"/>
          </p:nvPr>
        </p:nvSpPr>
        <p:spPr>
          <a:xfrm>
            <a:off x="7315200" y="6248401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Shape 858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59" name="Shape 859"/>
          <p:cNvSpPr txBox="1"/>
          <p:nvPr>
            <p:ph idx="1" type="body"/>
          </p:nvPr>
        </p:nvSpPr>
        <p:spPr>
          <a:xfrm>
            <a:off x="9144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60" name="Shape 860"/>
          <p:cNvSpPr txBox="1"/>
          <p:nvPr>
            <p:ph idx="2" type="body"/>
          </p:nvPr>
        </p:nvSpPr>
        <p:spPr>
          <a:xfrm>
            <a:off x="50292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61" name="Shape 861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862" name="Shape 862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863" name="Shape 863"/>
          <p:cNvSpPr txBox="1"/>
          <p:nvPr>
            <p:ph idx="12" type="sldNum"/>
          </p:nvPr>
        </p:nvSpPr>
        <p:spPr>
          <a:xfrm>
            <a:off x="72390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575050" y="273052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/>
            </a:lvl1pPr>
            <a:lvl2pPr indent="-12673" marL="457173" rtl="0">
              <a:spcBef>
                <a:spcPts val="0"/>
              </a:spcBef>
              <a:buFont typeface="PT Sans"/>
              <a:buNone/>
              <a:defRPr/>
            </a:lvl2pPr>
            <a:lvl3pPr indent="-12644" marL="914344" rtl="0">
              <a:spcBef>
                <a:spcPts val="0"/>
              </a:spcBef>
              <a:buFont typeface="PT Sans"/>
              <a:buNone/>
              <a:defRPr/>
            </a:lvl3pPr>
            <a:lvl4pPr indent="-12618" marL="1371518" rtl="0">
              <a:spcBef>
                <a:spcPts val="0"/>
              </a:spcBef>
              <a:buFont typeface="PT Sans"/>
              <a:buNone/>
              <a:defRPr/>
            </a:lvl4pPr>
            <a:lvl5pPr indent="-12591" marL="1828691" rtl="0">
              <a:spcBef>
                <a:spcPts val="0"/>
              </a:spcBef>
              <a:buFont typeface="PT Sans"/>
              <a:buNone/>
              <a:defRPr/>
            </a:lvl5pPr>
            <a:lvl6pPr indent="-12562" marL="2285863" rtl="0">
              <a:spcBef>
                <a:spcPts val="0"/>
              </a:spcBef>
              <a:buFont typeface="PT Sans"/>
              <a:buNone/>
              <a:defRPr/>
            </a:lvl6pPr>
            <a:lvl7pPr indent="-12536" marL="2743036" rtl="0">
              <a:spcBef>
                <a:spcPts val="0"/>
              </a:spcBef>
              <a:buFont typeface="PT Sans"/>
              <a:buNone/>
              <a:defRPr/>
            </a:lvl7pPr>
            <a:lvl8pPr indent="-12508" marL="3200209" rtl="0">
              <a:spcBef>
                <a:spcPts val="0"/>
              </a:spcBef>
              <a:buFont typeface="PT Sans"/>
              <a:buNone/>
              <a:defRPr/>
            </a:lvl8pPr>
            <a:lvl9pPr indent="-12481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Shape 865"/>
          <p:cNvSpPr txBox="1"/>
          <p:nvPr>
            <p:ph type="title"/>
          </p:nvPr>
        </p:nvSpPr>
        <p:spPr>
          <a:xfrm>
            <a:off x="722312" y="440690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66" name="Shape 866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/>
            </a:lvl1pPr>
            <a:lvl2pPr indent="-12673" marL="457173" rtl="0">
              <a:spcBef>
                <a:spcPts val="0"/>
              </a:spcBef>
              <a:buFont typeface="PT Sans"/>
              <a:buNone/>
              <a:defRPr/>
            </a:lvl2pPr>
            <a:lvl3pPr indent="-12643" marL="914344" rtl="0">
              <a:spcBef>
                <a:spcPts val="0"/>
              </a:spcBef>
              <a:buFont typeface="PT Sans"/>
              <a:buNone/>
              <a:defRPr/>
            </a:lvl3pPr>
            <a:lvl4pPr indent="-12618" marL="1371518" rtl="0">
              <a:spcBef>
                <a:spcPts val="0"/>
              </a:spcBef>
              <a:buFont typeface="PT Sans"/>
              <a:buNone/>
              <a:defRPr/>
            </a:lvl4pPr>
            <a:lvl5pPr indent="-12591" marL="1828691" rtl="0">
              <a:spcBef>
                <a:spcPts val="0"/>
              </a:spcBef>
              <a:buFont typeface="PT Sans"/>
              <a:buNone/>
              <a:defRPr/>
            </a:lvl5pPr>
            <a:lvl6pPr indent="-12562" marL="2285863" rtl="0">
              <a:spcBef>
                <a:spcPts val="0"/>
              </a:spcBef>
              <a:buFont typeface="PT Sans"/>
              <a:buNone/>
              <a:defRPr/>
            </a:lvl6pPr>
            <a:lvl7pPr indent="-12536" marL="2743036" rtl="0">
              <a:spcBef>
                <a:spcPts val="0"/>
              </a:spcBef>
              <a:buFont typeface="PT Sans"/>
              <a:buNone/>
              <a:defRPr/>
            </a:lvl7pPr>
            <a:lvl8pPr indent="-12508" marL="3200209" rtl="0">
              <a:spcBef>
                <a:spcPts val="0"/>
              </a:spcBef>
              <a:buFont typeface="PT Sans"/>
              <a:buNone/>
              <a:defRPr/>
            </a:lvl8pPr>
            <a:lvl9pPr indent="-12481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867" name="Shape 867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868" name="Shape 868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869" name="Shape 869"/>
          <p:cNvSpPr txBox="1"/>
          <p:nvPr>
            <p:ph idx="12" type="sldNum"/>
          </p:nvPr>
        </p:nvSpPr>
        <p:spPr>
          <a:xfrm>
            <a:off x="72390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Shape 871"/>
          <p:cNvSpPr txBox="1"/>
          <p:nvPr>
            <p:ph type="title"/>
          </p:nvPr>
        </p:nvSpPr>
        <p:spPr>
          <a:xfrm>
            <a:off x="457200" y="274637"/>
            <a:ext cx="82295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72" name="Shape 872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/>
            </a:lvl1pPr>
            <a:lvl2pPr indent="-12673" marL="457173" rtl="0">
              <a:spcBef>
                <a:spcPts val="0"/>
              </a:spcBef>
              <a:buFont typeface="PT Sans"/>
              <a:buNone/>
              <a:defRPr/>
            </a:lvl2pPr>
            <a:lvl3pPr indent="-12643" marL="914344" rtl="0">
              <a:spcBef>
                <a:spcPts val="0"/>
              </a:spcBef>
              <a:buFont typeface="PT Sans"/>
              <a:buNone/>
              <a:defRPr/>
            </a:lvl3pPr>
            <a:lvl4pPr indent="-12618" marL="1371518" rtl="0">
              <a:spcBef>
                <a:spcPts val="0"/>
              </a:spcBef>
              <a:buFont typeface="PT Sans"/>
              <a:buNone/>
              <a:defRPr/>
            </a:lvl4pPr>
            <a:lvl5pPr indent="-12591" marL="1828691" rtl="0">
              <a:spcBef>
                <a:spcPts val="0"/>
              </a:spcBef>
              <a:buFont typeface="PT Sans"/>
              <a:buNone/>
              <a:defRPr/>
            </a:lvl5pPr>
            <a:lvl6pPr indent="-12562" marL="2285863" rtl="0">
              <a:spcBef>
                <a:spcPts val="0"/>
              </a:spcBef>
              <a:buFont typeface="PT Sans"/>
              <a:buNone/>
              <a:defRPr/>
            </a:lvl6pPr>
            <a:lvl7pPr indent="-12536" marL="2743036" rtl="0">
              <a:spcBef>
                <a:spcPts val="0"/>
              </a:spcBef>
              <a:buFont typeface="PT Sans"/>
              <a:buNone/>
              <a:defRPr/>
            </a:lvl7pPr>
            <a:lvl8pPr indent="-12508" marL="3200209" rtl="0">
              <a:spcBef>
                <a:spcPts val="0"/>
              </a:spcBef>
              <a:buFont typeface="PT Sans"/>
              <a:buNone/>
              <a:defRPr/>
            </a:lvl8pPr>
            <a:lvl9pPr indent="-12481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873" name="Shape 873"/>
          <p:cNvSpPr txBox="1"/>
          <p:nvPr>
            <p:ph idx="2" type="body"/>
          </p:nvPr>
        </p:nvSpPr>
        <p:spPr>
          <a:xfrm>
            <a:off x="457200" y="2174875"/>
            <a:ext cx="4040187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74" name="Shape 874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/>
            </a:lvl1pPr>
            <a:lvl2pPr indent="-12673" marL="457173" rtl="0">
              <a:spcBef>
                <a:spcPts val="0"/>
              </a:spcBef>
              <a:buFont typeface="PT Sans"/>
              <a:buNone/>
              <a:defRPr/>
            </a:lvl2pPr>
            <a:lvl3pPr indent="-12643" marL="914344" rtl="0">
              <a:spcBef>
                <a:spcPts val="0"/>
              </a:spcBef>
              <a:buFont typeface="PT Sans"/>
              <a:buNone/>
              <a:defRPr/>
            </a:lvl3pPr>
            <a:lvl4pPr indent="-12618" marL="1371518" rtl="0">
              <a:spcBef>
                <a:spcPts val="0"/>
              </a:spcBef>
              <a:buFont typeface="PT Sans"/>
              <a:buNone/>
              <a:defRPr/>
            </a:lvl4pPr>
            <a:lvl5pPr indent="-12591" marL="1828691" rtl="0">
              <a:spcBef>
                <a:spcPts val="0"/>
              </a:spcBef>
              <a:buFont typeface="PT Sans"/>
              <a:buNone/>
              <a:defRPr/>
            </a:lvl5pPr>
            <a:lvl6pPr indent="-12562" marL="2285863" rtl="0">
              <a:spcBef>
                <a:spcPts val="0"/>
              </a:spcBef>
              <a:buFont typeface="PT Sans"/>
              <a:buNone/>
              <a:defRPr/>
            </a:lvl6pPr>
            <a:lvl7pPr indent="-12536" marL="2743036" rtl="0">
              <a:spcBef>
                <a:spcPts val="0"/>
              </a:spcBef>
              <a:buFont typeface="PT Sans"/>
              <a:buNone/>
              <a:defRPr/>
            </a:lvl7pPr>
            <a:lvl8pPr indent="-12508" marL="3200209" rtl="0">
              <a:spcBef>
                <a:spcPts val="0"/>
              </a:spcBef>
              <a:buFont typeface="PT Sans"/>
              <a:buNone/>
              <a:defRPr/>
            </a:lvl8pPr>
            <a:lvl9pPr indent="-12481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875" name="Shape 875"/>
          <p:cNvSpPr txBox="1"/>
          <p:nvPr>
            <p:ph idx="4" type="body"/>
          </p:nvPr>
        </p:nvSpPr>
        <p:spPr>
          <a:xfrm>
            <a:off x="4645025" y="2174875"/>
            <a:ext cx="4041774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76" name="Shape 876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877" name="Shape 877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878" name="Shape 878"/>
          <p:cNvSpPr txBox="1"/>
          <p:nvPr>
            <p:ph idx="12" type="sldNum"/>
          </p:nvPr>
        </p:nvSpPr>
        <p:spPr>
          <a:xfrm>
            <a:off x="72390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Shape 880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881" name="Shape 881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882" name="Shape 882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883" name="Shape 883"/>
          <p:cNvSpPr txBox="1"/>
          <p:nvPr>
            <p:ph idx="12" type="sldNum"/>
          </p:nvPr>
        </p:nvSpPr>
        <p:spPr>
          <a:xfrm>
            <a:off x="72390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Shape 885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886" name="Shape 886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887" name="Shape 887"/>
          <p:cNvSpPr txBox="1"/>
          <p:nvPr>
            <p:ph idx="12" type="sldNum"/>
          </p:nvPr>
        </p:nvSpPr>
        <p:spPr>
          <a:xfrm>
            <a:off x="72390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Shape 889"/>
          <p:cNvSpPr txBox="1"/>
          <p:nvPr>
            <p:ph type="title"/>
          </p:nvPr>
        </p:nvSpPr>
        <p:spPr>
          <a:xfrm>
            <a:off x="457200" y="273051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90" name="Shape 890"/>
          <p:cNvSpPr txBox="1"/>
          <p:nvPr>
            <p:ph idx="1" type="body"/>
          </p:nvPr>
        </p:nvSpPr>
        <p:spPr>
          <a:xfrm>
            <a:off x="3575049" y="273052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91" name="Shape 891"/>
          <p:cNvSpPr txBox="1"/>
          <p:nvPr>
            <p:ph idx="2" type="body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/>
            </a:lvl1pPr>
            <a:lvl2pPr indent="-12673" marL="457173" rtl="0">
              <a:spcBef>
                <a:spcPts val="0"/>
              </a:spcBef>
              <a:buFont typeface="PT Sans"/>
              <a:buNone/>
              <a:defRPr/>
            </a:lvl2pPr>
            <a:lvl3pPr indent="-12643" marL="914344" rtl="0">
              <a:spcBef>
                <a:spcPts val="0"/>
              </a:spcBef>
              <a:buFont typeface="PT Sans"/>
              <a:buNone/>
              <a:defRPr/>
            </a:lvl3pPr>
            <a:lvl4pPr indent="-12618" marL="1371518" rtl="0">
              <a:spcBef>
                <a:spcPts val="0"/>
              </a:spcBef>
              <a:buFont typeface="PT Sans"/>
              <a:buNone/>
              <a:defRPr/>
            </a:lvl4pPr>
            <a:lvl5pPr indent="-12591" marL="1828691" rtl="0">
              <a:spcBef>
                <a:spcPts val="0"/>
              </a:spcBef>
              <a:buFont typeface="PT Sans"/>
              <a:buNone/>
              <a:defRPr/>
            </a:lvl5pPr>
            <a:lvl6pPr indent="-12562" marL="2285863" rtl="0">
              <a:spcBef>
                <a:spcPts val="0"/>
              </a:spcBef>
              <a:buFont typeface="PT Sans"/>
              <a:buNone/>
              <a:defRPr/>
            </a:lvl6pPr>
            <a:lvl7pPr indent="-12536" marL="2743036" rtl="0">
              <a:spcBef>
                <a:spcPts val="0"/>
              </a:spcBef>
              <a:buFont typeface="PT Sans"/>
              <a:buNone/>
              <a:defRPr/>
            </a:lvl7pPr>
            <a:lvl8pPr indent="-12508" marL="3200209" rtl="0">
              <a:spcBef>
                <a:spcPts val="0"/>
              </a:spcBef>
              <a:buFont typeface="PT Sans"/>
              <a:buNone/>
              <a:defRPr/>
            </a:lvl8pPr>
            <a:lvl9pPr indent="-12481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892" name="Shape 892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893" name="Shape 893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894" name="Shape 894"/>
          <p:cNvSpPr txBox="1"/>
          <p:nvPr>
            <p:ph idx="12" type="sldNum"/>
          </p:nvPr>
        </p:nvSpPr>
        <p:spPr>
          <a:xfrm>
            <a:off x="72390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Shape 896"/>
          <p:cNvSpPr txBox="1"/>
          <p:nvPr>
            <p:ph type="title"/>
          </p:nvPr>
        </p:nvSpPr>
        <p:spPr>
          <a:xfrm>
            <a:off x="1792288" y="4800601"/>
            <a:ext cx="5486399" cy="56673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97" name="Shape 897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98" name="Shape 898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/>
            </a:lvl1pPr>
            <a:lvl2pPr indent="-12673" marL="457173" rtl="0">
              <a:spcBef>
                <a:spcPts val="0"/>
              </a:spcBef>
              <a:buFont typeface="PT Sans"/>
              <a:buNone/>
              <a:defRPr/>
            </a:lvl2pPr>
            <a:lvl3pPr indent="-12643" marL="914344" rtl="0">
              <a:spcBef>
                <a:spcPts val="0"/>
              </a:spcBef>
              <a:buFont typeface="PT Sans"/>
              <a:buNone/>
              <a:defRPr/>
            </a:lvl3pPr>
            <a:lvl4pPr indent="-12618" marL="1371518" rtl="0">
              <a:spcBef>
                <a:spcPts val="0"/>
              </a:spcBef>
              <a:buFont typeface="PT Sans"/>
              <a:buNone/>
              <a:defRPr/>
            </a:lvl4pPr>
            <a:lvl5pPr indent="-12591" marL="1828691" rtl="0">
              <a:spcBef>
                <a:spcPts val="0"/>
              </a:spcBef>
              <a:buFont typeface="PT Sans"/>
              <a:buNone/>
              <a:defRPr/>
            </a:lvl5pPr>
            <a:lvl6pPr indent="-12562" marL="2285863" rtl="0">
              <a:spcBef>
                <a:spcPts val="0"/>
              </a:spcBef>
              <a:buFont typeface="PT Sans"/>
              <a:buNone/>
              <a:defRPr/>
            </a:lvl6pPr>
            <a:lvl7pPr indent="-12536" marL="2743036" rtl="0">
              <a:spcBef>
                <a:spcPts val="0"/>
              </a:spcBef>
              <a:buFont typeface="PT Sans"/>
              <a:buNone/>
              <a:defRPr/>
            </a:lvl7pPr>
            <a:lvl8pPr indent="-12508" marL="3200209" rtl="0">
              <a:spcBef>
                <a:spcPts val="0"/>
              </a:spcBef>
              <a:buFont typeface="PT Sans"/>
              <a:buNone/>
              <a:defRPr/>
            </a:lvl8pPr>
            <a:lvl9pPr indent="-12481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899" name="Shape 899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900" name="Shape 900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901" name="Shape 901"/>
          <p:cNvSpPr txBox="1"/>
          <p:nvPr>
            <p:ph idx="12" type="sldNum"/>
          </p:nvPr>
        </p:nvSpPr>
        <p:spPr>
          <a:xfrm>
            <a:off x="72390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Shape 903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904" name="Shape 904"/>
          <p:cNvSpPr txBox="1"/>
          <p:nvPr>
            <p:ph idx="1" type="body"/>
          </p:nvPr>
        </p:nvSpPr>
        <p:spPr>
          <a:xfrm rot="5400000">
            <a:off x="3177380" y="-327816"/>
            <a:ext cx="3551236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3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7462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14287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1112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1113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252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25221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25194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251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905" name="Shape 905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906" name="Shape 906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907" name="Shape 907"/>
          <p:cNvSpPr txBox="1"/>
          <p:nvPr>
            <p:ph idx="12" type="sldNum"/>
          </p:nvPr>
        </p:nvSpPr>
        <p:spPr>
          <a:xfrm>
            <a:off x="72390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Shape 909"/>
          <p:cNvSpPr txBox="1"/>
          <p:nvPr>
            <p:ph type="title"/>
          </p:nvPr>
        </p:nvSpPr>
        <p:spPr>
          <a:xfrm rot="5400000">
            <a:off x="5543550" y="2038349"/>
            <a:ext cx="4876798" cy="201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/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/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/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910" name="Shape 910"/>
          <p:cNvSpPr txBox="1"/>
          <p:nvPr>
            <p:ph idx="1" type="body"/>
          </p:nvPr>
        </p:nvSpPr>
        <p:spPr>
          <a:xfrm rot="5400000">
            <a:off x="1428751" y="95248"/>
            <a:ext cx="4876798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3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7462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14287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1112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1113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252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25221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25194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251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911" name="Shape 911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912" name="Shape 912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913" name="Shape 913"/>
          <p:cNvSpPr txBox="1"/>
          <p:nvPr>
            <p:ph idx="12" type="sldNum"/>
          </p:nvPr>
        </p:nvSpPr>
        <p:spPr>
          <a:xfrm>
            <a:off x="72390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T Sans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Shape 933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5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7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4" name="Shape 934"/>
          <p:cNvSpPr txBox="1"/>
          <p:nvPr>
            <p:ph idx="1" type="body"/>
          </p:nvPr>
        </p:nvSpPr>
        <p:spPr>
          <a:xfrm>
            <a:off x="914400" y="1935164"/>
            <a:ext cx="39623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935" name="Shape 935"/>
          <p:cNvSpPr txBox="1"/>
          <p:nvPr>
            <p:ph idx="2" type="body"/>
          </p:nvPr>
        </p:nvSpPr>
        <p:spPr>
          <a:xfrm>
            <a:off x="5029200" y="1935164"/>
            <a:ext cx="39623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936" name="Shape 936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37" name="Shape 937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38" name="Shape 938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Shape 940"/>
          <p:cNvSpPr txBox="1"/>
          <p:nvPr>
            <p:ph type="ctrTitle"/>
          </p:nvPr>
        </p:nvSpPr>
        <p:spPr>
          <a:xfrm>
            <a:off x="914400" y="2362200"/>
            <a:ext cx="76199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marL="457173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5" marL="914345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7" marL="1371517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0" marL="182869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1" name="Shape 941"/>
          <p:cNvSpPr txBox="1"/>
          <p:nvPr>
            <p:ph idx="1" type="subTitle"/>
          </p:nvPr>
        </p:nvSpPr>
        <p:spPr>
          <a:xfrm>
            <a:off x="14478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42" name="Shape 942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43" name="Shape 943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44" name="Shape 944"/>
          <p:cNvSpPr txBox="1"/>
          <p:nvPr>
            <p:ph idx="12" type="sldNum"/>
          </p:nvPr>
        </p:nvSpPr>
        <p:spPr>
          <a:xfrm>
            <a:off x="7315200" y="6248400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/>
            </a:lvl1pPr>
            <a:lvl2pPr indent="-12673" marL="457173" rtl="0">
              <a:spcBef>
                <a:spcPts val="0"/>
              </a:spcBef>
              <a:buFont typeface="PT Sans"/>
              <a:buNone/>
              <a:defRPr/>
            </a:lvl2pPr>
            <a:lvl3pPr indent="-12644" marL="914344" rtl="0">
              <a:spcBef>
                <a:spcPts val="0"/>
              </a:spcBef>
              <a:buFont typeface="PT Sans"/>
              <a:buNone/>
              <a:defRPr/>
            </a:lvl3pPr>
            <a:lvl4pPr indent="-12618" marL="1371518" rtl="0">
              <a:spcBef>
                <a:spcPts val="0"/>
              </a:spcBef>
              <a:buFont typeface="PT Sans"/>
              <a:buNone/>
              <a:defRPr/>
            </a:lvl4pPr>
            <a:lvl5pPr indent="-12591" marL="1828691" rtl="0">
              <a:spcBef>
                <a:spcPts val="0"/>
              </a:spcBef>
              <a:buFont typeface="PT Sans"/>
              <a:buNone/>
              <a:defRPr/>
            </a:lvl5pPr>
            <a:lvl6pPr indent="-12562" marL="2285863" rtl="0">
              <a:spcBef>
                <a:spcPts val="0"/>
              </a:spcBef>
              <a:buFont typeface="PT Sans"/>
              <a:buNone/>
              <a:defRPr/>
            </a:lvl6pPr>
            <a:lvl7pPr indent="-12536" marL="2743036" rtl="0">
              <a:spcBef>
                <a:spcPts val="0"/>
              </a:spcBef>
              <a:buFont typeface="PT Sans"/>
              <a:buNone/>
              <a:defRPr/>
            </a:lvl7pPr>
            <a:lvl8pPr indent="-12508" marL="3200209" rtl="0">
              <a:spcBef>
                <a:spcPts val="0"/>
              </a:spcBef>
              <a:buFont typeface="PT Sans"/>
              <a:buNone/>
              <a:defRPr/>
            </a:lvl8pPr>
            <a:lvl9pPr indent="-12481" marL="3657381" rtl="0">
              <a:spcBef>
                <a:spcPts val="0"/>
              </a:spcBef>
              <a:buFont typeface="PT Sans"/>
              <a:buNone/>
              <a:defRPr/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Shape 946"/>
          <p:cNvSpPr txBox="1"/>
          <p:nvPr>
            <p:ph type="title"/>
          </p:nvPr>
        </p:nvSpPr>
        <p:spPr>
          <a:xfrm>
            <a:off x="1295400" y="609833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5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7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7" name="Shape 947"/>
          <p:cNvSpPr txBox="1"/>
          <p:nvPr>
            <p:ph idx="1" type="body"/>
          </p:nvPr>
        </p:nvSpPr>
        <p:spPr>
          <a:xfrm>
            <a:off x="1295400" y="1935200"/>
            <a:ext cx="76961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marL="341312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marL="741362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marL="11414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marL="15986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2" marL="20558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2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5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48" name="Shape 948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49" name="Shape 949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50" name="Shape 950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Shape 952"/>
          <p:cNvSpPr txBox="1"/>
          <p:nvPr>
            <p:ph type="title"/>
          </p:nvPr>
        </p:nvSpPr>
        <p:spPr>
          <a:xfrm>
            <a:off x="722312" y="4406901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 b="1" sz="4000" cap="none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3" name="Shape 953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sz="2000"/>
            </a:lvl1pPr>
            <a:lvl2pPr indent="-12673" marL="457173" rtl="0">
              <a:spcBef>
                <a:spcPts val="0"/>
              </a:spcBef>
              <a:buFont typeface="PT Sans"/>
              <a:buNone/>
              <a:defRPr sz="1800"/>
            </a:lvl2pPr>
            <a:lvl3pPr indent="-12645" marL="914345" rtl="0">
              <a:spcBef>
                <a:spcPts val="0"/>
              </a:spcBef>
              <a:buFont typeface="PT Sans"/>
              <a:buNone/>
              <a:defRPr sz="1600"/>
            </a:lvl3pPr>
            <a:lvl4pPr indent="-12617" marL="1371517" rtl="0">
              <a:spcBef>
                <a:spcPts val="0"/>
              </a:spcBef>
              <a:buFont typeface="PT Sans"/>
              <a:buNone/>
              <a:defRPr sz="1400"/>
            </a:lvl4pPr>
            <a:lvl5pPr indent="-12590" marL="1828690" rtl="0">
              <a:spcBef>
                <a:spcPts val="0"/>
              </a:spcBef>
              <a:buFont typeface="PT Sans"/>
              <a:buNone/>
              <a:defRPr sz="1400"/>
            </a:lvl5pPr>
            <a:lvl6pPr indent="-12562" marL="2285862" rtl="0">
              <a:spcBef>
                <a:spcPts val="0"/>
              </a:spcBef>
              <a:buFont typeface="PT Sans"/>
              <a:buNone/>
              <a:defRPr sz="1400"/>
            </a:lvl6pPr>
            <a:lvl7pPr indent="-12536" marL="2743036" rtl="0">
              <a:spcBef>
                <a:spcPts val="0"/>
              </a:spcBef>
              <a:buFont typeface="PT Sans"/>
              <a:buNone/>
              <a:defRPr sz="1400"/>
            </a:lvl7pPr>
            <a:lvl8pPr indent="-12508" marL="3200208" rtl="0">
              <a:spcBef>
                <a:spcPts val="0"/>
              </a:spcBef>
              <a:buFont typeface="PT Sans"/>
              <a:buNone/>
              <a:defRPr sz="1400"/>
            </a:lvl8pPr>
            <a:lvl9pPr indent="-12481" marL="3657381" rtl="0">
              <a:spcBef>
                <a:spcPts val="0"/>
              </a:spcBef>
              <a:buFont typeface="PT Sans"/>
              <a:buNone/>
              <a:defRPr sz="1400"/>
            </a:lvl9pPr>
          </a:lstStyle>
          <a:p/>
        </p:txBody>
      </p:sp>
      <p:sp>
        <p:nvSpPr>
          <p:cNvPr id="954" name="Shape 954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55" name="Shape 955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56" name="Shape 956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Shape 95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9" name="Shape 959"/>
          <p:cNvSpPr txBox="1"/>
          <p:nvPr>
            <p:ph idx="1" type="body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b="1" sz="2400"/>
            </a:lvl1pPr>
            <a:lvl2pPr indent="-12673" marL="457173" rtl="0">
              <a:spcBef>
                <a:spcPts val="0"/>
              </a:spcBef>
              <a:buFont typeface="PT Sans"/>
              <a:buNone/>
              <a:defRPr b="1" sz="2000"/>
            </a:lvl2pPr>
            <a:lvl3pPr indent="-12645" marL="914345" rtl="0">
              <a:spcBef>
                <a:spcPts val="0"/>
              </a:spcBef>
              <a:buFont typeface="PT Sans"/>
              <a:buNone/>
              <a:defRPr b="1" sz="1800"/>
            </a:lvl3pPr>
            <a:lvl4pPr indent="-12617" marL="1371517" rtl="0">
              <a:spcBef>
                <a:spcPts val="0"/>
              </a:spcBef>
              <a:buFont typeface="PT Sans"/>
              <a:buNone/>
              <a:defRPr b="1" sz="1600"/>
            </a:lvl4pPr>
            <a:lvl5pPr indent="-12590" marL="1828690" rtl="0">
              <a:spcBef>
                <a:spcPts val="0"/>
              </a:spcBef>
              <a:buFont typeface="PT Sans"/>
              <a:buNone/>
              <a:defRPr b="1" sz="1600"/>
            </a:lvl5pPr>
            <a:lvl6pPr indent="-12562" marL="2285862" rtl="0">
              <a:spcBef>
                <a:spcPts val="0"/>
              </a:spcBef>
              <a:buFont typeface="PT Sans"/>
              <a:buNone/>
              <a:defRPr b="1" sz="1600"/>
            </a:lvl6pPr>
            <a:lvl7pPr indent="-12536" marL="2743036" rtl="0">
              <a:spcBef>
                <a:spcPts val="0"/>
              </a:spcBef>
              <a:buFont typeface="PT Sans"/>
              <a:buNone/>
              <a:defRPr b="1" sz="1600"/>
            </a:lvl7pPr>
            <a:lvl8pPr indent="-12508" marL="3200208" rtl="0">
              <a:spcBef>
                <a:spcPts val="0"/>
              </a:spcBef>
              <a:buFont typeface="PT Sans"/>
              <a:buNone/>
              <a:defRPr b="1" sz="1600"/>
            </a:lvl8pPr>
            <a:lvl9pPr indent="-12481" marL="3657381" rtl="0">
              <a:spcBef>
                <a:spcPts val="0"/>
              </a:spcBef>
              <a:buFont typeface="PT Sans"/>
              <a:buNone/>
              <a:defRPr b="1" sz="1600"/>
            </a:lvl9pPr>
          </a:lstStyle>
          <a:p/>
        </p:txBody>
      </p:sp>
      <p:sp>
        <p:nvSpPr>
          <p:cNvPr id="960" name="Shape 960"/>
          <p:cNvSpPr txBox="1"/>
          <p:nvPr>
            <p:ph idx="2" type="body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961" name="Shape 961"/>
          <p:cNvSpPr txBox="1"/>
          <p:nvPr>
            <p:ph idx="3" type="body"/>
          </p:nvPr>
        </p:nvSpPr>
        <p:spPr>
          <a:xfrm>
            <a:off x="4645026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b="1" sz="2400"/>
            </a:lvl1pPr>
            <a:lvl2pPr indent="-12673" marL="457173" rtl="0">
              <a:spcBef>
                <a:spcPts val="0"/>
              </a:spcBef>
              <a:buFont typeface="PT Sans"/>
              <a:buNone/>
              <a:defRPr b="1" sz="2000"/>
            </a:lvl2pPr>
            <a:lvl3pPr indent="-12645" marL="914345" rtl="0">
              <a:spcBef>
                <a:spcPts val="0"/>
              </a:spcBef>
              <a:buFont typeface="PT Sans"/>
              <a:buNone/>
              <a:defRPr b="1" sz="1800"/>
            </a:lvl3pPr>
            <a:lvl4pPr indent="-12617" marL="1371517" rtl="0">
              <a:spcBef>
                <a:spcPts val="0"/>
              </a:spcBef>
              <a:buFont typeface="PT Sans"/>
              <a:buNone/>
              <a:defRPr b="1" sz="1600"/>
            </a:lvl4pPr>
            <a:lvl5pPr indent="-12590" marL="1828690" rtl="0">
              <a:spcBef>
                <a:spcPts val="0"/>
              </a:spcBef>
              <a:buFont typeface="PT Sans"/>
              <a:buNone/>
              <a:defRPr b="1" sz="1600"/>
            </a:lvl5pPr>
            <a:lvl6pPr indent="-12562" marL="2285862" rtl="0">
              <a:spcBef>
                <a:spcPts val="0"/>
              </a:spcBef>
              <a:buFont typeface="PT Sans"/>
              <a:buNone/>
              <a:defRPr b="1" sz="1600"/>
            </a:lvl6pPr>
            <a:lvl7pPr indent="-12536" marL="2743036" rtl="0">
              <a:spcBef>
                <a:spcPts val="0"/>
              </a:spcBef>
              <a:buFont typeface="PT Sans"/>
              <a:buNone/>
              <a:defRPr b="1" sz="1600"/>
            </a:lvl7pPr>
            <a:lvl8pPr indent="-12508" marL="3200208" rtl="0">
              <a:spcBef>
                <a:spcPts val="0"/>
              </a:spcBef>
              <a:buFont typeface="PT Sans"/>
              <a:buNone/>
              <a:defRPr b="1" sz="1600"/>
            </a:lvl8pPr>
            <a:lvl9pPr indent="-12481" marL="3657381" rtl="0">
              <a:spcBef>
                <a:spcPts val="0"/>
              </a:spcBef>
              <a:buFont typeface="PT Sans"/>
              <a:buNone/>
              <a:defRPr b="1" sz="1600"/>
            </a:lvl9pPr>
          </a:lstStyle>
          <a:p/>
        </p:txBody>
      </p:sp>
      <p:sp>
        <p:nvSpPr>
          <p:cNvPr id="962" name="Shape 962"/>
          <p:cNvSpPr txBox="1"/>
          <p:nvPr>
            <p:ph idx="4" type="body"/>
          </p:nvPr>
        </p:nvSpPr>
        <p:spPr>
          <a:xfrm>
            <a:off x="4645026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963" name="Shape 963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64" name="Shape 964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65" name="Shape 965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Shape 967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5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7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8" name="Shape 968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69" name="Shape 969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70" name="Shape 970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Shape 972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73" name="Shape 973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74" name="Shape 974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Shape 976"/>
          <p:cNvSpPr txBox="1"/>
          <p:nvPr>
            <p:ph type="title"/>
          </p:nvPr>
        </p:nvSpPr>
        <p:spPr>
          <a:xfrm>
            <a:off x="457200" y="273050"/>
            <a:ext cx="3008399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7" name="Shape 977"/>
          <p:cNvSpPr txBox="1"/>
          <p:nvPr>
            <p:ph idx="1" type="body"/>
          </p:nvPr>
        </p:nvSpPr>
        <p:spPr>
          <a:xfrm>
            <a:off x="3575050" y="273050"/>
            <a:ext cx="5111699" cy="5852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978" name="Shape 978"/>
          <p:cNvSpPr txBox="1"/>
          <p:nvPr>
            <p:ph idx="2" type="body"/>
          </p:nvPr>
        </p:nvSpPr>
        <p:spPr>
          <a:xfrm>
            <a:off x="457200" y="1435100"/>
            <a:ext cx="3008399" cy="469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sz="1400"/>
            </a:lvl1pPr>
            <a:lvl2pPr indent="-12673" marL="457173" rtl="0">
              <a:spcBef>
                <a:spcPts val="0"/>
              </a:spcBef>
              <a:buFont typeface="PT Sans"/>
              <a:buNone/>
              <a:defRPr sz="1200"/>
            </a:lvl2pPr>
            <a:lvl3pPr indent="-12645" marL="914345" rtl="0">
              <a:spcBef>
                <a:spcPts val="0"/>
              </a:spcBef>
              <a:buFont typeface="PT Sans"/>
              <a:buNone/>
              <a:defRPr sz="1000"/>
            </a:lvl3pPr>
            <a:lvl4pPr indent="-12617" marL="1371517" rtl="0">
              <a:spcBef>
                <a:spcPts val="0"/>
              </a:spcBef>
              <a:buFont typeface="PT Sans"/>
              <a:buNone/>
              <a:defRPr sz="900"/>
            </a:lvl4pPr>
            <a:lvl5pPr indent="-12590" marL="1828690" rtl="0">
              <a:spcBef>
                <a:spcPts val="0"/>
              </a:spcBef>
              <a:buFont typeface="PT Sans"/>
              <a:buNone/>
              <a:defRPr sz="900"/>
            </a:lvl5pPr>
            <a:lvl6pPr indent="-12562" marL="2285862" rtl="0">
              <a:spcBef>
                <a:spcPts val="0"/>
              </a:spcBef>
              <a:buFont typeface="PT Sans"/>
              <a:buNone/>
              <a:defRPr sz="900"/>
            </a:lvl6pPr>
            <a:lvl7pPr indent="-12536" marL="2743036" rtl="0">
              <a:spcBef>
                <a:spcPts val="0"/>
              </a:spcBef>
              <a:buFont typeface="PT Sans"/>
              <a:buNone/>
              <a:defRPr sz="900"/>
            </a:lvl7pPr>
            <a:lvl8pPr indent="-12508" marL="3200208" rtl="0">
              <a:spcBef>
                <a:spcPts val="0"/>
              </a:spcBef>
              <a:buFont typeface="PT Sans"/>
              <a:buNone/>
              <a:defRPr sz="900"/>
            </a:lvl8pPr>
            <a:lvl9pPr indent="-12481" marL="3657381" rtl="0">
              <a:spcBef>
                <a:spcPts val="0"/>
              </a:spcBef>
              <a:buFont typeface="PT Sans"/>
              <a:buNone/>
              <a:defRPr sz="900"/>
            </a:lvl9pPr>
          </a:lstStyle>
          <a:p/>
        </p:txBody>
      </p:sp>
      <p:sp>
        <p:nvSpPr>
          <p:cNvPr id="979" name="Shape 979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80" name="Shape 980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81" name="Shape 981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Shape 983"/>
          <p:cNvSpPr txBox="1"/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4" name="Shape 984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85" name="Shape 985"/>
          <p:cNvSpPr txBox="1"/>
          <p:nvPr>
            <p:ph idx="1" type="body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PT Sans"/>
              <a:buNone/>
              <a:defRPr sz="1400"/>
            </a:lvl1pPr>
            <a:lvl2pPr indent="-12673" marL="457173" rtl="0">
              <a:spcBef>
                <a:spcPts val="0"/>
              </a:spcBef>
              <a:buFont typeface="PT Sans"/>
              <a:buNone/>
              <a:defRPr sz="1200"/>
            </a:lvl2pPr>
            <a:lvl3pPr indent="-12645" marL="914345" rtl="0">
              <a:spcBef>
                <a:spcPts val="0"/>
              </a:spcBef>
              <a:buFont typeface="PT Sans"/>
              <a:buNone/>
              <a:defRPr sz="1000"/>
            </a:lvl3pPr>
            <a:lvl4pPr indent="-12617" marL="1371517" rtl="0">
              <a:spcBef>
                <a:spcPts val="0"/>
              </a:spcBef>
              <a:buFont typeface="PT Sans"/>
              <a:buNone/>
              <a:defRPr sz="900"/>
            </a:lvl4pPr>
            <a:lvl5pPr indent="-12590" marL="1828690" rtl="0">
              <a:spcBef>
                <a:spcPts val="0"/>
              </a:spcBef>
              <a:buFont typeface="PT Sans"/>
              <a:buNone/>
              <a:defRPr sz="900"/>
            </a:lvl5pPr>
            <a:lvl6pPr indent="-12562" marL="2285862" rtl="0">
              <a:spcBef>
                <a:spcPts val="0"/>
              </a:spcBef>
              <a:buFont typeface="PT Sans"/>
              <a:buNone/>
              <a:defRPr sz="900"/>
            </a:lvl6pPr>
            <a:lvl7pPr indent="-12536" marL="2743036" rtl="0">
              <a:spcBef>
                <a:spcPts val="0"/>
              </a:spcBef>
              <a:buFont typeface="PT Sans"/>
              <a:buNone/>
              <a:defRPr sz="900"/>
            </a:lvl7pPr>
            <a:lvl8pPr indent="-12508" marL="3200208" rtl="0">
              <a:spcBef>
                <a:spcPts val="0"/>
              </a:spcBef>
              <a:buFont typeface="PT Sans"/>
              <a:buNone/>
              <a:defRPr sz="900"/>
            </a:lvl8pPr>
            <a:lvl9pPr indent="-12481" marL="3657381" rtl="0">
              <a:spcBef>
                <a:spcPts val="0"/>
              </a:spcBef>
              <a:buFont typeface="PT Sans"/>
              <a:buNone/>
              <a:defRPr sz="900"/>
            </a:lvl9pPr>
          </a:lstStyle>
          <a:p/>
        </p:txBody>
      </p:sp>
      <p:sp>
        <p:nvSpPr>
          <p:cNvPr id="986" name="Shape 986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87" name="Shape 987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88" name="Shape 988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Shape 990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5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7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1" name="Shape 991"/>
          <p:cNvSpPr txBox="1"/>
          <p:nvPr>
            <p:ph idx="1" type="body"/>
          </p:nvPr>
        </p:nvSpPr>
        <p:spPr>
          <a:xfrm rot="5400000">
            <a:off x="3177450" y="-327886"/>
            <a:ext cx="3551099" cy="8077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marL="341312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marL="741362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marL="11414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marL="15986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2" marL="20558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2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5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92" name="Shape 992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93" name="Shape 993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94" name="Shape 994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Shape 996"/>
          <p:cNvSpPr txBox="1"/>
          <p:nvPr>
            <p:ph type="title"/>
          </p:nvPr>
        </p:nvSpPr>
        <p:spPr>
          <a:xfrm rot="5400000">
            <a:off x="5543550" y="2038349"/>
            <a:ext cx="4876799" cy="20192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5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7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7" name="Shape 997"/>
          <p:cNvSpPr txBox="1"/>
          <p:nvPr>
            <p:ph idx="1" type="body"/>
          </p:nvPr>
        </p:nvSpPr>
        <p:spPr>
          <a:xfrm rot="5400000">
            <a:off x="1428750" y="95249"/>
            <a:ext cx="4876799" cy="59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marL="341312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marL="741362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marL="1141412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marL="15986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2" marL="205581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2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5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98" name="Shape 998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99" name="Shape 999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000" name="Shape 1000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Shape 1049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457173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344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518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691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0" name="Shape 1050"/>
          <p:cNvSpPr txBox="1"/>
          <p:nvPr>
            <p:ph idx="1" type="body"/>
          </p:nvPr>
        </p:nvSpPr>
        <p:spPr>
          <a:xfrm>
            <a:off x="1295400" y="1935200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marL="341313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marL="741363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marL="1141413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marL="15986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marL="2055813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marL="25144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marL="2971622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marL="3428795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marL="3885967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sz="2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051" name="Shape 1051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052" name="Shape 1052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053" name="Shape 1053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00.png"/><Relationship Id="rId2" Type="http://schemas.openxmlformats.org/officeDocument/2006/relationships/image" Target="../media/image01.jp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02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15.xml"/><Relationship Id="rId19" Type="http://schemas.openxmlformats.org/officeDocument/2006/relationships/theme" Target="../theme/theme5.xml"/><Relationship Id="rId6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39.xml"/><Relationship Id="rId1" Type="http://schemas.openxmlformats.org/officeDocument/2006/relationships/image" Target="../media/image02.jpg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2.xml"/><Relationship Id="rId19" Type="http://schemas.openxmlformats.org/officeDocument/2006/relationships/theme" Target="../theme/theme8.xml"/><Relationship Id="rId6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6.xml"/><Relationship Id="rId1" Type="http://schemas.openxmlformats.org/officeDocument/2006/relationships/image" Target="../media/image02.jpg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49.xml"/><Relationship Id="rId19" Type="http://schemas.openxmlformats.org/officeDocument/2006/relationships/theme" Target="../theme/theme7.xml"/><Relationship Id="rId6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62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02.jpg"/><Relationship Id="rId2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5" Type="http://schemas.openxmlformats.org/officeDocument/2006/relationships/theme" Target="../theme/theme9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75.xml"/><Relationship Id="rId1" Type="http://schemas.openxmlformats.org/officeDocument/2006/relationships/image" Target="../media/image00.png"/><Relationship Id="rId2" Type="http://schemas.openxmlformats.org/officeDocument/2006/relationships/image" Target="../media/image01.jpg"/><Relationship Id="rId3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Relationship Id="rId5" Type="http://schemas.openxmlformats.org/officeDocument/2006/relationships/slideLayout" Target="../slideLayouts/slideLayout68.xml"/><Relationship Id="rId6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0.xml"/><Relationship Id="rId8" Type="http://schemas.openxmlformats.org/officeDocument/2006/relationships/slideLayout" Target="../slideLayouts/slideLayout71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86.xml"/><Relationship Id="rId1" Type="http://schemas.openxmlformats.org/officeDocument/2006/relationships/image" Target="../media/image00.png"/><Relationship Id="rId2" Type="http://schemas.openxmlformats.org/officeDocument/2006/relationships/image" Target="../media/image01.jpg"/><Relationship Id="rId3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theme" Target="../theme/theme10.xml"/><Relationship Id="rId5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2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97.xml"/><Relationship Id="rId1" Type="http://schemas.openxmlformats.org/officeDocument/2006/relationships/image" Target="../media/image00.png"/><Relationship Id="rId2" Type="http://schemas.openxmlformats.org/officeDocument/2006/relationships/image" Target="../media/image01.jpg"/><Relationship Id="rId3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2.xml"/><Relationship Id="rId8" Type="http://schemas.openxmlformats.org/officeDocument/2006/relationships/slideLayout" Target="../slideLayouts/slideLayout93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08.xml"/><Relationship Id="rId1" Type="http://schemas.openxmlformats.org/officeDocument/2006/relationships/image" Target="../media/image00.png"/><Relationship Id="rId2" Type="http://schemas.openxmlformats.org/officeDocument/2006/relationships/image" Target="../media/image01.jpg"/><Relationship Id="rId3" Type="http://schemas.openxmlformats.org/officeDocument/2006/relationships/slideLayout" Target="../slideLayouts/slideLayout99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3.xml"/><Relationship Id="rId8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1"/>
            <a:ext cx="2176462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/>
          <p:nvPr/>
        </p:nvSpPr>
        <p:spPr>
          <a:xfrm>
            <a:off x="873125" y="5770564"/>
            <a:ext cx="1933574" cy="892174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2" name="Shape 12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12673" marL="457173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2644" marL="914344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12618" marL="1371518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12591" marL="1828691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914400" y="1935165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1pPr>
            <a:lvl2pPr indent="-106362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2pPr>
            <a:lvl3pPr indent="-7461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/>
            </a:lvl3pPr>
            <a:lvl4pPr indent="-100012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/>
            </a:lvl4pPr>
            <a:lvl5pPr indent="-100013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5pPr>
            <a:lvl6pPr indent="-114150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6pPr>
            <a:lvl7pPr indent="-114121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7pPr>
            <a:lvl8pPr indent="-114094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8pPr>
            <a:lvl9pPr indent="-114067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/>
            </a:lvl1pPr>
            <a:lvl2pPr indent="-12673" marL="457173" marR="0" rtl="0" algn="l">
              <a:spcBef>
                <a:spcPts val="0"/>
              </a:spcBef>
              <a:defRPr/>
            </a:lvl2pPr>
            <a:lvl3pPr indent="-12644" marL="914344" marR="0" rtl="0" algn="l">
              <a:spcBef>
                <a:spcPts val="0"/>
              </a:spcBef>
              <a:defRPr/>
            </a:lvl3pPr>
            <a:lvl4pPr indent="-12618" marL="1371518" marR="0" rtl="0" algn="l">
              <a:spcBef>
                <a:spcPts val="0"/>
              </a:spcBef>
              <a:defRPr/>
            </a:lvl4pPr>
            <a:lvl5pPr indent="-12591" marL="1828691" marR="0" rtl="0" algn="l">
              <a:spcBef>
                <a:spcPts val="0"/>
              </a:spcBef>
              <a:defRPr/>
            </a:lvl5pPr>
            <a:lvl6pPr indent="-12562" marL="2285863" marR="0" rtl="0" algn="l">
              <a:spcBef>
                <a:spcPts val="0"/>
              </a:spcBef>
              <a:defRPr/>
            </a:lvl6pPr>
            <a:lvl7pPr indent="-12536" marL="2743036" marR="0" rtl="0" algn="l">
              <a:spcBef>
                <a:spcPts val="0"/>
              </a:spcBef>
              <a:defRPr/>
            </a:lvl7pPr>
            <a:lvl8pPr indent="-12508" marL="3200209" marR="0" rtl="0" algn="l">
              <a:spcBef>
                <a:spcPts val="0"/>
              </a:spcBef>
              <a:defRPr/>
            </a:lvl8pPr>
            <a:lvl9pPr indent="-12481" marL="3657381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Shape 101"/>
          <p:cNvGrpSpPr/>
          <p:nvPr/>
        </p:nvGrpSpPr>
        <p:grpSpPr>
          <a:xfrm>
            <a:off x="-19047" y="2"/>
            <a:ext cx="9004013" cy="6644081"/>
            <a:chOff x="-25397" y="0"/>
            <a:chExt cx="12005350" cy="6644081"/>
          </a:xfrm>
        </p:grpSpPr>
        <p:sp>
          <p:nvSpPr>
            <p:cNvPr id="102" name="Shape 102"/>
            <p:cNvSpPr/>
            <p:nvPr/>
          </p:nvSpPr>
          <p:spPr>
            <a:xfrm>
              <a:off x="0" y="0"/>
              <a:ext cx="11979952" cy="6644081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-25397" y="0"/>
              <a:ext cx="11773290" cy="6419513"/>
            </a:xfrm>
            <a:custGeom>
              <a:pathLst>
                <a:path extrusionOk="0" h="6419514" w="11773291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cap="flat" cmpd="sng" w="82550">
              <a:solidFill>
                <a:srgbClr val="FEFEFE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104" name="Shape 104"/>
            <p:cNvSpPr/>
            <p:nvPr/>
          </p:nvSpPr>
          <p:spPr>
            <a:xfrm>
              <a:off x="0" y="5600214"/>
              <a:ext cx="11706511" cy="780581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34000">
                  <a:schemeClr val="accent1"/>
                </a:gs>
                <a:gs pos="100000">
                  <a:srgbClr val="5C0607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5" name="Shape 105"/>
          <p:cNvSpPr txBox="1"/>
          <p:nvPr>
            <p:ph type="title"/>
          </p:nvPr>
        </p:nvSpPr>
        <p:spPr>
          <a:xfrm>
            <a:off x="514350" y="685802"/>
            <a:ext cx="7797662" cy="1151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baseline="0" i="0" sz="405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514350" y="2063396"/>
            <a:ext cx="7797662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9050" marL="171450" marR="0" rtl="0" algn="l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Font typeface="Arial"/>
              <a:buChar char="•"/>
              <a:defRPr b="0" baseline="0" i="0" sz="15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34290" marL="514350" marR="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49530" marL="857250" marR="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64769" marL="1200150" marR="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="0" baseline="0" i="0" sz="10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64769" marL="1543050" marR="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="0" baseline="0" i="0" sz="10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64770" marL="1885950" marR="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="0" baseline="0" i="0" sz="10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64770" marL="2228850" marR="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="0" baseline="0" i="0" sz="10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64770" marL="2571750" marR="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="0" baseline="0" i="0" sz="10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64770" marL="2914650" marR="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="0" baseline="0" i="0" sz="10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Shape 24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8" name="Shape 248"/>
          <p:cNvGrpSpPr/>
          <p:nvPr/>
        </p:nvGrpSpPr>
        <p:grpSpPr>
          <a:xfrm>
            <a:off x="-19047" y="2"/>
            <a:ext cx="9004013" cy="6644081"/>
            <a:chOff x="-25397" y="0"/>
            <a:chExt cx="12005350" cy="6644081"/>
          </a:xfrm>
        </p:grpSpPr>
        <p:sp>
          <p:nvSpPr>
            <p:cNvPr id="249" name="Shape 249"/>
            <p:cNvSpPr/>
            <p:nvPr/>
          </p:nvSpPr>
          <p:spPr>
            <a:xfrm>
              <a:off x="0" y="0"/>
              <a:ext cx="11979952" cy="6644081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-25397" y="0"/>
              <a:ext cx="11773290" cy="6419513"/>
            </a:xfrm>
            <a:custGeom>
              <a:pathLst>
                <a:path extrusionOk="0" h="6419514" w="11773291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cap="flat" cmpd="sng" w="82550">
              <a:solidFill>
                <a:srgbClr val="FEFEFE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251" name="Shape 251"/>
            <p:cNvSpPr/>
            <p:nvPr/>
          </p:nvSpPr>
          <p:spPr>
            <a:xfrm>
              <a:off x="0" y="5600214"/>
              <a:ext cx="11706511" cy="780581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34000">
                  <a:schemeClr val="accent1"/>
                </a:gs>
                <a:gs pos="100000">
                  <a:srgbClr val="5C0607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52" name="Shape 252"/>
          <p:cNvSpPr txBox="1"/>
          <p:nvPr>
            <p:ph type="title"/>
          </p:nvPr>
        </p:nvSpPr>
        <p:spPr>
          <a:xfrm>
            <a:off x="514350" y="685802"/>
            <a:ext cx="7797662" cy="1151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baseline="0" i="0" sz="405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514350" y="2063396"/>
            <a:ext cx="7797662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9050" marL="171450" marR="0" rtl="0" algn="l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Font typeface="Arial"/>
              <a:buChar char="•"/>
              <a:defRPr b="0" baseline="0" i="0" sz="15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34290" marL="514350" marR="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49530" marL="857250" marR="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64769" marL="1200150" marR="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="0" baseline="0" i="0" sz="10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64769" marL="1543050" marR="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="0" baseline="0" i="0" sz="10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64770" marL="1885950" marR="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="0" baseline="0" i="0" sz="10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64770" marL="2228850" marR="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="0" baseline="0" i="0" sz="10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64770" marL="2571750" marR="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="0" baseline="0" i="0" sz="10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64770" marL="2914650" marR="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="0" baseline="0" i="0" sz="10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254" name="Shape 254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255" name="Shape 255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256" name="Shape 256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Shape 39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5" name="Shape 395"/>
          <p:cNvGrpSpPr/>
          <p:nvPr/>
        </p:nvGrpSpPr>
        <p:grpSpPr>
          <a:xfrm>
            <a:off x="-19047" y="2"/>
            <a:ext cx="9004013" cy="6644081"/>
            <a:chOff x="-25397" y="0"/>
            <a:chExt cx="12005350" cy="6644081"/>
          </a:xfrm>
        </p:grpSpPr>
        <p:sp>
          <p:nvSpPr>
            <p:cNvPr id="396" name="Shape 396"/>
            <p:cNvSpPr/>
            <p:nvPr/>
          </p:nvSpPr>
          <p:spPr>
            <a:xfrm>
              <a:off x="0" y="0"/>
              <a:ext cx="11979952" cy="6644081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-25397" y="0"/>
              <a:ext cx="11773290" cy="6419513"/>
            </a:xfrm>
            <a:custGeom>
              <a:pathLst>
                <a:path extrusionOk="0" h="6419514" w="11773291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cap="flat" cmpd="sng" w="82550">
              <a:solidFill>
                <a:srgbClr val="FEFEFE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398" name="Shape 398"/>
            <p:cNvSpPr/>
            <p:nvPr/>
          </p:nvSpPr>
          <p:spPr>
            <a:xfrm>
              <a:off x="0" y="5600214"/>
              <a:ext cx="11706511" cy="780581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34000">
                  <a:schemeClr val="accent1"/>
                </a:gs>
                <a:gs pos="100000">
                  <a:srgbClr val="5C0607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99" name="Shape 399"/>
          <p:cNvSpPr txBox="1"/>
          <p:nvPr>
            <p:ph type="title"/>
          </p:nvPr>
        </p:nvSpPr>
        <p:spPr>
          <a:xfrm>
            <a:off x="514350" y="685802"/>
            <a:ext cx="7797662" cy="1151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baseline="0" i="0" sz="405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00" name="Shape 400"/>
          <p:cNvSpPr txBox="1"/>
          <p:nvPr>
            <p:ph idx="1" type="body"/>
          </p:nvPr>
        </p:nvSpPr>
        <p:spPr>
          <a:xfrm>
            <a:off x="514350" y="2063396"/>
            <a:ext cx="7797662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9050" marL="171450" marR="0" rtl="0" algn="l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Font typeface="Arial"/>
              <a:buChar char="•"/>
              <a:defRPr b="0" baseline="0" i="0" sz="15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34290" marL="514350" marR="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49530" marL="857250" marR="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64769" marL="1200150" marR="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="0" baseline="0" i="0" sz="10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64769" marL="1543050" marR="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="0" baseline="0" i="0" sz="10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64770" marL="1885950" marR="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="0" baseline="0" i="0" sz="10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64770" marL="2228850" marR="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="0" baseline="0" i="0" sz="10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64770" marL="2571750" marR="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="0" baseline="0" i="0" sz="10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64770" marL="2914650" marR="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="0" baseline="0" i="0" sz="10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401" name="Shape 401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402" name="Shape 402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403" name="Shape 403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" name="Shape 5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5" name="Shape 545"/>
          <p:cNvGrpSpPr/>
          <p:nvPr/>
        </p:nvGrpSpPr>
        <p:grpSpPr>
          <a:xfrm>
            <a:off x="-19047" y="2"/>
            <a:ext cx="9004013" cy="6644081"/>
            <a:chOff x="-25397" y="0"/>
            <a:chExt cx="12005350" cy="6644081"/>
          </a:xfrm>
        </p:grpSpPr>
        <p:sp>
          <p:nvSpPr>
            <p:cNvPr id="546" name="Shape 546"/>
            <p:cNvSpPr/>
            <p:nvPr/>
          </p:nvSpPr>
          <p:spPr>
            <a:xfrm>
              <a:off x="0" y="0"/>
              <a:ext cx="11979952" cy="6644081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7" name="Shape 547"/>
            <p:cNvSpPr/>
            <p:nvPr/>
          </p:nvSpPr>
          <p:spPr>
            <a:xfrm>
              <a:off x="-25397" y="0"/>
              <a:ext cx="11773290" cy="6419513"/>
            </a:xfrm>
            <a:custGeom>
              <a:pathLst>
                <a:path extrusionOk="0" h="6419514" w="11773291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cap="flat" cmpd="sng" w="82550">
              <a:solidFill>
                <a:srgbClr val="FEFEFE"/>
              </a:solidFill>
              <a:prstDash val="solid"/>
              <a:miter/>
              <a:headEnd len="med" w="med" type="none"/>
              <a:tailEnd len="med" w="med" type="none"/>
            </a:ln>
          </p:spPr>
        </p:sp>
        <p:sp>
          <p:nvSpPr>
            <p:cNvPr id="548" name="Shape 548"/>
            <p:cNvSpPr/>
            <p:nvPr/>
          </p:nvSpPr>
          <p:spPr>
            <a:xfrm>
              <a:off x="0" y="5600214"/>
              <a:ext cx="11706511" cy="780581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34000">
                  <a:schemeClr val="accent1"/>
                </a:gs>
                <a:gs pos="100000">
                  <a:srgbClr val="5C0607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49" name="Shape 549"/>
          <p:cNvSpPr txBox="1"/>
          <p:nvPr>
            <p:ph type="title"/>
          </p:nvPr>
        </p:nvSpPr>
        <p:spPr>
          <a:xfrm>
            <a:off x="514350" y="685802"/>
            <a:ext cx="7797662" cy="115196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Impact"/>
              <a:buNone/>
              <a:defRPr b="0" baseline="0" i="0" sz="4050" u="none" cap="none" strike="noStrik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0" marR="0" rtl="0" algn="l">
              <a:spcBef>
                <a:spcPts val="0"/>
              </a:spcBef>
              <a:defRPr/>
            </a:lvl2pPr>
            <a:lvl3pPr indent="0" marL="0" marR="0" rtl="0" algn="l">
              <a:spcBef>
                <a:spcPts val="0"/>
              </a:spcBef>
              <a:defRPr/>
            </a:lvl3pPr>
            <a:lvl4pPr indent="0" marL="0" marR="0" rtl="0" algn="l">
              <a:spcBef>
                <a:spcPts val="0"/>
              </a:spcBef>
              <a:defRPr/>
            </a:lvl4pPr>
            <a:lvl5pPr indent="0" marL="0" marR="0" rtl="0" algn="l">
              <a:spcBef>
                <a:spcPts val="0"/>
              </a:spcBef>
              <a:defRPr/>
            </a:lvl5pPr>
            <a:lvl6pPr indent="0" marL="0" marR="0" rtl="0" algn="l">
              <a:spcBef>
                <a:spcPts val="0"/>
              </a:spcBef>
              <a:defRPr/>
            </a:lvl6pPr>
            <a:lvl7pPr indent="0" marL="0" marR="0" rtl="0" algn="l">
              <a:spcBef>
                <a:spcPts val="0"/>
              </a:spcBef>
              <a:defRPr/>
            </a:lvl7pPr>
            <a:lvl8pPr indent="0" marL="0" marR="0" rtl="0" algn="l">
              <a:spcBef>
                <a:spcPts val="0"/>
              </a:spcBef>
              <a:defRPr/>
            </a:lvl8pPr>
            <a:lvl9pPr indent="0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50" name="Shape 550"/>
          <p:cNvSpPr txBox="1"/>
          <p:nvPr>
            <p:ph idx="1" type="body"/>
          </p:nvPr>
        </p:nvSpPr>
        <p:spPr>
          <a:xfrm>
            <a:off x="514350" y="2063396"/>
            <a:ext cx="7797662" cy="331118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-19050" marL="171450" marR="0" rtl="0" algn="l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Font typeface="Arial"/>
              <a:buChar char="•"/>
              <a:defRPr b="0" baseline="0" i="0" sz="15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34290" marL="514350" marR="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-49530" marL="857250" marR="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="0" baseline="0" i="0" sz="12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-64769" marL="1200150" marR="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="0" baseline="0" i="0" sz="10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-64769" marL="1543050" marR="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="0" baseline="0" i="0" sz="10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-64770" marL="1885950" marR="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="0" baseline="0" i="0" sz="10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-64770" marL="2228850" marR="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="0" baseline="0" i="0" sz="10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-64770" marL="2571750" marR="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="0" baseline="0" i="0" sz="10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-64770" marL="2914650" marR="0" rtl="0" algn="l">
              <a:lnSpc>
                <a:spcPct val="120000"/>
              </a:lnSpc>
              <a:spcBef>
                <a:spcPts val="375"/>
              </a:spcBef>
              <a:buClr>
                <a:schemeClr val="accent1"/>
              </a:buClr>
              <a:buFont typeface="Arial"/>
              <a:buChar char="•"/>
              <a:defRPr b="0" baseline="0" i="0" sz="10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551" name="Shape 551"/>
          <p:cNvSpPr txBox="1"/>
          <p:nvPr>
            <p:ph idx="10" type="dt"/>
          </p:nvPr>
        </p:nvSpPr>
        <p:spPr>
          <a:xfrm>
            <a:off x="5473562" y="5757333"/>
            <a:ext cx="283845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r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552" name="Shape 552"/>
          <p:cNvSpPr txBox="1"/>
          <p:nvPr>
            <p:ph idx="11" type="ftr"/>
          </p:nvPr>
        </p:nvSpPr>
        <p:spPr>
          <a:xfrm>
            <a:off x="514352" y="5757333"/>
            <a:ext cx="4124788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marL="3429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marL="6858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marL="10287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marL="13716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marL="17145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marL="20574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marL="24003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marL="2743200" marR="0" rtl="0" algn="l">
              <a:spcBef>
                <a:spcPts val="0"/>
              </a:spcBef>
              <a:defRPr b="0" baseline="0" i="0" sz="135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553" name="Shape 553"/>
          <p:cNvSpPr txBox="1"/>
          <p:nvPr>
            <p:ph idx="12" type="sldNum"/>
          </p:nvPr>
        </p:nvSpPr>
        <p:spPr>
          <a:xfrm>
            <a:off x="4715341" y="5757333"/>
            <a:ext cx="680390" cy="4984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baseline="0" i="0" lang="en-US" sz="2400" u="none" cap="none" strike="noStrik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0" r:id="rId2"/>
    <p:sldLayoutId id="2147483711" r:id="rId3"/>
    <p:sldLayoutId id="2147483712" r:id="rId4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" name="Shape 73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1"/>
            <a:ext cx="2176462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Shape 7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Shape 736"/>
          <p:cNvSpPr/>
          <p:nvPr/>
        </p:nvSpPr>
        <p:spPr>
          <a:xfrm>
            <a:off x="873125" y="5770564"/>
            <a:ext cx="1933574" cy="892174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737" name="Shape 737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marL="457173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marL="914344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marL="1371518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marL="1828691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8" name="Shape 738"/>
          <p:cNvSpPr txBox="1"/>
          <p:nvPr>
            <p:ph idx="1" type="body"/>
          </p:nvPr>
        </p:nvSpPr>
        <p:spPr>
          <a:xfrm>
            <a:off x="914400" y="1935165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b="0" baseline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b="0" baseline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b="0" baseline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39" name="Shape 739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40" name="Shape 740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41" name="Shape 741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7" name="Shape 83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1"/>
            <a:ext cx="2176461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Shape 8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Shape 839"/>
          <p:cNvSpPr/>
          <p:nvPr/>
        </p:nvSpPr>
        <p:spPr>
          <a:xfrm>
            <a:off x="873125" y="5770564"/>
            <a:ext cx="1933574" cy="892173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  <a:rtl val="0"/>
            </a:endParaRPr>
          </a:p>
        </p:txBody>
      </p:sp>
      <p:sp>
        <p:nvSpPr>
          <p:cNvPr id="840" name="Shape 840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5pPr>
            <a:lvl6pPr indent="-12673" marL="457173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6pPr>
            <a:lvl7pPr indent="-12643" marL="914344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7pPr>
            <a:lvl8pPr indent="-12618" marL="1371518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8pPr>
            <a:lvl9pPr indent="-12591" marL="1828691" marR="0" rtl="0" algn="ctr">
              <a:spcBef>
                <a:spcPts val="0"/>
              </a:spcBef>
              <a:spcAft>
                <a:spcPts val="0"/>
              </a:spcAft>
              <a:defRPr b="0" baseline="0" i="0" sz="1800" u="none" cap="none" strike="noStrike"/>
            </a:lvl9pPr>
          </a:lstStyle>
          <a:p/>
        </p:txBody>
      </p:sp>
      <p:sp>
        <p:nvSpPr>
          <p:cNvPr id="841" name="Shape 841"/>
          <p:cNvSpPr txBox="1"/>
          <p:nvPr>
            <p:ph idx="1" type="body"/>
          </p:nvPr>
        </p:nvSpPr>
        <p:spPr>
          <a:xfrm>
            <a:off x="914400" y="1935165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9213" marL="341313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7462" marL="741363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14287" marL="1141413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1112" marL="15986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1113" marL="205581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25250" marL="251445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25221" marL="297162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25194" marL="342879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25167" marL="388596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842" name="Shape 842"/>
          <p:cNvSpPr txBox="1"/>
          <p:nvPr>
            <p:ph idx="10" type="dt"/>
          </p:nvPr>
        </p:nvSpPr>
        <p:spPr>
          <a:xfrm>
            <a:off x="28194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843" name="Shape 843"/>
          <p:cNvSpPr txBox="1"/>
          <p:nvPr>
            <p:ph idx="11" type="ftr"/>
          </p:nvPr>
        </p:nvSpPr>
        <p:spPr>
          <a:xfrm>
            <a:off x="4572000" y="6245226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-12673" marL="45717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-12643" marL="91434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-12618" marL="137151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-12591" marL="182869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-12562" marL="228586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-12536" marL="274303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-12508" marL="320020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-12481" marL="365738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baseline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844" name="Shape 844"/>
          <p:cNvSpPr txBox="1"/>
          <p:nvPr>
            <p:ph idx="12" type="sldNum"/>
          </p:nvPr>
        </p:nvSpPr>
        <p:spPr>
          <a:xfrm>
            <a:off x="7239000" y="6245226"/>
            <a:ext cx="14477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" name="Shape 92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0"/>
            <a:ext cx="2176499" cy="384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Shape 9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6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6" name="Shape 926"/>
          <p:cNvSpPr/>
          <p:nvPr/>
        </p:nvSpPr>
        <p:spPr>
          <a:xfrm>
            <a:off x="873125" y="5770562"/>
            <a:ext cx="1933500" cy="892199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927" name="Shape 927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marL="457173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5" marL="914345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7" marL="1371517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0" marL="182869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8" name="Shape 928"/>
          <p:cNvSpPr txBox="1"/>
          <p:nvPr>
            <p:ph idx="1" type="body"/>
          </p:nvPr>
        </p:nvSpPr>
        <p:spPr>
          <a:xfrm>
            <a:off x="914400" y="1935163"/>
            <a:ext cx="80771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2" marL="341312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b="0" baseline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marL="741362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b="0" baseline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marL="114141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b="0" baseline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marL="15986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2" marL="205581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2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5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29" name="Shape 929"/>
          <p:cNvSpPr txBox="1"/>
          <p:nvPr>
            <p:ph idx="10" type="dt"/>
          </p:nvPr>
        </p:nvSpPr>
        <p:spPr>
          <a:xfrm>
            <a:off x="28194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30" name="Shape 930"/>
          <p:cNvSpPr txBox="1"/>
          <p:nvPr>
            <p:ph idx="11" type="ftr"/>
          </p:nvPr>
        </p:nvSpPr>
        <p:spPr>
          <a:xfrm>
            <a:off x="4572000" y="6245225"/>
            <a:ext cx="2438399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5" marL="914345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7" marL="1371517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0" marL="182869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2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931" name="Shape 931"/>
          <p:cNvSpPr txBox="1"/>
          <p:nvPr>
            <p:ph idx="12" type="sldNum"/>
          </p:nvPr>
        </p:nvSpPr>
        <p:spPr>
          <a:xfrm>
            <a:off x="7239000" y="6245225"/>
            <a:ext cx="14478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Shape 104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934200" y="6445250"/>
            <a:ext cx="2176462" cy="384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1" name="Shape 10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257174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2" name="Shape 1042"/>
          <p:cNvSpPr/>
          <p:nvPr/>
        </p:nvSpPr>
        <p:spPr>
          <a:xfrm>
            <a:off x="873125" y="5770562"/>
            <a:ext cx="1933574" cy="892174"/>
          </a:xfrm>
          <a:prstGeom prst="ellipse">
            <a:avLst/>
          </a:prstGeom>
          <a:solidFill>
            <a:schemeClr val="accent3"/>
          </a:solidFill>
          <a:ln cap="flat" cmpd="sng" w="254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28175" lIns="56375" rIns="56375" tIns="281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043" name="Shape 1043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673" marL="457173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2644" marL="914344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2618" marL="1371518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2591" marL="1828691" marR="0" rtl="0" algn="ctr">
              <a:spcBef>
                <a:spcPts val="0"/>
              </a:spcBef>
              <a:spcAft>
                <a:spcPts val="0"/>
              </a:spcAft>
              <a:defRPr b="0" baseline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4" name="Shape 1044"/>
          <p:cNvSpPr txBox="1"/>
          <p:nvPr>
            <p:ph idx="1" type="body"/>
          </p:nvPr>
        </p:nvSpPr>
        <p:spPr>
          <a:xfrm>
            <a:off x="914400" y="1935163"/>
            <a:ext cx="80771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8113" marL="341313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b="0" baseline="0" i="0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06362" marL="74136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b="0" baseline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7461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•"/>
              <a:defRPr b="0" baseline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00012" marL="15986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–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00013" marL="20558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14150" marL="25144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14121" marL="2971622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14094" marL="342879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14067" marL="388596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Char char="»"/>
              <a:defRPr b="0" baseline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045" name="Shape 1045"/>
          <p:cNvSpPr txBox="1"/>
          <p:nvPr>
            <p:ph idx="10" type="dt"/>
          </p:nvPr>
        </p:nvSpPr>
        <p:spPr>
          <a:xfrm>
            <a:off x="28194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046" name="Shape 1046"/>
          <p:cNvSpPr txBox="1"/>
          <p:nvPr>
            <p:ph idx="11" type="ftr"/>
          </p:nvPr>
        </p:nvSpPr>
        <p:spPr>
          <a:xfrm>
            <a:off x="4572000" y="6245225"/>
            <a:ext cx="2438399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0"/>
              </a:spcBef>
              <a:defRPr b="0" baseline="0" i="0" sz="1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12673" marL="45717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12644" marL="914344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12618" marL="1371518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12591" marL="182869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12562" marL="2285863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-12536" marL="2743036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-12508" marL="3200209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-12481" marL="3657381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047" name="Shape 1047"/>
          <p:cNvSpPr txBox="1"/>
          <p:nvPr>
            <p:ph idx="12" type="sldNum"/>
          </p:nvPr>
        </p:nvSpPr>
        <p:spPr>
          <a:xfrm>
            <a:off x="7239000" y="6245225"/>
            <a:ext cx="1447800" cy="476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uc.edu/elearn" TargetMode="External"/><Relationship Id="rId4" Type="http://schemas.openxmlformats.org/officeDocument/2006/relationships/hyperlink" Target="http://www.insidethesenateroom.com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08.png"/><Relationship Id="rId4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5" Type="http://schemas.openxmlformats.org/officeDocument/2006/relationships/image" Target="../media/image2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8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://tribunal.uc.edu/careerfair/students.php?sub=companies&amp;ref=students" TargetMode="External"/><Relationship Id="rId4" Type="http://schemas.openxmlformats.org/officeDocument/2006/relationships/hyperlink" Target="http://tribunal.uc.edu/careerfair/students.php?sub=events&amp;ref=students" TargetMode="External"/><Relationship Id="rId5" Type="http://schemas.openxmlformats.org/officeDocument/2006/relationships/image" Target="../media/image32.png"/></Relationships>
</file>

<file path=ppt/slides/_rels/slide32.xml.rels><?xml version="1.0" encoding="UTF-8" standalone="yes"?><Relationships xmlns="http://schemas.openxmlformats.org/package/2006/relationships"><Relationship Id="rId20" Type="http://schemas.openxmlformats.org/officeDocument/2006/relationships/image" Target="../media/image45.jpg"/><Relationship Id="rId22" Type="http://schemas.openxmlformats.org/officeDocument/2006/relationships/image" Target="../media/image40.jpg"/><Relationship Id="rId21" Type="http://schemas.openxmlformats.org/officeDocument/2006/relationships/image" Target="../media/image43.jpg"/><Relationship Id="rId24" Type="http://schemas.openxmlformats.org/officeDocument/2006/relationships/image" Target="../media/image47.png"/><Relationship Id="rId23" Type="http://schemas.openxmlformats.org/officeDocument/2006/relationships/image" Target="../media/image44.jpg"/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jpg"/><Relationship Id="rId4" Type="http://schemas.openxmlformats.org/officeDocument/2006/relationships/image" Target="../media/image26.jpg"/><Relationship Id="rId9" Type="http://schemas.openxmlformats.org/officeDocument/2006/relationships/image" Target="../media/image35.jpg"/><Relationship Id="rId26" Type="http://schemas.openxmlformats.org/officeDocument/2006/relationships/image" Target="../media/image48.png"/><Relationship Id="rId25" Type="http://schemas.openxmlformats.org/officeDocument/2006/relationships/image" Target="../media/image52.png"/><Relationship Id="rId27" Type="http://schemas.openxmlformats.org/officeDocument/2006/relationships/image" Target="../media/image51.png"/><Relationship Id="rId5" Type="http://schemas.openxmlformats.org/officeDocument/2006/relationships/image" Target="../media/image31.png"/><Relationship Id="rId6" Type="http://schemas.openxmlformats.org/officeDocument/2006/relationships/image" Target="../media/image29.png"/><Relationship Id="rId7" Type="http://schemas.openxmlformats.org/officeDocument/2006/relationships/image" Target="../media/image30.jpg"/><Relationship Id="rId8" Type="http://schemas.openxmlformats.org/officeDocument/2006/relationships/image" Target="../media/image34.jpg"/><Relationship Id="rId11" Type="http://schemas.openxmlformats.org/officeDocument/2006/relationships/image" Target="../media/image37.jpg"/><Relationship Id="rId10" Type="http://schemas.openxmlformats.org/officeDocument/2006/relationships/image" Target="../media/image33.jpg"/><Relationship Id="rId13" Type="http://schemas.openxmlformats.org/officeDocument/2006/relationships/image" Target="../media/image46.gif"/><Relationship Id="rId12" Type="http://schemas.openxmlformats.org/officeDocument/2006/relationships/image" Target="../media/image36.gif"/><Relationship Id="rId15" Type="http://schemas.openxmlformats.org/officeDocument/2006/relationships/image" Target="../media/image39.png"/><Relationship Id="rId14" Type="http://schemas.openxmlformats.org/officeDocument/2006/relationships/image" Target="../media/image38.jpg"/><Relationship Id="rId17" Type="http://schemas.openxmlformats.org/officeDocument/2006/relationships/image" Target="../media/image49.png"/><Relationship Id="rId16" Type="http://schemas.openxmlformats.org/officeDocument/2006/relationships/image" Target="../media/image41.jpg"/><Relationship Id="rId19" Type="http://schemas.openxmlformats.org/officeDocument/2006/relationships/image" Target="../media/image42.png"/><Relationship Id="rId18" Type="http://schemas.openxmlformats.org/officeDocument/2006/relationships/image" Target="../media/image50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33.xml"/><Relationship Id="rId3" Type="http://schemas.openxmlformats.org/officeDocument/2006/relationships/hyperlink" Target="mailto:ballnn@mail.uc.edu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jpg"/><Relationship Id="rId4" Type="http://schemas.openxmlformats.org/officeDocument/2006/relationships/image" Target="../media/image11.jpg"/><Relationship Id="rId5" Type="http://schemas.openxmlformats.org/officeDocument/2006/relationships/image" Target="../media/image0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bit.ly/CincyCleanUp2015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ctrTitle"/>
          </p:nvPr>
        </p:nvSpPr>
        <p:spPr>
          <a:xfrm>
            <a:off x="520700" y="1524000"/>
            <a:ext cx="86232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Engineering and Applied </a:t>
            </a:r>
            <a:br>
              <a:rPr b="1" baseline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b="1" baseline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Science Tribunal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533400" y="4000500"/>
            <a:ext cx="86105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September 14, 2015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533400" y="2971800"/>
            <a:ext cx="86105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General Meeting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 txBox="1"/>
          <p:nvPr>
            <p:ph type="title"/>
          </p:nvPr>
        </p:nvSpPr>
        <p:spPr>
          <a:xfrm>
            <a:off x="304800" y="-6350"/>
            <a:ext cx="8839199" cy="758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4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Tribunal Executives</a:t>
            </a:r>
          </a:p>
        </p:txBody>
      </p:sp>
      <p:graphicFrame>
        <p:nvGraphicFramePr>
          <p:cNvPr id="655" name="Shape 655"/>
          <p:cNvGraphicFramePr/>
          <p:nvPr/>
        </p:nvGraphicFramePr>
        <p:xfrm>
          <a:off x="5" y="714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{B361AC05-912C-4314-A57D-BE3D54A7396E}</a:tableStyleId>
              </a:tblPr>
              <a:tblGrid>
                <a:gridCol w="4422350"/>
                <a:gridCol w="126275"/>
                <a:gridCol w="3991025"/>
              </a:tblGrid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u="none" cap="none" strike="noStrike"/>
                        <a:t>Career Fair: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baseline="0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/>
                        <a:t>Dane Sowers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/>
                        <a:t>Tim Kemper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/>
                        <a:t>Nick Stelzer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u="none" cap="none" strike="noStrike"/>
                        <a:t>Collegiate Affairs: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baseline="0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/>
                        <a:t>Samantha Jarrett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u="none" cap="none" strike="noStrike"/>
                        <a:t>EWeek: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baseline="0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/>
                        <a:t>Alison Hayfer</a:t>
                      </a: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/>
                        <a:t>Andrew Bachus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u="none" cap="none" strike="noStrike"/>
                        <a:t>FELD: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baseline="0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/>
                        <a:t>Alexis Conway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US"/>
                        <a:t>Innovation: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baseline="0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-US"/>
                        <a:t>Emily Demjanenko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u="none" cap="none" strike="noStrike"/>
                        <a:t>Luau: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baseline="0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PT Sans"/>
                        <a:buNone/>
                      </a:pPr>
                      <a:r>
                        <a:rPr b="1" lang="en-US"/>
                        <a:t>Andrew John Droesch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/>
                        <a:t>Order of the Engineer</a:t>
                      </a:r>
                      <a:r>
                        <a:rPr b="1" baseline="0" lang="en-US" u="none" cap="none" strike="noStrike"/>
                        <a:t>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baseline="0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/>
                        <a:t>Sean Gleason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u="none" cap="none" strike="noStrike"/>
                        <a:t>Public Affairs: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baseline="0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/>
                        <a:t>Meredith Meads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u="none" cap="none" strike="noStrike"/>
                        <a:t>Recognition: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baseline="0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/>
                        <a:t>Jared Wood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u="none" cap="none" strike="noStrike"/>
                        <a:t>SOCC: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baseline="0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/>
                        <a:t>Heath Palmer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u="none" cap="none" strike="noStrike"/>
                        <a:t>Special Events: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baseline="0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/>
                        <a:t>Thomas Burns</a:t>
                      </a:r>
                    </a:p>
                  </a:txBody>
                  <a:tcPr marT="33450" marB="33450" marR="50425" marL="50425" anchor="ctr"/>
                </a:tc>
              </a:tr>
              <a:tr h="493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baseline="0" lang="en-US" u="none" cap="none" strike="noStrike"/>
                        <a:t>Technology: 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baseline="0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b="1" lang="en-US"/>
                        <a:t>Michael Santacroce</a:t>
                      </a:r>
                    </a:p>
                  </a:txBody>
                  <a:tcPr marT="33450" marB="33450" marR="50425" marL="50425" anchor="ctr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 txBox="1"/>
          <p:nvPr>
            <p:ph type="title"/>
          </p:nvPr>
        </p:nvSpPr>
        <p:spPr>
          <a:xfrm>
            <a:off x="990600" y="2514600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6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Officer Reports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President</a:t>
            </a:r>
          </a:p>
        </p:txBody>
      </p:sp>
      <p:sp>
        <p:nvSpPr>
          <p:cNvPr id="666" name="Shape 666"/>
          <p:cNvSpPr txBox="1"/>
          <p:nvPr>
            <p:ph idx="1" type="body"/>
          </p:nvPr>
        </p:nvSpPr>
        <p:spPr>
          <a:xfrm>
            <a:off x="762000" y="1524000"/>
            <a:ext cx="8229600" cy="44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914400" rtl="0">
              <a:lnSpc>
                <a:spcPct val="115000"/>
              </a:lnSpc>
              <a:spcBef>
                <a:spcPts val="800"/>
              </a:spcBef>
              <a:buSzPct val="75000"/>
              <a:buFont typeface="PT Sans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Office Hours:</a:t>
            </a:r>
          </a:p>
          <a:p>
            <a:pPr indent="-228600" lvl="1" marL="1371600" rtl="0">
              <a:lnSpc>
                <a:spcPct val="115000"/>
              </a:lnSpc>
              <a:spcBef>
                <a:spcPts val="700"/>
              </a:spcBef>
              <a:buSzPct val="75000"/>
              <a:buFont typeface="PT Sans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Thursdays 12:00PM-1:45PM</a:t>
            </a:r>
          </a:p>
          <a:p>
            <a:pPr indent="-228600" lvl="1" marL="1371600" rtl="0">
              <a:lnSpc>
                <a:spcPct val="115000"/>
              </a:lnSpc>
              <a:spcBef>
                <a:spcPts val="700"/>
              </a:spcBef>
              <a:buSzPct val="75000"/>
              <a:buFont typeface="PT Sans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Baldwin 650</a:t>
            </a:r>
          </a:p>
          <a:p>
            <a:pPr indent="-228600" lvl="0" marL="914400" rtl="0">
              <a:lnSpc>
                <a:spcPct val="115000"/>
              </a:lnSpc>
              <a:spcBef>
                <a:spcPts val="800"/>
              </a:spcBef>
              <a:buSzPct val="100000"/>
              <a:buFont typeface="PT Sans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perottca@mail.uc.edu</a:t>
            </a:r>
          </a:p>
        </p:txBody>
      </p:sp>
      <p:sp>
        <p:nvSpPr>
          <p:cNvPr id="667" name="Shape 667"/>
          <p:cNvSpPr txBox="1"/>
          <p:nvPr/>
        </p:nvSpPr>
        <p:spPr>
          <a:xfrm>
            <a:off x="7315200" y="0"/>
            <a:ext cx="21335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6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Officer: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Carlo Perottino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Shape 672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Vice President</a:t>
            </a:r>
          </a:p>
        </p:txBody>
      </p:sp>
      <p:sp>
        <p:nvSpPr>
          <p:cNvPr id="673" name="Shape 673"/>
          <p:cNvSpPr txBox="1"/>
          <p:nvPr>
            <p:ph idx="1" type="body"/>
          </p:nvPr>
        </p:nvSpPr>
        <p:spPr>
          <a:xfrm>
            <a:off x="1295400" y="1623099"/>
            <a:ext cx="7696199" cy="4562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800"/>
              </a:spcBef>
              <a:buClr>
                <a:schemeClr val="dk1"/>
              </a:buClr>
              <a:buSzPct val="100000"/>
            </a:pPr>
            <a:r>
              <a:rPr lang="en-US" sz="3000">
                <a:solidFill>
                  <a:schemeClr val="dk1"/>
                </a:solidFill>
              </a:rPr>
              <a:t>Office Hours:</a:t>
            </a:r>
          </a:p>
          <a:p>
            <a:pPr indent="-228600" lvl="1" marL="9144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</a:pPr>
            <a:r>
              <a:rPr lang="en-US" sz="3000">
                <a:solidFill>
                  <a:schemeClr val="dk1"/>
                </a:solidFill>
              </a:rPr>
              <a:t>Thursdays 4:30-5:30 PM</a:t>
            </a:r>
          </a:p>
          <a:p>
            <a:pPr indent="-228600" lvl="1" marL="9144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</a:pPr>
            <a:r>
              <a:rPr lang="en-US" sz="3000">
                <a:solidFill>
                  <a:schemeClr val="dk1"/>
                </a:solidFill>
              </a:rPr>
              <a:t>Baldwin 650</a:t>
            </a:r>
          </a:p>
          <a:p>
            <a:pPr indent="-228600" lvl="1" marL="914400" rtl="0">
              <a:lnSpc>
                <a:spcPct val="115000"/>
              </a:lnSpc>
              <a:spcBef>
                <a:spcPts val="700"/>
              </a:spcBef>
              <a:buClr>
                <a:schemeClr val="dk1"/>
              </a:buClr>
              <a:buSzPct val="100000"/>
            </a:pPr>
            <a:r>
              <a:rPr lang="en-US" sz="3000">
                <a:solidFill>
                  <a:schemeClr val="dk1"/>
                </a:solidFill>
              </a:rPr>
              <a:t>Willing to help with any issues you have pertaining to CEAS</a:t>
            </a:r>
          </a:p>
          <a:p>
            <a:pPr indent="0" lvl="0" marL="457200" rtl="0">
              <a:lnSpc>
                <a:spcPct val="115000"/>
              </a:lnSpc>
              <a:spcBef>
                <a:spcPts val="700"/>
              </a:spcBef>
              <a:buNone/>
            </a:pPr>
            <a:r>
              <a:t/>
            </a:r>
            <a:endParaRPr sz="600">
              <a:solidFill>
                <a:schemeClr val="dk1"/>
              </a:solidFill>
            </a:endParaRPr>
          </a:p>
          <a:p>
            <a:pPr indent="-228600" lvl="0" marL="45720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lang="en-US" sz="3000">
                <a:solidFill>
                  <a:schemeClr val="dk1"/>
                </a:solidFill>
              </a:rPr>
              <a:t>ballnn@mail.uc.edu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674" name="Shape 674"/>
          <p:cNvSpPr txBox="1"/>
          <p:nvPr/>
        </p:nvSpPr>
        <p:spPr>
          <a:xfrm>
            <a:off x="7315200" y="152401"/>
            <a:ext cx="228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Officer: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Nathan Ball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Shape 679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Associate Vice President</a:t>
            </a:r>
          </a:p>
        </p:txBody>
      </p:sp>
      <p:sp>
        <p:nvSpPr>
          <p:cNvPr id="680" name="Shape 680"/>
          <p:cNvSpPr txBox="1"/>
          <p:nvPr>
            <p:ph idx="1" type="body"/>
          </p:nvPr>
        </p:nvSpPr>
        <p:spPr>
          <a:xfrm>
            <a:off x="1295400" y="1935202"/>
            <a:ext cx="76961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chemeClr val="dk1"/>
              </a:buClr>
              <a:buFont typeface="PT Sans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>
              <a:lnSpc>
                <a:spcPct val="120000"/>
              </a:lnSpc>
              <a:spcBef>
                <a:spcPts val="0"/>
              </a:spcBef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Office Hours:</a:t>
            </a:r>
          </a:p>
          <a:p>
            <a:pPr indent="-228600" lvl="1" marL="914400" rtl="0">
              <a:lnSpc>
                <a:spcPct val="120000"/>
              </a:lnSpc>
              <a:spcBef>
                <a:spcPts val="0"/>
              </a:spcBef>
              <a:buSzPct val="100000"/>
              <a:buFont typeface="Courier New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Monday 6:30-7:30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SzPct val="100000"/>
              <a:buFont typeface="Courier New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Baldwin 650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6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Arial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hamitnt@mail.uc.edu</a:t>
            </a:r>
          </a:p>
        </p:txBody>
      </p:sp>
      <p:sp>
        <p:nvSpPr>
          <p:cNvPr id="681" name="Shape 681"/>
          <p:cNvSpPr txBox="1"/>
          <p:nvPr/>
        </p:nvSpPr>
        <p:spPr>
          <a:xfrm>
            <a:off x="7162800" y="152401"/>
            <a:ext cx="228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Officer: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Nathan Hamit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Shape 686"/>
          <p:cNvSpPr txBox="1"/>
          <p:nvPr>
            <p:ph type="title"/>
          </p:nvPr>
        </p:nvSpPr>
        <p:spPr>
          <a:xfrm>
            <a:off x="1295400" y="609833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Treasurer </a:t>
            </a:r>
          </a:p>
        </p:txBody>
      </p:sp>
      <p:sp>
        <p:nvSpPr>
          <p:cNvPr id="687" name="Shape 687"/>
          <p:cNvSpPr txBox="1"/>
          <p:nvPr>
            <p:ph idx="1" type="body"/>
          </p:nvPr>
        </p:nvSpPr>
        <p:spPr>
          <a:xfrm>
            <a:off x="1295400" y="1935202"/>
            <a:ext cx="76961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rtl="0">
              <a:spcBef>
                <a:spcPts val="0"/>
              </a:spcBef>
              <a:buClr>
                <a:schemeClr val="dk1"/>
              </a:buClr>
              <a:buFont typeface="PT Sans"/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>
              <a:lnSpc>
                <a:spcPct val="120000"/>
              </a:lnSpc>
              <a:spcBef>
                <a:spcPts val="0"/>
              </a:spcBef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Office Hours:</a:t>
            </a:r>
          </a:p>
          <a:p>
            <a:pPr indent="-228600" lvl="1" marL="914400" rtl="0">
              <a:lnSpc>
                <a:spcPct val="120000"/>
              </a:lnSpc>
              <a:spcBef>
                <a:spcPts val="0"/>
              </a:spcBef>
              <a:buSzPct val="100000"/>
              <a:buFont typeface="Courier New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Monday 6:30-7:30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SzPct val="100000"/>
              <a:buFont typeface="Courier New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Baldwin 650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6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>
              <a:lnSpc>
                <a:spcPct val="115000"/>
              </a:lnSpc>
              <a:spcBef>
                <a:spcPts val="0"/>
              </a:spcBef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innigemd@mail.uc.edu</a:t>
            </a:r>
          </a:p>
        </p:txBody>
      </p:sp>
      <p:sp>
        <p:nvSpPr>
          <p:cNvPr id="688" name="Shape 688"/>
          <p:cNvSpPr txBox="1"/>
          <p:nvPr/>
        </p:nvSpPr>
        <p:spPr>
          <a:xfrm>
            <a:off x="7010389" y="64525"/>
            <a:ext cx="21335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6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Officer: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16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Max Inniger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Shape 693"/>
          <p:cNvSpPr txBox="1"/>
          <p:nvPr>
            <p:ph type="title"/>
          </p:nvPr>
        </p:nvSpPr>
        <p:spPr>
          <a:xfrm>
            <a:off x="1295375" y="463608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Secretary</a:t>
            </a:r>
          </a:p>
        </p:txBody>
      </p:sp>
      <p:sp>
        <p:nvSpPr>
          <p:cNvPr id="694" name="Shape 694"/>
          <p:cNvSpPr txBox="1"/>
          <p:nvPr>
            <p:ph idx="1" type="body"/>
          </p:nvPr>
        </p:nvSpPr>
        <p:spPr>
          <a:xfrm>
            <a:off x="1295375" y="1257550"/>
            <a:ext cx="7696199" cy="39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457200" rtl="0">
              <a:lnSpc>
                <a:spcPct val="115000"/>
              </a:lnSpc>
              <a:spcBef>
                <a:spcPts val="800"/>
              </a:spcBef>
              <a:buSzPct val="100000"/>
              <a:buFont typeface="PT Sans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Office Hours:</a:t>
            </a:r>
          </a:p>
          <a:p>
            <a:pPr indent="-228600" lvl="1" marL="914400" rtl="0">
              <a:lnSpc>
                <a:spcPct val="115000"/>
              </a:lnSpc>
              <a:spcBef>
                <a:spcPts val="700"/>
              </a:spcBef>
              <a:buSzPct val="100000"/>
              <a:buFont typeface="PT Sans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Thursdays 6:30PM-7:30PM</a:t>
            </a:r>
          </a:p>
          <a:p>
            <a:pPr indent="-228600" lvl="1" marL="914400" rtl="0">
              <a:lnSpc>
                <a:spcPct val="115000"/>
              </a:lnSpc>
              <a:spcBef>
                <a:spcPts val="700"/>
              </a:spcBef>
              <a:buSzPct val="100000"/>
              <a:buFont typeface="PT Sans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Baldwin 650</a:t>
            </a:r>
          </a:p>
          <a:p>
            <a:pPr indent="0" lvl="0" marL="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>
              <a:spcBef>
                <a:spcPts val="0"/>
              </a:spcBef>
              <a:buSzPct val="100000"/>
              <a:buFont typeface="PT Sans"/>
            </a:pPr>
            <a:r>
              <a:rPr lang="en-US"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Please sign in at the back of the room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28600" lvl="0" marL="457200" rtl="0">
              <a:spcBef>
                <a:spcPts val="0"/>
              </a:spcBef>
              <a:buSzPct val="100000"/>
              <a:buFont typeface="PT Sans"/>
            </a:pPr>
            <a:r>
              <a:rPr lang="en-US" sz="24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Must attend and sign in at minimum of 4 meetings each semester to having voting rights</a:t>
            </a:r>
          </a:p>
          <a:p>
            <a:pPr indent="0" lvl="0" marL="0" rtl="0">
              <a:lnSpc>
                <a:spcPct val="115000"/>
              </a:lnSpc>
              <a:spcBef>
                <a:spcPts val="700"/>
              </a:spcBef>
              <a:buNone/>
            </a:pPr>
            <a:r>
              <a:t/>
            </a:r>
            <a:endParaRPr sz="6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>
              <a:lnSpc>
                <a:spcPct val="115000"/>
              </a:lnSpc>
              <a:spcBef>
                <a:spcPts val="700"/>
              </a:spcBef>
              <a:buSzPct val="100000"/>
              <a:buFont typeface="PT Sans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Go to the following link for meeting minutes and slides:</a:t>
            </a:r>
          </a:p>
          <a:p>
            <a:pPr indent="-228600" lvl="1" marL="914400" rtl="0">
              <a:lnSpc>
                <a:spcPct val="115000"/>
              </a:lnSpc>
              <a:spcBef>
                <a:spcPts val="700"/>
              </a:spcBef>
              <a:buSzPct val="100000"/>
              <a:buFont typeface="PT Sans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https://tribunal.uc.edu/meeting-minutes</a:t>
            </a:r>
          </a:p>
          <a:p>
            <a:pPr indent="0" lvl="0" marL="457200" rtl="0">
              <a:lnSpc>
                <a:spcPct val="115000"/>
              </a:lnSpc>
              <a:spcBef>
                <a:spcPts val="700"/>
              </a:spcBef>
              <a:buNone/>
            </a:pPr>
            <a:r>
              <a:t/>
            </a:r>
            <a:endParaRPr sz="600">
              <a:latin typeface="Arial"/>
              <a:ea typeface="Arial"/>
              <a:cs typeface="Arial"/>
              <a:sym typeface="Arial"/>
            </a:endParaRPr>
          </a:p>
          <a:p>
            <a:pPr indent="-228600" lvl="0" marL="457200" rtl="0">
              <a:lnSpc>
                <a:spcPct val="115000"/>
              </a:lnSpc>
              <a:spcBef>
                <a:spcPts val="700"/>
              </a:spcBef>
              <a:buSzPct val="100000"/>
              <a:buFont typeface="Arial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king2sd@mail.uc.edu</a:t>
            </a:r>
          </a:p>
        </p:txBody>
      </p:sp>
      <p:sp>
        <p:nvSpPr>
          <p:cNvPr id="695" name="Shape 695"/>
          <p:cNvSpPr txBox="1"/>
          <p:nvPr/>
        </p:nvSpPr>
        <p:spPr>
          <a:xfrm>
            <a:off x="7008564" y="0"/>
            <a:ext cx="21335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6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Officer: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Spencer King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 txBox="1"/>
          <p:nvPr>
            <p:ph type="title"/>
          </p:nvPr>
        </p:nvSpPr>
        <p:spPr>
          <a:xfrm>
            <a:off x="1295400" y="368158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44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Senators</a:t>
            </a:r>
          </a:p>
        </p:txBody>
      </p:sp>
      <p:sp>
        <p:nvSpPr>
          <p:cNvPr id="701" name="Shape 701"/>
          <p:cNvSpPr txBox="1"/>
          <p:nvPr>
            <p:ph idx="1" type="body"/>
          </p:nvPr>
        </p:nvSpPr>
        <p:spPr>
          <a:xfrm>
            <a:off x="1295400" y="1189452"/>
            <a:ext cx="76961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  <a:buFont typeface="PT Sans"/>
            </a:pPr>
            <a:r>
              <a:rPr lang="en-US" sz="3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Liaison between Student Government and CEAS Tribunal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600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228600" lvl="0" marL="457200" rtl="0">
              <a:spcBef>
                <a:spcPts val="0"/>
              </a:spcBef>
              <a:buSzPct val="100000"/>
              <a:buFont typeface="PT Sans"/>
            </a:pPr>
            <a:r>
              <a:rPr lang="en-US" sz="3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Varun Nagarajan - nagaravn@mail.uc.edu </a:t>
            </a:r>
          </a:p>
          <a:p>
            <a:pPr indent="0" lvl="0" marL="45720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 Hours:</a:t>
            </a:r>
          </a:p>
          <a:p>
            <a:pPr indent="-228600" lvl="1" marL="914400" rtl="0">
              <a:spcBef>
                <a:spcPts val="640"/>
              </a:spcBef>
              <a:buSzPct val="100000"/>
              <a:buFont typeface="PT Sans"/>
            </a:pPr>
            <a:r>
              <a:rPr lang="en-US" sz="3000">
                <a:latin typeface="PT Sans"/>
                <a:ea typeface="PT Sans"/>
                <a:cs typeface="PT Sans"/>
                <a:sym typeface="PT Sans"/>
              </a:rPr>
              <a:t>Wednesdays 4:30PM-5:30PM</a:t>
            </a:r>
          </a:p>
          <a:p>
            <a:pPr indent="-228600" lvl="1" marL="914400" rtl="0">
              <a:spcBef>
                <a:spcPts val="640"/>
              </a:spcBef>
              <a:buSzPct val="100000"/>
              <a:buFont typeface="PT Sans"/>
            </a:pPr>
            <a:r>
              <a:rPr lang="en-US" sz="3000">
                <a:latin typeface="PT Sans"/>
                <a:ea typeface="PT Sans"/>
                <a:cs typeface="PT Sans"/>
                <a:sym typeface="PT Sans"/>
              </a:rPr>
              <a:t>Baldwin 650</a:t>
            </a:r>
          </a:p>
          <a:p>
            <a:pPr indent="0" lvl="0" marL="457200" rtl="0">
              <a:spcBef>
                <a:spcPts val="640"/>
              </a:spcBef>
              <a:buNone/>
            </a:pPr>
            <a:r>
              <a:t/>
            </a:r>
            <a:endParaRPr sz="600">
              <a:latin typeface="PT Sans"/>
              <a:ea typeface="PT Sans"/>
              <a:cs typeface="PT Sans"/>
              <a:sym typeface="PT Sans"/>
            </a:endParaRPr>
          </a:p>
          <a:p>
            <a:pPr indent="-228600" lvl="0" marL="457200" rtl="0">
              <a:spcBef>
                <a:spcPts val="0"/>
              </a:spcBef>
              <a:buSzPct val="100000"/>
              <a:buFont typeface="PT Sans"/>
            </a:pPr>
            <a:r>
              <a:rPr lang="en-US" sz="3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John Lewnard - lewnarjm@mail.uc.edu</a:t>
            </a:r>
          </a:p>
          <a:p>
            <a:pPr indent="0" lvl="0" marL="457200" rtl="0">
              <a:spcBef>
                <a:spcPts val="0"/>
              </a:spcBef>
              <a:buClr>
                <a:srgbClr val="000000"/>
              </a:buClr>
              <a:buSzPct val="36666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 Hours:</a:t>
            </a:r>
          </a:p>
          <a:p>
            <a:pPr indent="-228600" lvl="1" marL="914400" rtl="0">
              <a:spcBef>
                <a:spcPts val="640"/>
              </a:spcBef>
              <a:buSzPct val="100000"/>
              <a:buFont typeface="PT Sans"/>
            </a:pPr>
            <a:r>
              <a:rPr lang="en-US" sz="3000">
                <a:latin typeface="PT Sans"/>
                <a:ea typeface="PT Sans"/>
                <a:cs typeface="PT Sans"/>
                <a:sym typeface="PT Sans"/>
              </a:rPr>
              <a:t>Mondays 7PM-8PM</a:t>
            </a:r>
          </a:p>
          <a:p>
            <a:pPr indent="-228600" lvl="1" marL="914400" rtl="0">
              <a:spcBef>
                <a:spcPts val="640"/>
              </a:spcBef>
              <a:buSzPct val="100000"/>
              <a:buFont typeface="PT Sans"/>
            </a:pPr>
            <a:r>
              <a:rPr lang="en-US" sz="3000">
                <a:latin typeface="PT Sans"/>
                <a:ea typeface="PT Sans"/>
                <a:cs typeface="PT Sans"/>
                <a:sym typeface="PT Sans"/>
              </a:rPr>
              <a:t>Baldwin 650</a:t>
            </a:r>
          </a:p>
        </p:txBody>
      </p:sp>
      <p:sp>
        <p:nvSpPr>
          <p:cNvPr id="702" name="Shape 702"/>
          <p:cNvSpPr txBox="1"/>
          <p:nvPr/>
        </p:nvSpPr>
        <p:spPr>
          <a:xfrm>
            <a:off x="7010389" y="129050"/>
            <a:ext cx="21335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6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Officer: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John Lewnard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Varun Nagarajan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 txBox="1"/>
          <p:nvPr>
            <p:ph type="title"/>
          </p:nvPr>
        </p:nvSpPr>
        <p:spPr>
          <a:xfrm>
            <a:off x="1149175" y="624458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Senators report (1/3)</a:t>
            </a:r>
          </a:p>
        </p:txBody>
      </p:sp>
      <p:sp>
        <p:nvSpPr>
          <p:cNvPr id="708" name="Shape 708"/>
          <p:cNvSpPr txBox="1"/>
          <p:nvPr>
            <p:ph idx="1" type="body"/>
          </p:nvPr>
        </p:nvSpPr>
        <p:spPr>
          <a:xfrm>
            <a:off x="1295400" y="1935202"/>
            <a:ext cx="7696199" cy="3551099"/>
          </a:xfrm>
          <a:prstGeom prst="rect">
            <a:avLst/>
          </a:prstGeom>
        </p:spPr>
        <p:txBody>
          <a:bodyPr anchorCtr="0" anchor="t" bIns="45700" lIns="91425" rIns="91425" tIns="45700">
            <a:noAutofit/>
          </a:bodyPr>
          <a:lstStyle/>
          <a:p>
            <a:pPr indent="-139700" lvl="0" marL="3429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</a:pPr>
            <a:r>
              <a:rPr lang="en-US" u="none">
                <a:solidFill>
                  <a:schemeClr val="dk1"/>
                </a:solidFill>
              </a:rPr>
              <a:t>E-learning survey –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www.uc.edu/elearn</a:t>
            </a:r>
          </a:p>
          <a:p>
            <a:pPr indent="-107950" lvl="1" marL="742950" rtl="0">
              <a:spcBef>
                <a:spcPts val="0"/>
              </a:spcBef>
              <a:buClr>
                <a:schemeClr val="dk1"/>
              </a:buClr>
              <a:buSzPct val="87500"/>
              <a:buFont typeface="Arial"/>
            </a:pPr>
            <a:r>
              <a:rPr baseline="0" lang="en-US"/>
              <a:t>$50 gift card</a:t>
            </a:r>
          </a:p>
          <a:p>
            <a:pPr indent="-139700" lvl="0" marL="342900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</a:pPr>
            <a:r>
              <a:rPr lang="en-US" u="none">
                <a:solidFill>
                  <a:schemeClr val="dk1"/>
                </a:solidFill>
              </a:rPr>
              <a:t>Sustainability summit – FREE</a:t>
            </a:r>
          </a:p>
          <a:p>
            <a:pPr indent="-107950" lvl="1" marL="742950" rtl="0">
              <a:spcBef>
                <a:spcPts val="0"/>
              </a:spcBef>
              <a:buClr>
                <a:schemeClr val="dk1"/>
              </a:buClr>
              <a:buSzPct val="87500"/>
              <a:buFont typeface="Arial"/>
            </a:pPr>
            <a:r>
              <a:rPr baseline="0" lang="en-US"/>
              <a:t>Applications due September 18</a:t>
            </a:r>
            <a:r>
              <a:rPr baseline="30000" lang="en-US"/>
              <a:t>th</a:t>
            </a:r>
          </a:p>
          <a:p>
            <a:pPr indent="-107950" lvl="1" marL="742950" rtl="0">
              <a:spcBef>
                <a:spcPts val="0"/>
              </a:spcBef>
              <a:buClr>
                <a:schemeClr val="dk1"/>
              </a:buClr>
              <a:buSzPct val="87500"/>
              <a:buFont typeface="Arial"/>
            </a:pPr>
            <a:r>
              <a:rPr baseline="0" lang="en-US"/>
              <a:t>Oct 2</a:t>
            </a:r>
            <a:r>
              <a:rPr baseline="30000" lang="en-US"/>
              <a:t>nd</a:t>
            </a:r>
            <a:r>
              <a:rPr baseline="0" lang="en-US"/>
              <a:t> through Oct 4</a:t>
            </a:r>
            <a:r>
              <a:rPr baseline="30000" lang="en-US"/>
              <a:t>th</a:t>
            </a:r>
            <a:r>
              <a:rPr baseline="0" lang="en-US"/>
              <a:t> </a:t>
            </a:r>
          </a:p>
          <a:p>
            <a:pPr indent="-139700" lvl="0" marL="342900" rtl="0">
              <a:spcBef>
                <a:spcPts val="640"/>
              </a:spcBef>
              <a:buClr>
                <a:srgbClr val="000000"/>
              </a:buClr>
              <a:buSzPct val="100000"/>
              <a:buFont typeface="Arial"/>
            </a:pPr>
            <a:r>
              <a:rPr lang="en-US">
                <a:hlinkClick r:id="rId4"/>
              </a:rPr>
              <a:t>www.insidethesenateroom.com</a:t>
            </a:r>
          </a:p>
          <a:p>
            <a:pPr indent="-139700" lvl="0" marL="342900" rtl="0">
              <a:spcBef>
                <a:spcPts val="64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u="none">
              <a:solidFill>
                <a:schemeClr val="dk1"/>
              </a:solidFill>
            </a:endParaRPr>
          </a:p>
        </p:txBody>
      </p:sp>
      <p:sp>
        <p:nvSpPr>
          <p:cNvPr id="709" name="Shape 709"/>
          <p:cNvSpPr txBox="1"/>
          <p:nvPr/>
        </p:nvSpPr>
        <p:spPr>
          <a:xfrm>
            <a:off x="7492914" y="0"/>
            <a:ext cx="21335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6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Officer: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John Lewnard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Varun Nagarajan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 txBox="1"/>
          <p:nvPr>
            <p:ph type="title"/>
          </p:nvPr>
        </p:nvSpPr>
        <p:spPr>
          <a:xfrm>
            <a:off x="961488" y="384633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Senators report (2/3)</a:t>
            </a:r>
          </a:p>
        </p:txBody>
      </p:sp>
      <p:pic>
        <p:nvPicPr>
          <p:cNvPr id="715" name="Shape 7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5114" y="1527628"/>
            <a:ext cx="4601099" cy="5239800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Shape 716"/>
          <p:cNvSpPr txBox="1"/>
          <p:nvPr/>
        </p:nvSpPr>
        <p:spPr>
          <a:xfrm>
            <a:off x="7507539" y="0"/>
            <a:ext cx="21335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6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Officer: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John Lewnard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Varun Nagarajan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Agenda: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1295400" y="1935202"/>
            <a:ext cx="7696199" cy="3551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3000">
                <a:solidFill>
                  <a:schemeClr val="dk1"/>
                </a:solidFill>
              </a:rPr>
              <a:t>Clean Up Cincy Update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3000">
                <a:solidFill>
                  <a:schemeClr val="dk1"/>
                </a:solidFill>
              </a:rPr>
              <a:t>Officer Reports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-US" sz="3000">
                <a:solidFill>
                  <a:schemeClr val="dk1"/>
                </a:solidFill>
              </a:rPr>
              <a:t>Committee Reports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" name="Shape 7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1523" y="1417637"/>
            <a:ext cx="2966700" cy="525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Shape 72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2497" r="2497" t="0"/>
          <a:stretch/>
        </p:blipFill>
        <p:spPr>
          <a:xfrm>
            <a:off x="4580775" y="2576274"/>
            <a:ext cx="4294799" cy="2361899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Shape 723"/>
          <p:cNvSpPr txBox="1"/>
          <p:nvPr>
            <p:ph type="title"/>
          </p:nvPr>
        </p:nvSpPr>
        <p:spPr>
          <a:xfrm>
            <a:off x="1001725" y="274658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baseline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Senators report (3/3)</a:t>
            </a:r>
          </a:p>
        </p:txBody>
      </p:sp>
      <p:sp>
        <p:nvSpPr>
          <p:cNvPr id="724" name="Shape 724"/>
          <p:cNvSpPr txBox="1"/>
          <p:nvPr/>
        </p:nvSpPr>
        <p:spPr>
          <a:xfrm>
            <a:off x="7419839" y="0"/>
            <a:ext cx="21335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6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Officer: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John Lewnard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Varun Nagarajan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Shape 729"/>
          <p:cNvSpPr txBox="1"/>
          <p:nvPr>
            <p:ph type="title"/>
          </p:nvPr>
        </p:nvSpPr>
        <p:spPr>
          <a:xfrm>
            <a:off x="990600" y="2514600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60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Committee Reports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Shape 812"/>
          <p:cNvSpPr txBox="1"/>
          <p:nvPr>
            <p:ph type="title"/>
          </p:nvPr>
        </p:nvSpPr>
        <p:spPr>
          <a:xfrm>
            <a:off x="1295400" y="609833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Special Events</a:t>
            </a:r>
          </a:p>
        </p:txBody>
      </p:sp>
      <p:sp>
        <p:nvSpPr>
          <p:cNvPr id="813" name="Shape 813"/>
          <p:cNvSpPr txBox="1"/>
          <p:nvPr/>
        </p:nvSpPr>
        <p:spPr>
          <a:xfrm>
            <a:off x="7315200" y="152401"/>
            <a:ext cx="228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sng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Chair: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Tom Burns</a:t>
            </a:r>
          </a:p>
        </p:txBody>
      </p:sp>
      <p:sp>
        <p:nvSpPr>
          <p:cNvPr id="814" name="Shape 814"/>
          <p:cNvSpPr txBox="1"/>
          <p:nvPr>
            <p:ph idx="1" type="body"/>
          </p:nvPr>
        </p:nvSpPr>
        <p:spPr>
          <a:xfrm>
            <a:off x="990550" y="1600200"/>
            <a:ext cx="7696199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3" lvl="0" marL="341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Homecoming Tailgate:</a:t>
            </a:r>
          </a:p>
          <a:p>
            <a:pPr indent="-227012" lvl="2" marL="11414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October 24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</a:t>
            </a:r>
            <a:r>
              <a:rPr b="0" baseline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on the Grid</a:t>
            </a:r>
          </a:p>
          <a:p>
            <a:pPr indent="-227012" lvl="2" marL="11414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Exact Location TBA</a:t>
            </a: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Ultimate Frisbee Team</a:t>
            </a:r>
          </a:p>
          <a:p>
            <a:pPr indent="-227012" lvl="2" marL="11414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Sign up on IMLeagues.com</a:t>
            </a:r>
          </a:p>
          <a:p>
            <a:pPr indent="-227012" lvl="2" marL="11414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Look for EAS Tribunal</a:t>
            </a:r>
          </a:p>
          <a:p>
            <a:pPr indent="-100012" lvl="2" marL="11414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t/>
            </a:r>
            <a:endParaRPr b="0" baseline="0" i="0" sz="20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Tribunal Video Game Night!</a:t>
            </a:r>
          </a:p>
          <a:p>
            <a:pPr indent="-227012" lvl="2" marL="11414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Thursday September 24</a:t>
            </a:r>
            <a:r>
              <a:rPr b="0" baseline="3000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</a:t>
            </a:r>
            <a:r>
              <a:rPr b="0" baseline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</a:p>
          <a:p>
            <a:pPr indent="-227012" lvl="2" marL="11414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Swift 808 7-9pm</a:t>
            </a:r>
          </a:p>
          <a:p>
            <a: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74612" lvl="2" marL="11414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815" name="Shape 8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2775" y="5432975"/>
            <a:ext cx="1990800" cy="124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Shape 8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1482" y="4522800"/>
            <a:ext cx="2137799" cy="160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Shape 8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47346" y="1877862"/>
            <a:ext cx="3744300" cy="124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Shape 822"/>
          <p:cNvSpPr txBox="1"/>
          <p:nvPr>
            <p:ph type="title"/>
          </p:nvPr>
        </p:nvSpPr>
        <p:spPr>
          <a:xfrm>
            <a:off x="914400" y="457200"/>
            <a:ext cx="80771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400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Special Events Cont.</a:t>
            </a:r>
          </a:p>
        </p:txBody>
      </p:sp>
      <p:sp>
        <p:nvSpPr>
          <p:cNvPr id="823" name="Shape 823"/>
          <p:cNvSpPr txBox="1"/>
          <p:nvPr>
            <p:ph idx="1" type="body"/>
          </p:nvPr>
        </p:nvSpPr>
        <p:spPr>
          <a:xfrm>
            <a:off x="838200" y="1752600"/>
            <a:ext cx="7696199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3" lvl="0" marL="341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Tribunal has created an Intramural Ultimate team </a:t>
            </a:r>
          </a:p>
          <a:p>
            <a:pPr indent="-3413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Games are Wednesday nights</a:t>
            </a:r>
          </a:p>
          <a:p>
            <a:pPr indent="-3413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 </a:t>
            </a:r>
            <a:r>
              <a:rPr b="0" baseline="0" i="0" lang="en-US" sz="24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wood2jt@mail.uc.edu</a:t>
            </a:r>
            <a:r>
              <a:rPr b="0" baseline="0" i="0" lang="en-US" sz="24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interested</a:t>
            </a:r>
          </a:p>
          <a:p>
            <a:pPr indent="-3413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talk to Jared after the meeting</a:t>
            </a:r>
          </a:p>
          <a:p>
            <a:pPr indent="-214313" lvl="0" marL="3413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t/>
            </a:r>
            <a:endParaRPr b="0" baseline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Shape 824"/>
          <p:cNvSpPr txBox="1"/>
          <p:nvPr/>
        </p:nvSpPr>
        <p:spPr>
          <a:xfrm>
            <a:off x="7391400" y="-57417"/>
            <a:ext cx="16001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Chair:</a:t>
            </a:r>
            <a:r>
              <a:rPr b="0" baseline="0" i="0" lang="en-US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Thomas Burns</a:t>
            </a:r>
          </a:p>
        </p:txBody>
      </p:sp>
      <p:pic>
        <p:nvPicPr>
          <p:cNvPr id="825" name="Shape 8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7400" y="3048000"/>
            <a:ext cx="2448600" cy="326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Shape 830"/>
          <p:cNvSpPr txBox="1"/>
          <p:nvPr>
            <p:ph type="title"/>
          </p:nvPr>
        </p:nvSpPr>
        <p:spPr>
          <a:xfrm>
            <a:off x="914400" y="457200"/>
            <a:ext cx="80771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400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Recognition</a:t>
            </a:r>
          </a:p>
        </p:txBody>
      </p:sp>
      <p:sp>
        <p:nvSpPr>
          <p:cNvPr id="831" name="Shape 831"/>
          <p:cNvSpPr txBox="1"/>
          <p:nvPr>
            <p:ph idx="1" type="body"/>
          </p:nvPr>
        </p:nvSpPr>
        <p:spPr>
          <a:xfrm>
            <a:off x="838200" y="1752600"/>
            <a:ext cx="7696199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79412" lvl="0" marL="34131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Looking for members to vote on awards and scholarships.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Arial"/>
              <a:ea typeface="Arial"/>
              <a:cs typeface="Arial"/>
              <a:sym typeface="Arial"/>
            </a:endParaRPr>
          </a:p>
          <a:p>
            <a:pPr indent="-3794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 me at</a:t>
            </a:r>
            <a:r>
              <a:rPr b="0" baseline="0" i="0" lang="en-US" sz="30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baseline="0" i="0" lang="en-US" sz="3000" u="sng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wood2jt@mail.uc.edu</a:t>
            </a:r>
            <a:r>
              <a:rPr b="0" baseline="0" i="0" lang="en-US" sz="30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baseline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interested</a:t>
            </a:r>
          </a:p>
          <a:p>
            <a:pPr indent="-214313" lvl="0" marL="3413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t/>
            </a:r>
            <a:endParaRPr b="0" baseline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Shape 832"/>
          <p:cNvSpPr txBox="1"/>
          <p:nvPr/>
        </p:nvSpPr>
        <p:spPr>
          <a:xfrm>
            <a:off x="7391400" y="-57417"/>
            <a:ext cx="16001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Chair:</a:t>
            </a:r>
            <a:r>
              <a:rPr b="0" baseline="0" i="0" lang="en-US" sz="16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Jared Wood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5" name="Shape 9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2642" y="3523910"/>
            <a:ext cx="10335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Shape 9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90711" y="2016547"/>
            <a:ext cx="1097399" cy="1097399"/>
          </a:xfrm>
          <a:prstGeom prst="rect">
            <a:avLst/>
          </a:prstGeom>
          <a:noFill/>
          <a:ln>
            <a:noFill/>
          </a:ln>
        </p:spPr>
      </p:pic>
      <p:sp>
        <p:nvSpPr>
          <p:cNvPr id="917" name="Shape 917"/>
          <p:cNvSpPr txBox="1"/>
          <p:nvPr>
            <p:ph type="title"/>
          </p:nvPr>
        </p:nvSpPr>
        <p:spPr>
          <a:xfrm>
            <a:off x="2114550" y="463608"/>
            <a:ext cx="5772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baseline="0" i="0" lang="en-US" sz="4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Public Affairs</a:t>
            </a:r>
          </a:p>
        </p:txBody>
      </p:sp>
      <p:sp>
        <p:nvSpPr>
          <p:cNvPr id="918" name="Shape 918"/>
          <p:cNvSpPr txBox="1"/>
          <p:nvPr>
            <p:ph idx="1" type="body"/>
          </p:nvPr>
        </p:nvSpPr>
        <p:spPr>
          <a:xfrm>
            <a:off x="1117350" y="1351200"/>
            <a:ext cx="7305300" cy="41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31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Be the first to hear about upcoming events:</a:t>
            </a:r>
          </a:p>
          <a:p>
            <a:pPr indent="-463550" lvl="1" marL="8826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Follow us on Twitter @UCTribunal</a:t>
            </a:r>
          </a:p>
          <a:p>
            <a:pPr indent="-463550" lvl="1" marL="88265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Like our Facebook page The UC Engineering and Applied Science Tribunal</a:t>
            </a:r>
          </a:p>
          <a:p>
            <a:pPr indent="-431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To get involved contact </a:t>
            </a:r>
            <a:r>
              <a:rPr b="0" baseline="0" i="0" lang="en-US" sz="2800" u="none" cap="none" strike="noStrike">
                <a:solidFill>
                  <a:schemeClr val="accent2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meadsmc@mail.uc.edu</a:t>
            </a:r>
          </a:p>
          <a:p>
            <a:pPr indent="-4318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To rent a Baldwin table go to tribunal.uc.edu/socc/table-reservation</a:t>
            </a:r>
          </a:p>
          <a:p>
            <a:pPr indent="-138111" lvl="0" marL="341312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  <a:rtl val="0"/>
            </a:endParaRPr>
          </a:p>
        </p:txBody>
      </p:sp>
      <p:sp>
        <p:nvSpPr>
          <p:cNvPr id="919" name="Shape 919"/>
          <p:cNvSpPr txBox="1"/>
          <p:nvPr/>
        </p:nvSpPr>
        <p:spPr>
          <a:xfrm>
            <a:off x="6956453" y="-85550"/>
            <a:ext cx="2460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600" u="sng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Committee Chair:</a:t>
            </a:r>
          </a:p>
          <a:p>
            <a:pPr indent="0" lvl="0" marL="0" marR="0" rtl="0" algn="l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baseline="0" i="0" lang="en-US" sz="16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  <a:rtl val="0"/>
              </a:rPr>
              <a:t>Meredith Meads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Shape 1002"/>
          <p:cNvSpPr txBox="1"/>
          <p:nvPr>
            <p:ph type="title"/>
          </p:nvPr>
        </p:nvSpPr>
        <p:spPr>
          <a:xfrm>
            <a:off x="914400" y="457200"/>
            <a:ext cx="80771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4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FELD</a:t>
            </a:r>
          </a:p>
        </p:txBody>
      </p:sp>
      <p:sp>
        <p:nvSpPr>
          <p:cNvPr id="1003" name="Shape 1003"/>
          <p:cNvSpPr txBox="1"/>
          <p:nvPr>
            <p:ph idx="1" type="body"/>
          </p:nvPr>
        </p:nvSpPr>
        <p:spPr>
          <a:xfrm>
            <a:off x="952500" y="1562500"/>
            <a:ext cx="8001000" cy="4267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31762" lvl="1" marL="74136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5714"/>
              <a:buFont typeface="Arial"/>
            </a:pPr>
            <a:r>
              <a:rPr lang="en-US"/>
              <a:t>Intern applications are due today! There is still time to fill one out.</a:t>
            </a: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31762" lvl="1" marL="74136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Next meeting tomorrow, </a:t>
            </a:r>
            <a:r>
              <a:rPr b="1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Thursday, September 24th 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from </a:t>
            </a:r>
            <a:r>
              <a:rPr b="1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7pm-8pm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in </a:t>
            </a:r>
            <a:r>
              <a:rPr b="1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Old Chem 605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</a:p>
          <a:p>
            <a:pPr lvl="2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We will be discussing Volunteering Opportunites</a:t>
            </a:r>
          </a:p>
          <a:p>
            <a: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All are welcome</a:t>
            </a:r>
          </a:p>
          <a:p>
            <a: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Free Food</a:t>
            </a:r>
          </a:p>
          <a:p>
            <a:pPr indent="0" lvl="0" marL="91440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609600" lvl="1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Email </a:t>
            </a:r>
            <a:r>
              <a:rPr b="0" baseline="0" i="0" lang="en-US" sz="2400" u="sng" cap="none" strike="noStrike">
                <a:solidFill>
                  <a:srgbClr val="00B0F0"/>
                </a:solidFill>
                <a:latin typeface="PT Sans"/>
                <a:ea typeface="PT Sans"/>
                <a:cs typeface="PT Sans"/>
                <a:sym typeface="PT Sans"/>
              </a:rPr>
              <a:t>conwayal@mail.uc.edu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with questions or to be added to the mailing list.</a:t>
            </a:r>
          </a:p>
          <a:p>
            <a:pPr indent="0" lvl="1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1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					</a:t>
            </a:r>
          </a:p>
        </p:txBody>
      </p:sp>
      <p:sp>
        <p:nvSpPr>
          <p:cNvPr id="1004" name="Shape 1004"/>
          <p:cNvSpPr txBox="1"/>
          <p:nvPr/>
        </p:nvSpPr>
        <p:spPr>
          <a:xfrm>
            <a:off x="7010400" y="0"/>
            <a:ext cx="21335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6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Chair: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Alexis Conway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Shape 1009"/>
          <p:cNvSpPr txBox="1"/>
          <p:nvPr>
            <p:ph type="title"/>
          </p:nvPr>
        </p:nvSpPr>
        <p:spPr>
          <a:xfrm>
            <a:off x="1295400" y="302066"/>
            <a:ext cx="7696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4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SOCC</a:t>
            </a:r>
          </a:p>
        </p:txBody>
      </p:sp>
      <p:sp>
        <p:nvSpPr>
          <p:cNvPr id="1010" name="Shape 1010"/>
          <p:cNvSpPr txBox="1"/>
          <p:nvPr>
            <p:ph idx="1" type="body"/>
          </p:nvPr>
        </p:nvSpPr>
        <p:spPr>
          <a:xfrm>
            <a:off x="1133550" y="1269600"/>
            <a:ext cx="8019900" cy="5086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3" lvl="0" marL="341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Student Organization Communication Committee</a:t>
            </a: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Members of our Committee are:</a:t>
            </a:r>
          </a:p>
          <a:p>
            <a:pPr indent="-284163" lvl="1" marL="7413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Looking to increase collaboration between CEAS student groups</a:t>
            </a:r>
          </a:p>
          <a:p>
            <a:pPr indent="-284163" lvl="1" marL="7413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Looking to increase the impact each CEAS group has on the student body</a:t>
            </a:r>
          </a:p>
          <a:p>
            <a:pPr indent="-227012" lvl="2" marL="114141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Example: Student organization attendance</a:t>
            </a: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First SOCC meeting: </a:t>
            </a:r>
            <a:r>
              <a:rPr b="1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Tuesday, September 22</a:t>
            </a:r>
            <a:r>
              <a:rPr b="1" baseline="3000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nd</a:t>
            </a:r>
            <a:r>
              <a:rPr b="1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7pm</a:t>
            </a:r>
          </a:p>
          <a:p>
            <a:pPr indent="-284163" lvl="1" marL="74136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Scheduled: Presentation from UFB representative</a:t>
            </a: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Please email palmerha@mail.uc.edu if you are interested in holding a position within SOCC.</a:t>
            </a:r>
          </a:p>
          <a:p>
            <a:pPr indent="-1635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011" name="Shape 1011"/>
          <p:cNvSpPr txBox="1"/>
          <p:nvPr/>
        </p:nvSpPr>
        <p:spPr>
          <a:xfrm>
            <a:off x="7049550" y="120150"/>
            <a:ext cx="2008499" cy="36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sng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Chair: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Heath Palmer</a:t>
            </a:r>
          </a:p>
        </p:txBody>
      </p:sp>
      <p:pic>
        <p:nvPicPr>
          <p:cNvPr id="1012" name="Shape 10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2207" y="0"/>
            <a:ext cx="379499" cy="80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Shape 1017"/>
          <p:cNvSpPr txBox="1"/>
          <p:nvPr>
            <p:ph type="title"/>
          </p:nvPr>
        </p:nvSpPr>
        <p:spPr>
          <a:xfrm>
            <a:off x="457200" y="592095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Innovation Committee</a:t>
            </a:r>
          </a:p>
        </p:txBody>
      </p:sp>
      <p:sp>
        <p:nvSpPr>
          <p:cNvPr id="1018" name="Shape 1018"/>
          <p:cNvSpPr txBox="1"/>
          <p:nvPr>
            <p:ph idx="1" type="body"/>
          </p:nvPr>
        </p:nvSpPr>
        <p:spPr>
          <a:xfrm>
            <a:off x="1295400" y="1735094"/>
            <a:ext cx="7696244" cy="3550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1313" lvl="0" marL="341313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Responsible for initiating projects and ideas to better the college and support CEAS students</a:t>
            </a:r>
          </a:p>
          <a:p>
            <a:pPr indent="-341313" lvl="0" marL="341313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Short meeting directly after the general meeting ends</a:t>
            </a:r>
          </a:p>
          <a:p>
            <a:pPr indent="-341313" lvl="0" marL="341313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demjanes@mail.uc.edu</a:t>
            </a:r>
          </a:p>
        </p:txBody>
      </p:sp>
      <p:sp>
        <p:nvSpPr>
          <p:cNvPr id="1019" name="Shape 1019"/>
          <p:cNvSpPr txBox="1"/>
          <p:nvPr/>
        </p:nvSpPr>
        <p:spPr>
          <a:xfrm>
            <a:off x="7010389" y="0"/>
            <a:ext cx="2133599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1600" u="sng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Committee Chair</a:t>
            </a:r>
            <a:r>
              <a:rPr b="1" baseline="0" i="0" lang="en-US" sz="16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: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Myriad Pro"/>
                <a:ea typeface="Myriad Pro"/>
                <a:cs typeface="Myriad Pro"/>
                <a:sym typeface="Myriad Pro"/>
              </a:rPr>
              <a:t>Emily Demjanenko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4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Shape 1025"/>
          <p:cNvSpPr txBox="1"/>
          <p:nvPr>
            <p:ph type="title"/>
          </p:nvPr>
        </p:nvSpPr>
        <p:spPr>
          <a:xfrm>
            <a:off x="685800" y="1524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4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EWeek</a:t>
            </a:r>
          </a:p>
        </p:txBody>
      </p:sp>
      <p:sp>
        <p:nvSpPr>
          <p:cNvPr id="1026" name="Shape 1026"/>
          <p:cNvSpPr txBox="1"/>
          <p:nvPr>
            <p:ph idx="1" type="body"/>
          </p:nvPr>
        </p:nvSpPr>
        <p:spPr>
          <a:xfrm>
            <a:off x="1130650" y="1186875"/>
            <a:ext cx="7847700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3" lvl="0" marL="341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1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is it?  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 nationally celebrated week to celebrate engineers  and all that we do!</a:t>
            </a: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1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do we do? 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Have a fun week of competition and games and end the week with a banquet</a:t>
            </a: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1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When is it? 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February 21-27</a:t>
            </a:r>
            <a:r>
              <a:rPr b="0" baseline="3000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th</a:t>
            </a: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1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Questions? </a:t>
            </a: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Email</a:t>
            </a:r>
            <a:r>
              <a:rPr b="0" baseline="0" i="0" lang="en-US" sz="280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 uc.eweek@gmail.com</a:t>
            </a: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Follow us on Twitter   </a:t>
            </a:r>
            <a:r>
              <a:rPr b="0" baseline="0" i="0" lang="en-US" sz="280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@UC_Eweek</a:t>
            </a:r>
          </a:p>
          <a:p>
            <a:pPr indent="-163513" lvl="0" marL="34131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t/>
            </a:r>
            <a:endParaRPr b="0" baseline="0" i="0" sz="2800" u="none" cap="none" strike="noStrike">
              <a:solidFill>
                <a:srgbClr val="FF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1313" lvl="0" marL="341313" marR="0" rtl="0" algn="l"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PT Sans"/>
              <a:buChar char="•"/>
            </a:pPr>
            <a:r>
              <a:rPr b="0" baseline="0" i="0" lang="en-US" sz="280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Next committee meeting : </a:t>
            </a:r>
            <a:r>
              <a:rPr b="1" baseline="0" i="0" lang="en-US" sz="280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September 21</a:t>
            </a:r>
            <a:r>
              <a:rPr b="1" baseline="30000" i="0" lang="en-US" sz="280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st</a:t>
            </a:r>
            <a:r>
              <a:rPr b="1" baseline="0" i="0" lang="en-US" sz="280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</a:p>
        </p:txBody>
      </p:sp>
      <p:sp>
        <p:nvSpPr>
          <p:cNvPr id="1027" name="Shape 1027"/>
          <p:cNvSpPr txBox="1"/>
          <p:nvPr/>
        </p:nvSpPr>
        <p:spPr>
          <a:xfrm>
            <a:off x="7462345" y="47802"/>
            <a:ext cx="2286000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800" u="sng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Chairs: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Andy Bachus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8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Alison Hayfer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 b="16912" l="0" r="0" t="1773"/>
          <a:stretch/>
        </p:blipFill>
        <p:spPr>
          <a:xfrm rot="-184660">
            <a:off x="218844" y="526698"/>
            <a:ext cx="7869120" cy="3864846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Shape 240"/>
          <p:cNvSpPr txBox="1"/>
          <p:nvPr>
            <p:ph type="ctrTitle"/>
          </p:nvPr>
        </p:nvSpPr>
        <p:spPr>
          <a:xfrm rot="-180000">
            <a:off x="-100854" y="567160"/>
            <a:ext cx="4883237" cy="8889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Impact"/>
              <a:buNone/>
            </a:pPr>
            <a:r>
              <a:rPr b="0" baseline="0" i="0" lang="en-US" sz="5400" u="none" cap="none" strike="noStrike">
                <a:solidFill>
                  <a:srgbClr val="FF0000"/>
                </a:solidFill>
                <a:latin typeface="Impact"/>
                <a:ea typeface="Impact"/>
                <a:cs typeface="Impact"/>
                <a:sym typeface="Impact"/>
              </a:rPr>
              <a:t>CLEAN UP CINCY</a:t>
            </a:r>
          </a:p>
        </p:txBody>
      </p:sp>
      <p:sp>
        <p:nvSpPr>
          <p:cNvPr id="241" name="Shape 241"/>
          <p:cNvSpPr txBox="1"/>
          <p:nvPr>
            <p:ph idx="1" type="subTitle"/>
          </p:nvPr>
        </p:nvSpPr>
        <p:spPr>
          <a:xfrm rot="-180000">
            <a:off x="722073" y="4548903"/>
            <a:ext cx="7316389" cy="4127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3000" u="none" cap="none" strike="noStrik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SATURDAY, OCTOBER 3RD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Shape 1032"/>
          <p:cNvSpPr txBox="1"/>
          <p:nvPr>
            <p:ph type="title"/>
          </p:nvPr>
        </p:nvSpPr>
        <p:spPr>
          <a:xfrm>
            <a:off x="914400" y="609600"/>
            <a:ext cx="80771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4400" u="none" cap="none" strike="noStrike">
              <a:solidFill>
                <a:schemeClr val="dk2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033" name="Shape 1033"/>
          <p:cNvSpPr txBox="1"/>
          <p:nvPr>
            <p:ph idx="1" type="body"/>
          </p:nvPr>
        </p:nvSpPr>
        <p:spPr>
          <a:xfrm>
            <a:off x="9144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63513" lvl="0" marL="341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034" name="Shape 1034"/>
          <p:cNvSpPr txBox="1"/>
          <p:nvPr>
            <p:ph idx="2" type="body"/>
          </p:nvPr>
        </p:nvSpPr>
        <p:spPr>
          <a:xfrm>
            <a:off x="5029200" y="1935166"/>
            <a:ext cx="3962399" cy="3551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63513" lvl="0" marL="341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035" name="Shape 10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Shape 1118"/>
          <p:cNvSpPr txBox="1"/>
          <p:nvPr>
            <p:ph idx="1" type="body"/>
          </p:nvPr>
        </p:nvSpPr>
        <p:spPr>
          <a:xfrm>
            <a:off x="1295400" y="3352800"/>
            <a:ext cx="7696244" cy="3436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3" lvl="0" marL="341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All fairs in the Rec Center, on the basketball courts</a:t>
            </a:r>
          </a:p>
          <a:p>
            <a:pPr indent="-3413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182 companies signed up for Technical Career Fair</a:t>
            </a:r>
          </a:p>
          <a:p>
            <a:pPr indent="-3413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Be prepared:</a:t>
            </a:r>
          </a:p>
          <a:p>
            <a:pPr indent="-284163" lvl="1" marL="7413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Visit the </a:t>
            </a:r>
            <a:r>
              <a:rPr b="0" baseline="0" i="0" lang="en-US" sz="2000" u="sng" cap="none" strike="noStrike">
                <a:solidFill>
                  <a:schemeClr val="hlink"/>
                </a:solidFill>
                <a:latin typeface="PT Sans"/>
                <a:ea typeface="PT Sans"/>
                <a:cs typeface="PT Sans"/>
                <a:sym typeface="PT Sans"/>
                <a:hlinkClick r:id="rId3"/>
              </a:rPr>
              <a:t>company listing</a:t>
            </a:r>
          </a:p>
          <a:p>
            <a:pPr indent="-284163" lvl="1" marL="7413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Research companies &amp; apply online</a:t>
            </a:r>
          </a:p>
          <a:p>
            <a:pPr indent="-284163" lvl="1" marL="7413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Go to </a:t>
            </a:r>
            <a:r>
              <a:rPr b="0" baseline="0" i="0" lang="en-US" sz="2000" u="sng" cap="none" strike="noStrike">
                <a:solidFill>
                  <a:schemeClr val="hlink"/>
                </a:solidFill>
                <a:latin typeface="PT Sans"/>
                <a:ea typeface="PT Sans"/>
                <a:cs typeface="PT Sans"/>
                <a:sym typeface="PT Sans"/>
                <a:hlinkClick r:id="rId4"/>
              </a:rPr>
              <a:t>information sessions &amp; prep events</a:t>
            </a:r>
          </a:p>
          <a:p>
            <a:pPr indent="-3413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Dress is business professional – </a:t>
            </a:r>
            <a:r>
              <a:rPr b="1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no jeans or tennis shoes</a:t>
            </a: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1889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119" name="Shape 1119"/>
          <p:cNvSpPr txBox="1"/>
          <p:nvPr/>
        </p:nvSpPr>
        <p:spPr>
          <a:xfrm>
            <a:off x="7239000" y="228600"/>
            <a:ext cx="1904999" cy="9905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baseline="0" i="0" lang="en-US" sz="16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Chairs:</a:t>
            </a:r>
            <a:r>
              <a:rPr b="0" baseline="0" i="0" lang="en-US" sz="16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Tim Kemper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Dane Sowers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16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Nick Stelzer</a:t>
            </a:r>
          </a:p>
        </p:txBody>
      </p:sp>
      <p:sp>
        <p:nvSpPr>
          <p:cNvPr id="1120" name="Shape 1120"/>
          <p:cNvSpPr txBox="1"/>
          <p:nvPr>
            <p:ph type="title"/>
          </p:nvPr>
        </p:nvSpPr>
        <p:spPr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Career Fair</a:t>
            </a:r>
          </a:p>
        </p:txBody>
      </p:sp>
      <p:pic>
        <p:nvPicPr>
          <p:cNvPr id="1121" name="Shape 1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95400" y="1676400"/>
            <a:ext cx="7353300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Shape 1126"/>
          <p:cNvSpPr txBox="1"/>
          <p:nvPr>
            <p:ph type="title"/>
          </p:nvPr>
        </p:nvSpPr>
        <p:spPr>
          <a:xfrm>
            <a:off x="1208045" y="312738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Some companies…</a:t>
            </a:r>
          </a:p>
        </p:txBody>
      </p:sp>
      <p:pic>
        <p:nvPicPr>
          <p:cNvPr id="1127" name="Shape 112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1125" y="1679400"/>
            <a:ext cx="1671804" cy="464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8" name="Shape 1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12225" y="4289600"/>
            <a:ext cx="1270256" cy="568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9" name="Shape 11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52892" y="3535360"/>
            <a:ext cx="940167" cy="517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0" name="Shape 11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01841" y="2602188"/>
            <a:ext cx="1782434" cy="404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1" name="Shape 11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59769" y="5272205"/>
            <a:ext cx="928040" cy="508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2" name="Shape 11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232910" y="2474575"/>
            <a:ext cx="1113994" cy="6594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3" name="Shape 1133"/>
          <p:cNvSpPr/>
          <p:nvPr/>
        </p:nvSpPr>
        <p:spPr>
          <a:xfrm>
            <a:off x="116681" y="-144463"/>
            <a:ext cx="2286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134" name="Shape 113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69939" y="3394946"/>
            <a:ext cx="1099153" cy="824366"/>
          </a:xfrm>
          <a:prstGeom prst="rect">
            <a:avLst/>
          </a:prstGeom>
          <a:noFill/>
          <a:ln>
            <a:noFill/>
          </a:ln>
        </p:spPr>
      </p:pic>
      <p:sp>
        <p:nvSpPr>
          <p:cNvPr id="1135" name="Shape 1135"/>
          <p:cNvSpPr/>
          <p:nvPr/>
        </p:nvSpPr>
        <p:spPr>
          <a:xfrm>
            <a:off x="979445" y="1027907"/>
            <a:ext cx="2286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136" name="Shape 113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726858" y="4416510"/>
            <a:ext cx="1284470" cy="45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7" name="Shape 113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856233" y="5651444"/>
            <a:ext cx="1624868" cy="563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8" name="Shape 113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337069" y="1504238"/>
            <a:ext cx="1090825" cy="873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9" name="Shape 113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411058" y="2661078"/>
            <a:ext cx="1126699" cy="48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0" name="Shape 114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99495" y="4289600"/>
            <a:ext cx="1446961" cy="740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1" name="Shape 114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037876" y="5107503"/>
            <a:ext cx="598382" cy="798624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Shape 1142"/>
          <p:cNvSpPr/>
          <p:nvPr/>
        </p:nvSpPr>
        <p:spPr>
          <a:xfrm>
            <a:off x="230981" y="7937"/>
            <a:ext cx="2286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143" name="Shape 114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229146" y="6179114"/>
            <a:ext cx="1766255" cy="258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4" name="Shape 114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526294" y="6150246"/>
            <a:ext cx="1286533" cy="54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5" name="Shape 114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585445" y="1504238"/>
            <a:ext cx="1397656" cy="621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6" name="Shape 1146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129835" y="2408364"/>
            <a:ext cx="1056595" cy="791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7" name="Shape 114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5776212" y="3384678"/>
            <a:ext cx="1141385" cy="856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8" name="Shape 1148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7789935" y="4208269"/>
            <a:ext cx="867152" cy="821326"/>
          </a:xfrm>
          <a:prstGeom prst="rect">
            <a:avLst/>
          </a:prstGeom>
          <a:noFill/>
          <a:ln>
            <a:noFill/>
          </a:ln>
        </p:spPr>
      </p:pic>
      <p:sp>
        <p:nvSpPr>
          <p:cNvPr id="1149" name="Shape 1149"/>
          <p:cNvSpPr/>
          <p:nvPr/>
        </p:nvSpPr>
        <p:spPr>
          <a:xfrm>
            <a:off x="345281" y="160338"/>
            <a:ext cx="2286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150" name="Shape 1150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6452053" y="4591098"/>
            <a:ext cx="916712" cy="814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1" name="Shape 1151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7815335" y="5298760"/>
            <a:ext cx="747721" cy="678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2" name="Shape 1152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250533" y="5261273"/>
            <a:ext cx="755877" cy="61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3" name="Shape 1153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2626303" y="3311400"/>
            <a:ext cx="1086641" cy="881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4" name="Shape 1154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4787939" y="1655481"/>
            <a:ext cx="1428338" cy="571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5" name="Shape 1155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7240625" y="3608539"/>
            <a:ext cx="1766822" cy="313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9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Shape 1160"/>
          <p:cNvSpPr txBox="1"/>
          <p:nvPr>
            <p:ph type="title"/>
          </p:nvPr>
        </p:nvSpPr>
        <p:spPr>
          <a:xfrm>
            <a:off x="1295400" y="228600"/>
            <a:ext cx="7696244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We Need Volunteers!</a:t>
            </a:r>
          </a:p>
        </p:txBody>
      </p:sp>
      <p:sp>
        <p:nvSpPr>
          <p:cNvPr id="1161" name="Shape 1161"/>
          <p:cNvSpPr txBox="1"/>
          <p:nvPr>
            <p:ph idx="1" type="body"/>
          </p:nvPr>
        </p:nvSpPr>
        <p:spPr>
          <a:xfrm>
            <a:off x="1279358" y="1371600"/>
            <a:ext cx="7696244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1313" lvl="0" marL="341313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Setup for career fair </a:t>
            </a:r>
          </a:p>
          <a:p>
            <a:pPr indent="-284163" lvl="1" marL="7413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b="0" baseline="0" i="1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Tuesday &amp; Wednesday, September 15 &amp; 16, late afternoon</a:t>
            </a:r>
          </a:p>
          <a:p>
            <a:pPr indent="-341313" lvl="0" marL="341313" marR="0" rtl="0" algn="l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PT Sans"/>
              <a:buChar char="•"/>
            </a:pPr>
            <a:r>
              <a:rPr b="1" baseline="0" i="0" lang="en-US" sz="240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Coat/bag check, helping companies, student sign-in</a:t>
            </a:r>
          </a:p>
          <a:p>
            <a:pPr indent="-284163" lvl="1" marL="741363" marR="0" rtl="0" algn="l"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PT Sans"/>
              <a:buChar char="–"/>
            </a:pPr>
            <a:r>
              <a:rPr b="1" baseline="0" i="1" lang="en-US" sz="200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Thursday, September 17, 7am-4pm</a:t>
            </a:r>
          </a:p>
          <a:p>
            <a:pPr indent="-3413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Coordinating interviews, cleanup/tear-down</a:t>
            </a:r>
          </a:p>
          <a:p>
            <a:pPr indent="-284163" lvl="1" marL="7413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b="0" baseline="0" i="1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Friday, September 18, 8am-4pm</a:t>
            </a:r>
          </a:p>
          <a:p>
            <a:pPr indent="-3413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Why?</a:t>
            </a:r>
          </a:p>
          <a:p>
            <a:pPr indent="-284163" lvl="1" marL="7413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Meet and interact with company reps</a:t>
            </a:r>
          </a:p>
          <a:p>
            <a:pPr indent="-284163" lvl="1" marL="7413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–"/>
            </a:pPr>
            <a:r>
              <a:rPr b="0" baseline="0" i="0" lang="en-US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Get to know Tribunal execs, gateway to getting more involved</a:t>
            </a:r>
          </a:p>
          <a:p>
            <a:pPr indent="-3413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T Sans"/>
              <a:buChar char="•"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Email Nathan Ball at </a:t>
            </a:r>
            <a:r>
              <a:rPr b="0" baseline="0" i="0" lang="en-US" sz="2400" u="sng" cap="none" strike="noStrike">
                <a:solidFill>
                  <a:schemeClr val="hlink"/>
                </a:solidFill>
                <a:latin typeface="PT Sans"/>
                <a:ea typeface="PT Sans"/>
                <a:cs typeface="PT Sans"/>
                <a:sym typeface="PT Sans"/>
                <a:hlinkClick r:id="rId3"/>
              </a:rPr>
              <a:t>ballnn@mail.uc.edu</a:t>
            </a:r>
            <a:r>
              <a:rPr b="0" baseline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 if you’re interested in helping out!</a:t>
            </a:r>
          </a:p>
          <a:p>
            <a:pPr indent="-157162" lvl="1" marL="7413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t/>
            </a:r>
            <a:endParaRPr b="0" baseline="0" i="0" sz="20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188913" lvl="0" marL="34131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t/>
            </a:r>
            <a:endParaRPr b="0" baseline="0" i="0" sz="2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157162" lvl="1" marL="74136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t/>
            </a:r>
            <a:endParaRPr b="0" baseline="0" i="0" sz="20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Shape 1166"/>
          <p:cNvSpPr txBox="1"/>
          <p:nvPr>
            <p:ph type="title"/>
          </p:nvPr>
        </p:nvSpPr>
        <p:spPr>
          <a:xfrm>
            <a:off x="670560" y="838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Constructive Criticism</a:t>
            </a:r>
          </a:p>
        </p:txBody>
      </p:sp>
      <p:sp>
        <p:nvSpPr>
          <p:cNvPr id="1167" name="Shape 1167"/>
          <p:cNvSpPr txBox="1"/>
          <p:nvPr>
            <p:ph idx="1" type="body"/>
          </p:nvPr>
        </p:nvSpPr>
        <p:spPr>
          <a:xfrm>
            <a:off x="441960" y="2362200"/>
            <a:ext cx="8686800" cy="2209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do you like/dislike about the college?</a:t>
            </a: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Comments / Questions?</a:t>
            </a: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PT Sans"/>
              <a:buNone/>
            </a:pPr>
            <a:r>
              <a:rPr b="0" baseline="0" i="0" lang="en-US" sz="240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questions.ceastribunal@gmail.com</a:t>
            </a:r>
          </a:p>
          <a:p>
            <a:pPr indent="0" lvl="0" marL="0" marR="0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t/>
            </a:r>
            <a:endParaRPr b="0" baseline="0" i="0" sz="2400" u="none" cap="none" strike="noStrike">
              <a:solidFill>
                <a:srgbClr val="FF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b="0" baseline="0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would you like to see Tribunal do next?</a:t>
            </a: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PT Sans"/>
              <a:buNone/>
            </a:pPr>
            <a:r>
              <a:t/>
            </a:r>
            <a:endParaRPr b="0" baseline="0" i="0" sz="32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Shape 1173"/>
          <p:cNvSpPr txBox="1"/>
          <p:nvPr>
            <p:ph type="ctrTitle"/>
          </p:nvPr>
        </p:nvSpPr>
        <p:spPr>
          <a:xfrm>
            <a:off x="914400" y="2362201"/>
            <a:ext cx="7619999" cy="990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-US" sz="44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Next Meeting:</a:t>
            </a:r>
          </a:p>
        </p:txBody>
      </p:sp>
      <p:sp>
        <p:nvSpPr>
          <p:cNvPr id="1174" name="Shape 1174"/>
          <p:cNvSpPr txBox="1"/>
          <p:nvPr>
            <p:ph idx="1" type="subTitle"/>
          </p:nvPr>
        </p:nvSpPr>
        <p:spPr>
          <a:xfrm>
            <a:off x="1447800" y="3352801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September 21, 2015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5:30PM</a:t>
            </a:r>
          </a:p>
          <a:p>
            <a: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T Sans"/>
              <a:buNone/>
            </a:pPr>
            <a:r>
              <a:rPr lang="en-US" sz="32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525 Old Chem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/>
          <p:nvPr>
            <p:ph type="title"/>
          </p:nvPr>
        </p:nvSpPr>
        <p:spPr>
          <a:xfrm>
            <a:off x="273843" y="554025"/>
            <a:ext cx="4347183" cy="863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b="0" baseline="0" i="0" lang="en-US" sz="6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WHAT IS IT?</a:t>
            </a:r>
          </a:p>
        </p:txBody>
      </p:sp>
      <p:sp>
        <p:nvSpPr>
          <p:cNvPr id="387" name="Shape 387"/>
          <p:cNvSpPr txBox="1"/>
          <p:nvPr>
            <p:ph idx="1" type="body"/>
          </p:nvPr>
        </p:nvSpPr>
        <p:spPr>
          <a:xfrm>
            <a:off x="0" y="1522063"/>
            <a:ext cx="7796030" cy="37314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1" baseline="0" i="0" sz="15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75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1" baseline="0" i="0" lang="en-US" sz="17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CITY-WIDE BEAUTIFICATION PROJECT</a:t>
            </a:r>
          </a:p>
          <a:p>
            <a:pPr indent="0" lvl="0" marL="0" marR="0" rtl="0" algn="l">
              <a:lnSpc>
                <a:spcPct val="110000"/>
              </a:lnSpc>
              <a:spcBef>
                <a:spcPts val="75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1" baseline="0" i="1" lang="en-US" sz="1125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    WILL OCCUR ONCE EVERY SEMESTER</a:t>
            </a:r>
          </a:p>
          <a:p>
            <a:pPr indent="0" lvl="0" marL="0" marR="0" rtl="0" algn="l">
              <a:lnSpc>
                <a:spcPct val="110000"/>
              </a:lnSpc>
              <a:spcBef>
                <a:spcPts val="75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1" baseline="0" i="0" sz="15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75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1" baseline="0" i="0" sz="15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75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1" baseline="0" i="0" sz="15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75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1" baseline="0" i="0" lang="en-US" sz="19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MISSION: </a:t>
            </a:r>
          </a:p>
          <a:p>
            <a:pPr indent="-171450" lvl="1" marL="514350" marR="0" rtl="0" algn="l">
              <a:lnSpc>
                <a:spcPct val="110000"/>
              </a:lnSpc>
              <a:spcBef>
                <a:spcPts val="375"/>
              </a:spcBef>
              <a:buClr>
                <a:schemeClr val="accent1"/>
              </a:buClr>
              <a:buSzPct val="154285"/>
              <a:buFont typeface="Arial"/>
              <a:buChar char="•"/>
            </a:pPr>
            <a:r>
              <a:rPr b="1" baseline="0" i="1" lang="en-US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ENCOURAGE</a:t>
            </a:r>
            <a:r>
              <a:rPr b="0" baseline="0" i="0" lang="en-US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  ALL TO KEEP OUR CITY SAFE &amp; CLEAN​</a:t>
            </a:r>
          </a:p>
          <a:p>
            <a:pPr indent="-171450" lvl="1" marL="514350" marR="0" rtl="0" algn="l">
              <a:lnSpc>
                <a:spcPct val="110000"/>
              </a:lnSpc>
              <a:spcBef>
                <a:spcPts val="375"/>
              </a:spcBef>
              <a:buClr>
                <a:schemeClr val="accent1"/>
              </a:buClr>
              <a:buSzPct val="154285"/>
              <a:buFont typeface="Arial"/>
              <a:buChar char="•"/>
            </a:pPr>
            <a:r>
              <a:rPr b="1" baseline="0" i="1" lang="en-US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ENGAGE</a:t>
            </a:r>
            <a:r>
              <a:rPr b="0" baseline="0" i="0" lang="en-US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  EVERY NEIGHBORHOOD</a:t>
            </a:r>
          </a:p>
          <a:p>
            <a:pPr indent="-171450" lvl="1" marL="514350" marR="0" rtl="0" algn="l">
              <a:lnSpc>
                <a:spcPct val="110000"/>
              </a:lnSpc>
              <a:spcBef>
                <a:spcPts val="375"/>
              </a:spcBef>
              <a:buClr>
                <a:schemeClr val="accent1"/>
              </a:buClr>
              <a:buSzPct val="154285"/>
              <a:buFont typeface="Arial"/>
              <a:buChar char="•"/>
            </a:pPr>
            <a:r>
              <a:rPr b="1" baseline="0" i="1" lang="en-US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UNIFY</a:t>
            </a:r>
            <a:r>
              <a:rPr b="1" baseline="0" i="0" lang="en-US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  </a:t>
            </a:r>
            <a:r>
              <a:rPr b="0" baseline="0" i="0" lang="en-US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THROUGH TEAMWORK AND SERVICE</a:t>
            </a:r>
            <a:r>
              <a:rPr b="1" baseline="0" i="0" lang="en-US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 </a:t>
            </a:r>
            <a:r>
              <a:rPr b="0" baseline="0" i="0" lang="en-US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​</a:t>
            </a:r>
          </a:p>
          <a:p>
            <a:pPr indent="-171450" lvl="1" marL="514350" marR="0" rtl="0" algn="l">
              <a:lnSpc>
                <a:spcPct val="110000"/>
              </a:lnSpc>
              <a:spcBef>
                <a:spcPts val="375"/>
              </a:spcBef>
              <a:buClr>
                <a:schemeClr val="accent1"/>
              </a:buClr>
              <a:buSzPct val="154285"/>
              <a:buFont typeface="Arial"/>
              <a:buChar char="•"/>
            </a:pPr>
            <a:r>
              <a:rPr b="1" baseline="0" i="0" lang="en-US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SHOW </a:t>
            </a:r>
            <a:r>
              <a:rPr b="0" baseline="0" i="0" lang="en-US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WE CARE, THAT ALL NEIGHBORHOODS </a:t>
            </a:r>
            <a:r>
              <a:rPr b="1" baseline="0" i="0" lang="en-US" sz="135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MATTER</a:t>
            </a:r>
          </a:p>
        </p:txBody>
      </p:sp>
      <p:sp>
        <p:nvSpPr>
          <p:cNvPr id="388" name="Shape 388"/>
          <p:cNvSpPr/>
          <p:nvPr/>
        </p:nvSpPr>
        <p:spPr>
          <a:xfrm>
            <a:off x="159543" y="748902"/>
            <a:ext cx="228600" cy="2286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35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389" name="Shape 3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33326" y="554025"/>
            <a:ext cx="3882913" cy="2942600"/>
          </a:xfrm>
          <a:prstGeom prst="rect">
            <a:avLst/>
          </a:prstGeom>
          <a:noFill/>
          <a:ln cap="rnd" cmpd="sng" w="1270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/>
          <p:nvPr>
            <p:ph type="title"/>
          </p:nvPr>
        </p:nvSpPr>
        <p:spPr>
          <a:xfrm>
            <a:off x="0" y="1583450"/>
            <a:ext cx="2690100" cy="8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b="0" baseline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DIVERSITY</a:t>
            </a:r>
          </a:p>
        </p:txBody>
      </p:sp>
      <p:sp>
        <p:nvSpPr>
          <p:cNvPr id="534" name="Shape 534"/>
          <p:cNvSpPr/>
          <p:nvPr/>
        </p:nvSpPr>
        <p:spPr>
          <a:xfrm>
            <a:off x="159543" y="748902"/>
            <a:ext cx="228600" cy="2286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rIns="68575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350" u="none" cap="none" strike="noStrike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535" name="Shape 5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401" y="3304492"/>
            <a:ext cx="2763580" cy="1958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Shape 5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6319" y="3325807"/>
            <a:ext cx="2904602" cy="193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Shape 5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63156" y="397398"/>
            <a:ext cx="3037309" cy="1991006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Shape 538"/>
          <p:cNvSpPr txBox="1"/>
          <p:nvPr/>
        </p:nvSpPr>
        <p:spPr>
          <a:xfrm>
            <a:off x="5995496" y="1437993"/>
            <a:ext cx="2904899" cy="8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b="0" baseline="0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TEAMWORK</a:t>
            </a:r>
          </a:p>
        </p:txBody>
      </p:sp>
      <p:sp>
        <p:nvSpPr>
          <p:cNvPr id="539" name="Shape 539"/>
          <p:cNvSpPr txBox="1"/>
          <p:nvPr/>
        </p:nvSpPr>
        <p:spPr>
          <a:xfrm>
            <a:off x="2676699" y="2329190"/>
            <a:ext cx="3543058" cy="89119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rIns="68575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b="0" baseline="0" i="0" lang="en-US" sz="375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ENGAGEMENT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/>
          <p:nvPr>
            <p:ph type="title"/>
          </p:nvPr>
        </p:nvSpPr>
        <p:spPr>
          <a:xfrm>
            <a:off x="393230" y="372931"/>
            <a:ext cx="7797662" cy="863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b="0" baseline="0" i="0" lang="en-US" sz="6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JOIN THE CREW</a:t>
            </a:r>
          </a:p>
        </p:txBody>
      </p:sp>
      <p:sp>
        <p:nvSpPr>
          <p:cNvPr id="580" name="Shape 580"/>
          <p:cNvSpPr txBox="1"/>
          <p:nvPr>
            <p:ph idx="1" type="body"/>
          </p:nvPr>
        </p:nvSpPr>
        <p:spPr>
          <a:xfrm>
            <a:off x="-230989" y="1998156"/>
            <a:ext cx="3454040" cy="29799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baseline="0" i="0" lang="en-US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REGISTER TODAY</a:t>
            </a:r>
          </a:p>
          <a:p>
            <a:pPr indent="0" lvl="0" marL="0" marR="0" rtl="0" algn="ctr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1" baseline="0" i="0" lang="en-US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HTTP://BIT.LY/CINCYCLEANUP2015</a:t>
            </a:r>
          </a:p>
          <a:p>
            <a:pPr indent="0" lvl="0" marL="0" marR="0" rtl="0" algn="ctr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Font typeface="Arial"/>
              <a:buNone/>
            </a:pPr>
            <a:r>
              <a:t/>
            </a:r>
            <a:endParaRPr b="0" baseline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75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1" baseline="0" i="0" lang="en-US" sz="12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REGISTRATION CLOSES OCT 1ST</a:t>
            </a:r>
            <a:r>
              <a:rPr b="1" baseline="0" i="0" lang="en-US" sz="15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​</a:t>
            </a:r>
          </a:p>
        </p:txBody>
      </p:sp>
      <p:sp>
        <p:nvSpPr>
          <p:cNvPr id="581" name="Shape 581"/>
          <p:cNvSpPr/>
          <p:nvPr/>
        </p:nvSpPr>
        <p:spPr>
          <a:xfrm>
            <a:off x="326208" y="1717990"/>
            <a:ext cx="241925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Volunteer</a:t>
            </a:r>
          </a:p>
        </p:txBody>
      </p:sp>
      <p:sp>
        <p:nvSpPr>
          <p:cNvPr id="582" name="Shape 582"/>
          <p:cNvSpPr/>
          <p:nvPr/>
        </p:nvSpPr>
        <p:spPr>
          <a:xfrm>
            <a:off x="2989083" y="1685338"/>
            <a:ext cx="306526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Crew Leader</a:t>
            </a:r>
          </a:p>
        </p:txBody>
      </p:sp>
      <p:sp>
        <p:nvSpPr>
          <p:cNvPr id="583" name="Shape 583"/>
          <p:cNvSpPr/>
          <p:nvPr/>
        </p:nvSpPr>
        <p:spPr>
          <a:xfrm>
            <a:off x="6227262" y="1717990"/>
            <a:ext cx="256833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baseline="0" i="0" lang="en-US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Exec Board</a:t>
            </a:r>
          </a:p>
        </p:txBody>
      </p:sp>
      <p:cxnSp>
        <p:nvCxnSpPr>
          <p:cNvPr id="584" name="Shape 584"/>
          <p:cNvCxnSpPr/>
          <p:nvPr/>
        </p:nvCxnSpPr>
        <p:spPr>
          <a:xfrm flipH="1">
            <a:off x="2941251" y="1873010"/>
            <a:ext cx="6470" cy="3001993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5" name="Shape 585"/>
          <p:cNvCxnSpPr/>
          <p:nvPr/>
        </p:nvCxnSpPr>
        <p:spPr>
          <a:xfrm flipH="1">
            <a:off x="6033885" y="1873010"/>
            <a:ext cx="6470" cy="3001993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6" name="Shape 586"/>
          <p:cNvSpPr/>
          <p:nvPr/>
        </p:nvSpPr>
        <p:spPr>
          <a:xfrm>
            <a:off x="2208038" y="2772558"/>
            <a:ext cx="4572000" cy="715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Want to lead a clean-up crew? ​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baseline="0" i="0" lang="en-US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Email cincycleanup@gmail.com</a:t>
            </a:r>
          </a:p>
        </p:txBody>
      </p:sp>
      <p:sp>
        <p:nvSpPr>
          <p:cNvPr id="587" name="Shape 587"/>
          <p:cNvSpPr/>
          <p:nvPr/>
        </p:nvSpPr>
        <p:spPr>
          <a:xfrm>
            <a:off x="6203998" y="2772559"/>
            <a:ext cx="2469310" cy="1546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Join our leadership! 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baseline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baseline="0" i="0" lang="en-US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 opportunity to </a:t>
            </a:r>
            <a:r>
              <a:rPr b="1" baseline="0" i="1" lang="en-US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organize</a:t>
            </a:r>
            <a:r>
              <a:rPr b="1" baseline="0" i="0" lang="en-US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baseline="0" i="1" lang="en-US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network</a:t>
            </a:r>
            <a:r>
              <a:rPr b="1" baseline="0" i="0" lang="en-US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with city and business leaders, &amp; </a:t>
            </a:r>
            <a:r>
              <a:rPr b="1" baseline="0" i="1" lang="en-US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grow </a:t>
            </a:r>
            <a:r>
              <a:rPr b="1" baseline="0" i="0" lang="en-US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our initiative 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0" baseline="0" i="0" lang="en-US" sz="135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​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/>
          <p:nvPr/>
        </p:nvSpPr>
        <p:spPr>
          <a:xfrm>
            <a:off x="1447800" y="381000"/>
            <a:ext cx="7315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Purpose</a:t>
            </a:r>
          </a:p>
        </p:txBody>
      </p:sp>
      <p:sp>
        <p:nvSpPr>
          <p:cNvPr id="593" name="Shape 593"/>
          <p:cNvSpPr/>
          <p:nvPr/>
        </p:nvSpPr>
        <p:spPr>
          <a:xfrm>
            <a:off x="1168400" y="1752600"/>
            <a:ext cx="7594599" cy="380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t/>
            </a:r>
            <a:endParaRPr b="0" baseline="0" i="0" sz="44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594" name="Shape 594"/>
          <p:cNvSpPr txBox="1"/>
          <p:nvPr/>
        </p:nvSpPr>
        <p:spPr>
          <a:xfrm>
            <a:off x="895675" y="1524000"/>
            <a:ext cx="8001000" cy="3293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we are: CEAS Branch of Student Government</a:t>
            </a:r>
          </a:p>
          <a:p>
            <a:pPr indent="-285750" lvl="0" marL="28575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What we do:</a:t>
            </a:r>
          </a:p>
          <a:p>
            <a:pPr indent="-571500" lvl="1" marL="10287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Host programs for the college</a:t>
            </a:r>
          </a:p>
          <a:p>
            <a:pPr indent="-571500" lvl="1" marL="10287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Input on curriculum, grievances, and student/faculty relations</a:t>
            </a:r>
          </a:p>
          <a:p>
            <a:pPr indent="-571500" lvl="1" marL="1028700" marR="0" rtl="0" algn="l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b="0" baseline="0" i="0" lang="en-US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Improve student experience in the college</a:t>
            </a:r>
          </a:p>
          <a:p>
            <a:pPr indent="-317500" lvl="1" marL="1028700" marR="0" rtl="0" algn="l">
              <a:spcBef>
                <a:spcPts val="0"/>
              </a:spcBef>
              <a:buClr>
                <a:schemeClr val="dk1"/>
              </a:buClr>
              <a:buFont typeface="Courier New"/>
              <a:buNone/>
            </a:pPr>
            <a:r>
              <a:t/>
            </a:r>
            <a:endParaRPr b="0" baseline="0" i="0" sz="40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/>
          <p:nvPr>
            <p:ph type="ctrTitle"/>
          </p:nvPr>
        </p:nvSpPr>
        <p:spPr>
          <a:xfrm>
            <a:off x="3717632" y="1090995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1800" u="none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President</a:t>
            </a:r>
          </a:p>
        </p:txBody>
      </p:sp>
      <p:cxnSp>
        <p:nvCxnSpPr>
          <p:cNvPr id="600" name="Shape 600"/>
          <p:cNvCxnSpPr/>
          <p:nvPr/>
        </p:nvCxnSpPr>
        <p:spPr>
          <a:xfrm>
            <a:off x="4880260" y="1506775"/>
            <a:ext cx="0" cy="3047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1" name="Shape 601"/>
          <p:cNvCxnSpPr/>
          <p:nvPr/>
        </p:nvCxnSpPr>
        <p:spPr>
          <a:xfrm rot="10800000">
            <a:off x="1162567" y="1802334"/>
            <a:ext cx="39486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02" name="Shape 602"/>
          <p:cNvCxnSpPr/>
          <p:nvPr/>
        </p:nvCxnSpPr>
        <p:spPr>
          <a:xfrm rot="10800000">
            <a:off x="5114668" y="1802334"/>
            <a:ext cx="314609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3" name="Shape 603"/>
          <p:cNvSpPr txBox="1"/>
          <p:nvPr/>
        </p:nvSpPr>
        <p:spPr>
          <a:xfrm>
            <a:off x="2701628" y="2342590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b="1" baseline="0" i="0" lang="en-US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Vice President</a:t>
            </a:r>
          </a:p>
        </p:txBody>
      </p:sp>
      <p:sp>
        <p:nvSpPr>
          <p:cNvPr id="604" name="Shape 604"/>
          <p:cNvSpPr txBox="1"/>
          <p:nvPr/>
        </p:nvSpPr>
        <p:spPr>
          <a:xfrm>
            <a:off x="4926441" y="2342590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b="1" baseline="0" i="0" lang="en-US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Associate Vice President</a:t>
            </a:r>
          </a:p>
        </p:txBody>
      </p:sp>
      <p:sp>
        <p:nvSpPr>
          <p:cNvPr id="605" name="Shape 605"/>
          <p:cNvSpPr txBox="1"/>
          <p:nvPr/>
        </p:nvSpPr>
        <p:spPr>
          <a:xfrm>
            <a:off x="-7" y="2342589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b="1" baseline="0" i="0" lang="en-US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Secretary</a:t>
            </a:r>
          </a:p>
        </p:txBody>
      </p:sp>
      <p:sp>
        <p:nvSpPr>
          <p:cNvPr id="606" name="Shape 606"/>
          <p:cNvSpPr txBox="1"/>
          <p:nvPr/>
        </p:nvSpPr>
        <p:spPr>
          <a:xfrm>
            <a:off x="1183400" y="2342589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b="1" baseline="0" i="0" lang="en-US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Treasurer</a:t>
            </a:r>
          </a:p>
        </p:txBody>
      </p:sp>
      <p:sp>
        <p:nvSpPr>
          <p:cNvPr id="607" name="Shape 607"/>
          <p:cNvSpPr txBox="1"/>
          <p:nvPr/>
        </p:nvSpPr>
        <p:spPr>
          <a:xfrm>
            <a:off x="7098140" y="2342588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PT Sans"/>
              <a:buNone/>
            </a:pPr>
            <a:r>
              <a:rPr b="1" baseline="0" i="0" lang="en-US" sz="135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Senators (X2)</a:t>
            </a:r>
          </a:p>
        </p:txBody>
      </p:sp>
      <p:cxnSp>
        <p:nvCxnSpPr>
          <p:cNvPr id="608" name="Shape 608"/>
          <p:cNvCxnSpPr>
            <a:endCxn id="605" idx="0"/>
          </p:cNvCxnSpPr>
          <p:nvPr/>
        </p:nvCxnSpPr>
        <p:spPr>
          <a:xfrm>
            <a:off x="1162642" y="1802289"/>
            <a:ext cx="0" cy="540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609" name="Shape 609"/>
          <p:cNvCxnSpPr/>
          <p:nvPr/>
        </p:nvCxnSpPr>
        <p:spPr>
          <a:xfrm>
            <a:off x="2346028" y="1793098"/>
            <a:ext cx="0" cy="5402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610" name="Shape 610"/>
          <p:cNvCxnSpPr/>
          <p:nvPr/>
        </p:nvCxnSpPr>
        <p:spPr>
          <a:xfrm>
            <a:off x="3861942" y="1802334"/>
            <a:ext cx="0" cy="5402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611" name="Shape 611"/>
          <p:cNvCxnSpPr/>
          <p:nvPr/>
        </p:nvCxnSpPr>
        <p:spPr>
          <a:xfrm>
            <a:off x="6062512" y="1802333"/>
            <a:ext cx="0" cy="5402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612" name="Shape 612"/>
          <p:cNvCxnSpPr/>
          <p:nvPr/>
        </p:nvCxnSpPr>
        <p:spPr>
          <a:xfrm>
            <a:off x="8260767" y="1811432"/>
            <a:ext cx="0" cy="5402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613" name="Shape 613"/>
          <p:cNvCxnSpPr/>
          <p:nvPr/>
        </p:nvCxnSpPr>
        <p:spPr>
          <a:xfrm>
            <a:off x="3864260" y="2756166"/>
            <a:ext cx="0" cy="1133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4" name="Shape 614"/>
          <p:cNvCxnSpPr/>
          <p:nvPr/>
        </p:nvCxnSpPr>
        <p:spPr>
          <a:xfrm>
            <a:off x="6058473" y="2756166"/>
            <a:ext cx="0" cy="11337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5" name="Shape 615"/>
          <p:cNvCxnSpPr/>
          <p:nvPr/>
        </p:nvCxnSpPr>
        <p:spPr>
          <a:xfrm rot="10800000">
            <a:off x="1601443" y="3889751"/>
            <a:ext cx="226049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6" name="Shape 616"/>
          <p:cNvCxnSpPr/>
          <p:nvPr/>
        </p:nvCxnSpPr>
        <p:spPr>
          <a:xfrm>
            <a:off x="1599033" y="3894294"/>
            <a:ext cx="0" cy="5402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617" name="Shape 617"/>
          <p:cNvCxnSpPr/>
          <p:nvPr/>
        </p:nvCxnSpPr>
        <p:spPr>
          <a:xfrm flipH="1">
            <a:off x="2323747" y="3894294"/>
            <a:ext cx="1500" cy="10670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618" name="Shape 618"/>
          <p:cNvCxnSpPr/>
          <p:nvPr/>
        </p:nvCxnSpPr>
        <p:spPr>
          <a:xfrm>
            <a:off x="3093301" y="3894294"/>
            <a:ext cx="1500" cy="131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619" name="Shape 619"/>
          <p:cNvCxnSpPr/>
          <p:nvPr/>
        </p:nvCxnSpPr>
        <p:spPr>
          <a:xfrm>
            <a:off x="3864826" y="3885210"/>
            <a:ext cx="0" cy="1667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620" name="Shape 620"/>
          <p:cNvSpPr txBox="1"/>
          <p:nvPr/>
        </p:nvSpPr>
        <p:spPr>
          <a:xfrm>
            <a:off x="342296" y="4379132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baseline="0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Career Fair (X2)</a:t>
            </a:r>
          </a:p>
        </p:txBody>
      </p:sp>
      <p:sp>
        <p:nvSpPr>
          <p:cNvPr id="621" name="Shape 621"/>
          <p:cNvSpPr txBox="1"/>
          <p:nvPr/>
        </p:nvSpPr>
        <p:spPr>
          <a:xfrm>
            <a:off x="1162620" y="4794912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baseline="0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EWeek (</a:t>
            </a:r>
            <a:r>
              <a:rPr b="1" lang="en-US" sz="1350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X2)</a:t>
            </a:r>
          </a:p>
        </p:txBody>
      </p:sp>
      <p:sp>
        <p:nvSpPr>
          <p:cNvPr id="622" name="Shape 622"/>
          <p:cNvSpPr txBox="1"/>
          <p:nvPr/>
        </p:nvSpPr>
        <p:spPr>
          <a:xfrm>
            <a:off x="1974264" y="5094735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baseline="0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Luau</a:t>
            </a:r>
          </a:p>
        </p:txBody>
      </p:sp>
      <p:sp>
        <p:nvSpPr>
          <p:cNvPr id="623" name="Shape 623"/>
          <p:cNvSpPr txBox="1"/>
          <p:nvPr/>
        </p:nvSpPr>
        <p:spPr>
          <a:xfrm>
            <a:off x="2733372" y="5438005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baseline="0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Special Events</a:t>
            </a:r>
          </a:p>
        </p:txBody>
      </p:sp>
      <p:cxnSp>
        <p:nvCxnSpPr>
          <p:cNvPr id="624" name="Shape 624"/>
          <p:cNvCxnSpPr/>
          <p:nvPr/>
        </p:nvCxnSpPr>
        <p:spPr>
          <a:xfrm>
            <a:off x="6053841" y="3881746"/>
            <a:ext cx="0" cy="1667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625" name="Shape 625"/>
          <p:cNvCxnSpPr/>
          <p:nvPr/>
        </p:nvCxnSpPr>
        <p:spPr>
          <a:xfrm>
            <a:off x="6637478" y="3889753"/>
            <a:ext cx="0" cy="14129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626" name="Shape 626"/>
          <p:cNvCxnSpPr/>
          <p:nvPr/>
        </p:nvCxnSpPr>
        <p:spPr>
          <a:xfrm>
            <a:off x="7251696" y="3881748"/>
            <a:ext cx="0" cy="10796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627" name="Shape 627"/>
          <p:cNvCxnSpPr/>
          <p:nvPr/>
        </p:nvCxnSpPr>
        <p:spPr>
          <a:xfrm>
            <a:off x="7875150" y="3881746"/>
            <a:ext cx="0" cy="825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628" name="Shape 628"/>
          <p:cNvCxnSpPr/>
          <p:nvPr/>
        </p:nvCxnSpPr>
        <p:spPr>
          <a:xfrm>
            <a:off x="8559795" y="3889753"/>
            <a:ext cx="0" cy="6626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629" name="Shape 629"/>
          <p:cNvCxnSpPr/>
          <p:nvPr/>
        </p:nvCxnSpPr>
        <p:spPr>
          <a:xfrm flipH="1" rot="10800000">
            <a:off x="6042887" y="3881653"/>
            <a:ext cx="2516999" cy="8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0" name="Shape 630"/>
          <p:cNvSpPr txBox="1"/>
          <p:nvPr/>
        </p:nvSpPr>
        <p:spPr>
          <a:xfrm>
            <a:off x="4899883" y="5438385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baseline="0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Collegiate Affairs</a:t>
            </a:r>
          </a:p>
        </p:txBody>
      </p:sp>
      <p:sp>
        <p:nvSpPr>
          <p:cNvPr id="631" name="Shape 631"/>
          <p:cNvSpPr txBox="1"/>
          <p:nvPr/>
        </p:nvSpPr>
        <p:spPr>
          <a:xfrm>
            <a:off x="5493032" y="5127967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baseline="0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Recognition</a:t>
            </a:r>
          </a:p>
        </p:txBody>
      </p:sp>
      <p:sp>
        <p:nvSpPr>
          <p:cNvPr id="632" name="Shape 632"/>
          <p:cNvSpPr txBox="1"/>
          <p:nvPr/>
        </p:nvSpPr>
        <p:spPr>
          <a:xfrm>
            <a:off x="6089069" y="4856101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baseline="0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SOCC</a:t>
            </a:r>
          </a:p>
        </p:txBody>
      </p:sp>
      <p:sp>
        <p:nvSpPr>
          <p:cNvPr id="633" name="Shape 633"/>
          <p:cNvSpPr txBox="1"/>
          <p:nvPr/>
        </p:nvSpPr>
        <p:spPr>
          <a:xfrm>
            <a:off x="6712523" y="4615919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baseline="0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FELD</a:t>
            </a:r>
          </a:p>
        </p:txBody>
      </p:sp>
      <p:sp>
        <p:nvSpPr>
          <p:cNvPr id="634" name="Shape 634"/>
          <p:cNvSpPr txBox="1"/>
          <p:nvPr/>
        </p:nvSpPr>
        <p:spPr>
          <a:xfrm>
            <a:off x="7397167" y="4435225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baseline="0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Public Affairs</a:t>
            </a:r>
          </a:p>
        </p:txBody>
      </p:sp>
      <p:cxnSp>
        <p:nvCxnSpPr>
          <p:cNvPr id="635" name="Shape 635"/>
          <p:cNvCxnSpPr/>
          <p:nvPr/>
        </p:nvCxnSpPr>
        <p:spPr>
          <a:xfrm>
            <a:off x="4880257" y="1797716"/>
            <a:ext cx="0" cy="1392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636" name="Shape 636"/>
          <p:cNvSpPr txBox="1"/>
          <p:nvPr/>
        </p:nvSpPr>
        <p:spPr>
          <a:xfrm>
            <a:off x="3737255" y="3053649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baseline="0" i="0" lang="en-US" sz="135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Technology</a:t>
            </a:r>
          </a:p>
        </p:txBody>
      </p:sp>
      <p:sp>
        <p:nvSpPr>
          <p:cNvPr id="637" name="Shape 637"/>
          <p:cNvSpPr txBox="1"/>
          <p:nvPr/>
        </p:nvSpPr>
        <p:spPr>
          <a:xfrm>
            <a:off x="1246350" y="6081080"/>
            <a:ext cx="7307099" cy="3692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baseline="0" i="0" lang="en-US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OFFICERS are in black. </a:t>
            </a:r>
            <a:r>
              <a:rPr b="1" baseline="0" i="0" lang="en-US" sz="1800" u="none" cap="none" strike="noStrike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COMMITTEE CHAIRS are in red.</a:t>
            </a:r>
          </a:p>
        </p:txBody>
      </p:sp>
      <p:sp>
        <p:nvSpPr>
          <p:cNvPr id="638" name="Shape 638"/>
          <p:cNvSpPr txBox="1"/>
          <p:nvPr/>
        </p:nvSpPr>
        <p:spPr>
          <a:xfrm>
            <a:off x="1275769" y="270254"/>
            <a:ext cx="7637399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baseline="0" i="0" lang="en-US" sz="32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CEAS TRIBUNAL EXECUTIVE STRUCTURE</a:t>
            </a:r>
          </a:p>
        </p:txBody>
      </p:sp>
      <p:sp>
        <p:nvSpPr>
          <p:cNvPr id="639" name="Shape 639"/>
          <p:cNvSpPr txBox="1"/>
          <p:nvPr/>
        </p:nvSpPr>
        <p:spPr>
          <a:xfrm>
            <a:off x="6042867" y="3116175"/>
            <a:ext cx="23252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lang="en-US" sz="1350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Innovation</a:t>
            </a:r>
          </a:p>
        </p:txBody>
      </p:sp>
      <p:cxnSp>
        <p:nvCxnSpPr>
          <p:cNvPr id="640" name="Shape 640"/>
          <p:cNvCxnSpPr/>
          <p:nvPr/>
        </p:nvCxnSpPr>
        <p:spPr>
          <a:xfrm>
            <a:off x="7205532" y="1802316"/>
            <a:ext cx="0" cy="1392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641" name="Shape 641"/>
          <p:cNvCxnSpPr/>
          <p:nvPr/>
        </p:nvCxnSpPr>
        <p:spPr>
          <a:xfrm>
            <a:off x="5577970" y="3888791"/>
            <a:ext cx="0" cy="662699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642" name="Shape 642"/>
          <p:cNvCxnSpPr/>
          <p:nvPr/>
        </p:nvCxnSpPr>
        <p:spPr>
          <a:xfrm>
            <a:off x="5573175" y="3888800"/>
            <a:ext cx="485399" cy="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3" name="Shape 643"/>
          <p:cNvSpPr txBox="1"/>
          <p:nvPr/>
        </p:nvSpPr>
        <p:spPr>
          <a:xfrm>
            <a:off x="5086375" y="4846175"/>
            <a:ext cx="943799" cy="415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PT Sans"/>
              <a:buNone/>
            </a:pPr>
            <a:r>
              <a:rPr b="1" lang="en-US" sz="1350">
                <a:solidFill>
                  <a:srgbClr val="FF0000"/>
                </a:solidFill>
                <a:latin typeface="PT Sans"/>
                <a:ea typeface="PT Sans"/>
                <a:cs typeface="PT Sans"/>
                <a:sym typeface="PT Sans"/>
              </a:rPr>
              <a:t>Order of the Engineer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 txBox="1"/>
          <p:nvPr>
            <p:ph type="title"/>
          </p:nvPr>
        </p:nvSpPr>
        <p:spPr>
          <a:xfrm>
            <a:off x="228600" y="457202"/>
            <a:ext cx="8915400" cy="758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-US" sz="4400" u="sng" cap="none" strike="noStrike">
                <a:solidFill>
                  <a:schemeClr val="dk2"/>
                </a:solidFill>
                <a:latin typeface="PT Sans"/>
                <a:ea typeface="PT Sans"/>
                <a:cs typeface="PT Sans"/>
                <a:sym typeface="PT Sans"/>
              </a:rPr>
              <a:t>Tribunal Officers</a:t>
            </a:r>
          </a:p>
        </p:txBody>
      </p:sp>
      <p:graphicFrame>
        <p:nvGraphicFramePr>
          <p:cNvPr id="649" name="Shape 649"/>
          <p:cNvGraphicFramePr/>
          <p:nvPr/>
        </p:nvGraphicFramePr>
        <p:xfrm>
          <a:off x="0" y="1524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{95DEB00C-5EE3-4B8B-B1B8-87367ED11F3E}</a:tableStyleId>
              </a:tblPr>
              <a:tblGrid>
                <a:gridCol w="4419700"/>
                <a:gridCol w="152300"/>
                <a:gridCol w="75950"/>
                <a:gridCol w="4472250"/>
              </a:tblGrid>
              <a:tr h="533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President: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200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Carlo Perottino</a:t>
                      </a:r>
                    </a:p>
                  </a:txBody>
                  <a:tcPr marT="33450" marB="33450" marR="50425" marL="50425" anchor="ctr"/>
                </a:tc>
                <a:tc hMerge="1"/>
              </a:tr>
              <a:tr h="737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Vice President: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200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Nathan Ball</a:t>
                      </a:r>
                    </a:p>
                  </a:txBody>
                  <a:tcPr marT="33450" marB="33450" marR="50425" marL="50425" anchor="ctr"/>
                </a:tc>
                <a:tc hMerge="1"/>
              </a:tr>
              <a:tr h="737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Associate Vice President: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200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Nathan Hamit</a:t>
                      </a:r>
                    </a:p>
                  </a:txBody>
                  <a:tcPr marT="33450" marB="33450" marR="50425" marL="50425" anchor="ctr"/>
                </a:tc>
                <a:tc hMerge="1"/>
              </a:tr>
              <a:tr h="533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Treasurer: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200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lang="en-US" sz="2200"/>
                        <a:t>Max Inniger</a:t>
                      </a:r>
                    </a:p>
                  </a:txBody>
                  <a:tcPr marT="33450" marB="33450" marR="50425" marL="50425" anchor="ctr"/>
                </a:tc>
                <a:tc hMerge="1"/>
              </a:tr>
              <a:tr h="5810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Secretary: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200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Spencer King</a:t>
                      </a:r>
                    </a:p>
                  </a:txBody>
                  <a:tcPr marT="33450" marB="33450" marR="50425" marL="50425" anchor="ctr"/>
                </a:tc>
                <a:tc hMerge="1"/>
              </a:tr>
              <a:tr h="757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Senators:</a:t>
                      </a:r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200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John Lewnard</a:t>
                      </a:r>
                    </a:p>
                    <a:p>
                      <a:pPr indent="0" lvl="0" marL="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sz="2200"/>
                        <a:t>Varun Nagarajan</a:t>
                      </a:r>
                    </a:p>
                  </a:txBody>
                  <a:tcPr marT="33450" marB="33450" marR="50425" marL="50425" anchor="ctr"/>
                </a:tc>
                <a:tc hMerge="1"/>
              </a:tr>
              <a:tr h="1423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baseline="0" sz="1600" u="none" cap="none" strike="noStrike"/>
                    </a:p>
                  </a:txBody>
                  <a:tcPr marT="33450" marB="33450" marR="50425" marL="50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1600" u="none" cap="none" strike="noStrike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baseline="0" sz="700" u="none" cap="none" strike="noStrike"/>
                    </a:p>
                  </a:txBody>
                  <a:tcPr marT="33450" marB="33450" marR="50425" marL="50425" anchor="ctr"/>
                </a:tc>
                <a:tc hMerge="1"/>
              </a:tr>
              <a:tr h="402225"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baseline="0" sz="2200" u="sng" cap="none" strike="noStrike"/>
                    </a:p>
                  </a:txBody>
                  <a:tcPr marT="33450" marB="33450" marR="50425" marL="50425" anchor="ctr"/>
                </a:tc>
                <a:tc hMerge="1"/>
                <a:tc hMerge="1"/>
                <a:tc hMerge="1"/>
              </a:tr>
              <a:tr h="402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baseline="0" sz="2200" u="none" cap="none" strike="noStrike"/>
                    </a:p>
                  </a:txBody>
                  <a:tcPr marT="33450" marB="33450" marR="50425" marL="50425" anchor="ctr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aseline="0" sz="2200" u="none" cap="none" strike="noStrike"/>
                    </a:p>
                  </a:txBody>
                  <a:tcPr marT="33450" marB="33450" marR="50425" marL="50425" anchor="ctr"/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baseline="0" sz="2200" u="none" cap="none" strike="noStrike"/>
                    </a:p>
                  </a:txBody>
                  <a:tcPr marT="33450" marB="33450" marR="50425" marL="50425" anchor="ctr"/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Main Event">
  <a:themeElements>
    <a:clrScheme name="Main Event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3_Main Event">
  <a:themeElements>
    <a:clrScheme name="Main Event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2_Main Event">
  <a:themeElements>
    <a:clrScheme name="Main Event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Main Event">
  <a:themeElements>
    <a:clrScheme name="Main Event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