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23" r:id="rId3"/>
    <p:sldMasterId id="2147483724" r:id="rId4"/>
    <p:sldMasterId id="2147483725" r:id="rId5"/>
    <p:sldMasterId id="2147483726" r:id="rId6"/>
    <p:sldMasterId id="2147483727" r:id="rId7"/>
    <p:sldMasterId id="2147483728" r:id="rId8"/>
    <p:sldMasterId id="214748372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y="6858000" cx="9144000"/>
  <p:notesSz cx="6858000" cy="9144000"/>
  <p:embeddedFontLst>
    <p:embeddedFont>
      <p:font typeface="PT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20" Type="http://schemas.openxmlformats.org/officeDocument/2006/relationships/slide" Target="slides/slide9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22" Type="http://schemas.openxmlformats.org/officeDocument/2006/relationships/slide" Target="slides/slide11.xml"/><Relationship Id="rId44" Type="http://schemas.openxmlformats.org/officeDocument/2006/relationships/font" Target="fonts/PTSans-regular.fntdata"/><Relationship Id="rId21" Type="http://schemas.openxmlformats.org/officeDocument/2006/relationships/slide" Target="slides/slide10.xml"/><Relationship Id="rId43" Type="http://schemas.openxmlformats.org/officeDocument/2006/relationships/slide" Target="slides/slide32.xml"/><Relationship Id="rId24" Type="http://schemas.openxmlformats.org/officeDocument/2006/relationships/slide" Target="slides/slide13.xml"/><Relationship Id="rId46" Type="http://schemas.openxmlformats.org/officeDocument/2006/relationships/font" Target="fonts/PTSans-italic.fntdata"/><Relationship Id="rId23" Type="http://schemas.openxmlformats.org/officeDocument/2006/relationships/slide" Target="slides/slide12.xml"/><Relationship Id="rId45" Type="http://schemas.openxmlformats.org/officeDocument/2006/relationships/font" Target="fonts/PT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47" Type="http://schemas.openxmlformats.org/officeDocument/2006/relationships/font" Target="fonts/PTSans-boldItalic.fntdata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slide" Target="slides/slide.xml"/><Relationship Id="rId33" Type="http://schemas.openxmlformats.org/officeDocument/2006/relationships/slide" Target="slides/slide22.xml"/><Relationship Id="rId10" Type="http://schemas.openxmlformats.org/officeDocument/2006/relationships/notesMaster" Target="notesMasters/notesMaster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slide" Target="slides/slide24.xml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slide" Target="slides/slide26.xml"/><Relationship Id="rId14" Type="http://schemas.openxmlformats.org/officeDocument/2006/relationships/slide" Target="slides/slide3.xml"/><Relationship Id="rId36" Type="http://schemas.openxmlformats.org/officeDocument/2006/relationships/slide" Target="slides/slide25.xml"/><Relationship Id="rId17" Type="http://schemas.openxmlformats.org/officeDocument/2006/relationships/slide" Target="slides/slide6.xml"/><Relationship Id="rId39" Type="http://schemas.openxmlformats.org/officeDocument/2006/relationships/slide" Target="slides/slide28.xml"/><Relationship Id="rId16" Type="http://schemas.openxmlformats.org/officeDocument/2006/relationships/slide" Target="slides/slide5.xml"/><Relationship Id="rId38" Type="http://schemas.openxmlformats.org/officeDocument/2006/relationships/slide" Target="slides/slide27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can’t make this meeting. Speak on his behalf.</a:t>
            </a:r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1" name="Shape 7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3" name="Shape 7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68" name="Shape 7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9" name="Shape 7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5" name="Shape 7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2" name="Shape 132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133" name="Shape 133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157" name="Shape 15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ctrTitle"/>
          </p:nvPr>
        </p:nvSpPr>
        <p:spPr>
          <a:xfrm>
            <a:off x="914400" y="236220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5" lvl="2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7" lvl="3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0" lvl="4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lvl="5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lvl="7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9144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5029200" y="1935166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0" name="Shape 21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1" name="Shape 21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722312" y="4406903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16" name="Shape 21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22" name="Shape 222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24" name="Shape 224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5" name="Shape 23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575050" y="273052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0" name="Shape 240"/>
          <p:cNvSpPr txBox="1"/>
          <p:nvPr>
            <p:ph idx="2" type="body"/>
          </p:nvPr>
        </p:nvSpPr>
        <p:spPr>
          <a:xfrm>
            <a:off x="457200" y="1435103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6" name="Shape 24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5" lvl="2" marL="914345" rtl="0">
              <a:spcBef>
                <a:spcPts val="0"/>
              </a:spcBef>
              <a:buFont typeface="PT Sans"/>
              <a:buNone/>
              <a:defRPr/>
            </a:lvl3pPr>
            <a:lvl4pPr indent="-12617" lvl="3" marL="1371517" rtl="0">
              <a:spcBef>
                <a:spcPts val="0"/>
              </a:spcBef>
              <a:buFont typeface="PT Sans"/>
              <a:buNone/>
              <a:defRPr/>
            </a:lvl4pPr>
            <a:lvl5pPr indent="-12590" lvl="4" marL="1828690" rtl="0">
              <a:spcBef>
                <a:spcPts val="0"/>
              </a:spcBef>
              <a:buFont typeface="PT Sans"/>
              <a:buNone/>
              <a:defRPr/>
            </a:lvl5pPr>
            <a:lvl6pPr indent="-12562" lvl="5" marL="2285862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8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 rot="5400000">
            <a:off x="3177450" y="-327884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5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60" name="Shape 26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1" name="Shape 26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89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1295400" y="1935200"/>
            <a:ext cx="7696198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68288" lvl="0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236537" lvl="1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217487" lvl="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141287" lvl="3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141289" lvl="4" marL="2055811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127149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139878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13990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127232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88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3pPr>
            <a:lvl4pPr indent="-12616" lvl="3" marL="137151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4pPr>
            <a:lvl5pPr indent="-12588" lvl="4" marL="18286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5pPr>
            <a:lvl6pPr indent="-12562" lvl="5" marL="22858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7pPr>
            <a:lvl8pPr indent="-12507" lvl="7" marL="320020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46" name="Shape 34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52" name="Shape 352"/>
          <p:cNvSpPr txBox="1"/>
          <p:nvPr>
            <p:ph idx="2" type="body"/>
          </p:nvPr>
        </p:nvSpPr>
        <p:spPr>
          <a:xfrm>
            <a:off x="457200" y="2174875"/>
            <a:ext cx="4040187" cy="3951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3" name="Shape 353"/>
          <p:cNvSpPr txBox="1"/>
          <p:nvPr>
            <p:ph idx="3" type="body"/>
          </p:nvPr>
        </p:nvSpPr>
        <p:spPr>
          <a:xfrm>
            <a:off x="4645026" y="1535112"/>
            <a:ext cx="40417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54" name="Shape 354"/>
          <p:cNvSpPr txBox="1"/>
          <p:nvPr>
            <p:ph idx="4" type="body"/>
          </p:nvPr>
        </p:nvSpPr>
        <p:spPr>
          <a:xfrm>
            <a:off x="4645026" y="2174875"/>
            <a:ext cx="4041772" cy="39512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5" name="Shape 35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6" name="Shape 35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60" name="Shape 36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1" name="Shape 36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3575050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0" name="Shape 370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71" name="Shape 3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6" name="Shape 37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78" name="Shape 3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79" name="Shape 3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 rot="5400000">
            <a:off x="3177379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71437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03187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77787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77786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63649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63678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6370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63732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384" name="Shape 3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 rot="5400000">
            <a:off x="5543549" y="2038349"/>
            <a:ext cx="4876798" cy="2019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 rot="5400000">
            <a:off x="1428748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71437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03187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77787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77786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63649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63678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63705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63732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390" name="Shape 39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91" name="Shape 39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435" name="Shape 435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Shape 436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Shape 437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9pPr>
          </a:lstStyle>
          <a:p/>
        </p:txBody>
      </p:sp>
      <p:sp>
        <p:nvSpPr>
          <p:cNvPr id="440" name="Shape 44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7315200" y="6248401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7" name="Shape 447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8" name="Shape 44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Shape 44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Shape 45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54" name="Shape 454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Shape 455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Shape 456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0" name="Shape 460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1" name="Shape 46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62" name="Shape 462"/>
          <p:cNvSpPr txBox="1"/>
          <p:nvPr>
            <p:ph idx="4" type="body"/>
          </p:nvPr>
        </p:nvSpPr>
        <p:spPr>
          <a:xfrm>
            <a:off x="4645025" y="2174875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3" name="Shape 463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8" name="Shape 46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0" name="Shape 47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type="title"/>
          </p:nvPr>
        </p:nvSpPr>
        <p:spPr>
          <a:xfrm>
            <a:off x="457200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7" name="Shape 477"/>
          <p:cNvSpPr txBox="1"/>
          <p:nvPr>
            <p:ph idx="1" type="body"/>
          </p:nvPr>
        </p:nvSpPr>
        <p:spPr>
          <a:xfrm>
            <a:off x="3575049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8" name="Shape 478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79" name="Shape 479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type="title"/>
          </p:nvPr>
        </p:nvSpPr>
        <p:spPr>
          <a:xfrm>
            <a:off x="1792288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4" name="Shape 48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</a:lstStyle>
          <a:p/>
        </p:txBody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3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86" name="Shape 486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Shape 487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 rot="5400000">
            <a:off x="3177380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492" name="Shape 492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 rot="5400000">
            <a:off x="5543550" y="2038349"/>
            <a:ext cx="4876798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 rot="5400000">
            <a:off x="1428751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498" name="Shape 49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Shape 49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3" name="Shape 553"/>
          <p:cNvSpPr txBox="1"/>
          <p:nvPr>
            <p:ph idx="1" type="subTitle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5" name="Shape 555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6" name="Shape 55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557" name="Shape 557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368" lvl="0" marL="640080" marR="0" rtl="0" algn="l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0" name="Shape 560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1" name="Shape 56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562" name="Shape 562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3" name="Shape 563"/>
          <p:cNvSpPr txBox="1"/>
          <p:nvPr>
            <p:ph idx="1" type="body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Shape 569"/>
          <p:cNvSpPr txBox="1"/>
          <p:nvPr>
            <p:ph type="title"/>
          </p:nvPr>
        </p:nvSpPr>
        <p:spPr>
          <a:xfrm>
            <a:off x="2033194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r">
              <a:spcBef>
                <a:spcPts val="0"/>
              </a:spcBef>
              <a:defRPr b="1" sz="4600" cap="none"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2022438" y="4607510"/>
            <a:ext cx="5970493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>
                <a:solidFill>
                  <a:schemeClr val="dk2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3" name="Shape 57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578" name="Shape 578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0" name="Shape 580"/>
          <p:cNvSpPr txBox="1"/>
          <p:nvPr>
            <p:ph idx="2" type="body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 b="1" sz="1600"/>
            </a:lvl9pPr>
          </a:lstStyle>
          <a:p/>
        </p:txBody>
      </p:sp>
      <p:sp>
        <p:nvSpPr>
          <p:cNvPr id="583" name="Shape 583"/>
          <p:cNvSpPr txBox="1"/>
          <p:nvPr>
            <p:ph idx="2" type="body"/>
          </p:nvPr>
        </p:nvSpPr>
        <p:spPr>
          <a:xfrm>
            <a:off x="1156446" y="1400326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defRPr sz="16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84" name="Shape 584"/>
          <p:cNvSpPr txBox="1"/>
          <p:nvPr>
            <p:ph idx="3" type="body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 algn="ctr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rtl="0">
              <a:spcBef>
                <a:spcPts val="0"/>
              </a:spcBef>
              <a:buFont typeface="Trebuchet MS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 b="1" sz="1600"/>
            </a:lvl9pPr>
          </a:lstStyle>
          <a:p/>
        </p:txBody>
      </p:sp>
      <p:sp>
        <p:nvSpPr>
          <p:cNvPr id="585" name="Shape 585"/>
          <p:cNvSpPr txBox="1"/>
          <p:nvPr>
            <p:ph idx="4" type="body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defRPr sz="16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86" name="Shape 586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7" name="Shape 587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8" name="Shape 58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589" name="Shape 589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3" name="Shape 593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4" name="Shape 59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8" name="Shape 59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28600" lvl="0" marL="228600" rtl="0" algn="l">
              <a:spcBef>
                <a:spcPts val="0"/>
              </a:spcBef>
              <a:defRPr b="1" sz="2800"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 sz="22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4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02" name="Shape 602"/>
          <p:cNvSpPr txBox="1"/>
          <p:nvPr>
            <p:ph idx="2" type="body"/>
          </p:nvPr>
        </p:nvSpPr>
        <p:spPr>
          <a:xfrm>
            <a:off x="1075765" y="3497801"/>
            <a:ext cx="3388659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Trebuchet MS"/>
              <a:buNone/>
              <a:defRPr sz="1400"/>
            </a:lvl1pPr>
            <a:lvl2pPr indent="0" lvl="1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 sz="900"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 sz="900"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 sz="900"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 sz="900"/>
            </a:lvl9pPr>
          </a:lstStyle>
          <a:p/>
        </p:txBody>
      </p:sp>
      <p:sp>
        <p:nvSpPr>
          <p:cNvPr id="603" name="Shape 603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4" name="Shape 604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5" name="Shape 60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1" name="Shape 611"/>
          <p:cNvSpPr/>
          <p:nvPr>
            <p:ph idx="2" type="pic"/>
          </p:nvPr>
        </p:nvSpPr>
        <p:spPr>
          <a:xfrm>
            <a:off x="4475175" y="1143000"/>
            <a:ext cx="4114800" cy="3127805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b="1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81279" lvl="0" marL="182880" rtl="0">
              <a:spcBef>
                <a:spcPts val="0"/>
              </a:spcBef>
              <a:buFont typeface="Georgia"/>
              <a:buChar char="*"/>
              <a:defRPr sz="1600"/>
            </a:lvl1pPr>
            <a:lvl2pPr indent="0" lvl="1" marL="457200" rtl="0">
              <a:spcBef>
                <a:spcPts val="0"/>
              </a:spcBef>
              <a:buFont typeface="Trebuchet MS"/>
              <a:buNone/>
              <a:defRPr sz="1200"/>
            </a:lvl2pPr>
            <a:lvl3pPr indent="0" lvl="2" marL="914400" rtl="0">
              <a:spcBef>
                <a:spcPts val="0"/>
              </a:spcBef>
              <a:buFont typeface="Trebuchet MS"/>
              <a:buNone/>
              <a:defRPr sz="1000"/>
            </a:lvl3pPr>
            <a:lvl4pPr indent="0" lvl="3" marL="1371600" rtl="0">
              <a:spcBef>
                <a:spcPts val="0"/>
              </a:spcBef>
              <a:buFont typeface="Trebuchet MS"/>
              <a:buNone/>
              <a:defRPr sz="900"/>
            </a:lvl4pPr>
            <a:lvl5pPr indent="0" lvl="4" marL="1828800" rtl="0">
              <a:spcBef>
                <a:spcPts val="0"/>
              </a:spcBef>
              <a:buFont typeface="Trebuchet MS"/>
              <a:buNone/>
              <a:defRPr sz="900"/>
            </a:lvl5pPr>
            <a:lvl6pPr indent="0" lvl="5" marL="2286000" rtl="0">
              <a:spcBef>
                <a:spcPts val="0"/>
              </a:spcBef>
              <a:buFont typeface="Trebuchet MS"/>
              <a:buNone/>
              <a:defRPr sz="900"/>
            </a:lvl6pPr>
            <a:lvl7pPr indent="0" lvl="6" marL="2743200" rtl="0">
              <a:spcBef>
                <a:spcPts val="0"/>
              </a:spcBef>
              <a:buFont typeface="Trebuchet MS"/>
              <a:buNone/>
              <a:defRPr sz="900"/>
            </a:lvl7pPr>
            <a:lvl8pPr indent="0" lvl="7" marL="3200400" rtl="0">
              <a:spcBef>
                <a:spcPts val="0"/>
              </a:spcBef>
              <a:buFont typeface="Trebuchet MS"/>
              <a:buNone/>
              <a:defRPr sz="900"/>
            </a:lvl8pPr>
            <a:lvl9pPr indent="0" lvl="8" marL="3657600" rtl="0">
              <a:spcBef>
                <a:spcPts val="0"/>
              </a:spcBef>
              <a:buFont typeface="Trebuchet MS"/>
              <a:buNone/>
              <a:defRPr sz="900"/>
            </a:lvl9pPr>
          </a:lstStyle>
          <a:p/>
        </p:txBody>
      </p:sp>
      <p:sp>
        <p:nvSpPr>
          <p:cNvPr id="613" name="Shape 613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4" name="Shape 614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5" name="Shape 61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616" name="Shape 616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4600"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4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9" name="Shape 619"/>
          <p:cNvSpPr txBox="1"/>
          <p:nvPr>
            <p:ph idx="1" type="body"/>
          </p:nvPr>
        </p:nvSpPr>
        <p:spPr>
          <a:xfrm rot="5400000">
            <a:off x="3368040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0" name="Shape 620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1" name="Shape 621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2" name="Shape 62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 rot="5400000">
            <a:off x="3291392" y="764239"/>
            <a:ext cx="4894728" cy="4829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6" name="Shape 626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7" name="Shape 627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8" name="Shape 62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Shape 676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7" name="Shape 67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8" name="Shape 67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9" name="Shape 67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Shape 682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3" name="Shape 68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4" name="Shape 68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85" name="Shape 685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689" name="Shape 68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0" name="Shape 69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1" name="Shape 69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95" name="Shape 695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96" name="Shape 69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7" name="Shape 69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98" name="Shape 69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702" name="Shape 70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03" name="Shape 703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704" name="Shape 704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05" name="Shape 70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6" name="Shape 70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07" name="Shape 70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Shape 71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1" name="Shape 71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2" name="Shape 71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5" name="Shape 71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6" name="Shape 71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Shape 71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720" name="Shape 7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21" name="Shape 72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2" name="Shape 72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3" name="Shape 72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Shape 72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lvl="1" marL="45717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lvl="2" marL="914344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lvl="3" marL="1371518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lvl="4" marL="182869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lvl="5" marL="2285863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lvl="6" marL="2743036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lvl="7" marL="3200209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lvl="8" marL="3657381" marR="0" rtl="0" algn="l">
              <a:spcBef>
                <a:spcPts val="0"/>
              </a:spcBef>
              <a:buClr>
                <a:schemeClr val="dk1"/>
              </a:buClr>
              <a:buFont typeface="PT Sans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7" name="Shape 72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lvl="1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lvl="2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28" name="Shape 72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29" name="Shape 72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0" name="Shape 73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3" name="Shape 733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4" name="Shape 7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5" name="Shape 7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6" name="Shape 7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9" name="Shape 739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0" name="Shape 74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1" name="Shape 74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2" name="Shape 74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PT Sans"/>
              <a:buNone/>
              <a:defRPr/>
            </a:lvl1pPr>
            <a:lvl2pPr indent="-12673" lvl="1" marL="457173" rtl="0">
              <a:spcBef>
                <a:spcPts val="0"/>
              </a:spcBef>
              <a:buFont typeface="PT Sans"/>
              <a:buNone/>
              <a:defRPr/>
            </a:lvl2pPr>
            <a:lvl3pPr indent="-12644" lvl="2" marL="914344" rtl="0">
              <a:spcBef>
                <a:spcPts val="0"/>
              </a:spcBef>
              <a:buFont typeface="PT Sans"/>
              <a:buNone/>
              <a:defRPr/>
            </a:lvl3pPr>
            <a:lvl4pPr indent="-12618" lvl="3" marL="1371518" rtl="0">
              <a:spcBef>
                <a:spcPts val="0"/>
              </a:spcBef>
              <a:buFont typeface="PT Sans"/>
              <a:buNone/>
              <a:defRPr/>
            </a:lvl4pPr>
            <a:lvl5pPr indent="-12591" lvl="4" marL="1828691" rtl="0">
              <a:spcBef>
                <a:spcPts val="0"/>
              </a:spcBef>
              <a:buFont typeface="PT Sans"/>
              <a:buNone/>
              <a:defRPr/>
            </a:lvl5pPr>
            <a:lvl6pPr indent="-12562" lvl="5" marL="2285863" rtl="0">
              <a:spcBef>
                <a:spcPts val="0"/>
              </a:spcBef>
              <a:buFont typeface="PT Sans"/>
              <a:buNone/>
              <a:defRPr/>
            </a:lvl6pPr>
            <a:lvl7pPr indent="-12536" lvl="6" marL="2743036" rtl="0">
              <a:spcBef>
                <a:spcPts val="0"/>
              </a:spcBef>
              <a:buFont typeface="PT Sans"/>
              <a:buNone/>
              <a:defRPr/>
            </a:lvl7pPr>
            <a:lvl8pPr indent="-12508" lvl="7" marL="3200209" rtl="0">
              <a:spcBef>
                <a:spcPts val="0"/>
              </a:spcBef>
              <a:buFont typeface="PT Sans"/>
              <a:buNone/>
              <a:defRPr/>
            </a:lvl8pPr>
            <a:lvl9pPr indent="-12481" lvl="8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.xml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2.png"/><Relationship Id="rId2" Type="http://schemas.openxmlformats.org/officeDocument/2006/relationships/image" Target="../media/image03.jpg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04.png"/><Relationship Id="rId2" Type="http://schemas.openxmlformats.org/officeDocument/2006/relationships/image" Target="../media/image05.jpg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" Type="http://schemas.openxmlformats.org/officeDocument/2006/relationships/image" Target="../media/image06.png"/><Relationship Id="rId2" Type="http://schemas.openxmlformats.org/officeDocument/2006/relationships/image" Target="../media/image07.jpg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" Type="http://schemas.openxmlformats.org/officeDocument/2006/relationships/image" Target="../media/image10.png"/><Relationship Id="rId2" Type="http://schemas.openxmlformats.org/officeDocument/2006/relationships/image" Target="../media/image11.jpg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16.png"/><Relationship Id="rId2" Type="http://schemas.openxmlformats.org/officeDocument/2006/relationships/image" Target="../media/image20.jpg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4" lvl="2" marL="914344" marR="0" rtl="0" algn="l">
              <a:spcBef>
                <a:spcPts val="0"/>
              </a:spcBef>
              <a:defRPr/>
            </a:lvl3pPr>
            <a:lvl4pPr indent="-12618" lvl="3" marL="1371518" marR="0" rtl="0" algn="l">
              <a:spcBef>
                <a:spcPts val="0"/>
              </a:spcBef>
              <a:defRPr/>
            </a:lvl4pPr>
            <a:lvl5pPr indent="-12591" lvl="4" marL="1828691" marR="0" rtl="0" algn="l">
              <a:spcBef>
                <a:spcPts val="0"/>
              </a:spcBef>
              <a:defRPr/>
            </a:lvl5pPr>
            <a:lvl6pPr indent="-12562" lvl="5" marL="2285863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9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873125" y="5770564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5" lvl="6" marL="914345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7" lvl="7" marL="1371517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0" lvl="8" marL="182869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914400" y="1935165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lvl="1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lvl="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lvl="3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2" lvl="4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2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5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-12673" lvl="1" marL="457173" marR="0" rtl="0" algn="l">
              <a:spcBef>
                <a:spcPts val="0"/>
              </a:spcBef>
              <a:defRPr/>
            </a:lvl2pPr>
            <a:lvl3pPr indent="-12645" lvl="2" marL="914345" marR="0" rtl="0" algn="l">
              <a:spcBef>
                <a:spcPts val="0"/>
              </a:spcBef>
              <a:defRPr/>
            </a:lvl3pPr>
            <a:lvl4pPr indent="-12617" lvl="3" marL="1371517" marR="0" rtl="0" algn="l">
              <a:spcBef>
                <a:spcPts val="0"/>
              </a:spcBef>
              <a:defRPr/>
            </a:lvl4pPr>
            <a:lvl5pPr indent="-12590" lvl="4" marL="1828690" marR="0" rtl="0" algn="l">
              <a:spcBef>
                <a:spcPts val="0"/>
              </a:spcBef>
              <a:defRPr/>
            </a:lvl5pPr>
            <a:lvl6pPr indent="-12562" lvl="5" marL="2285862" marR="0" rtl="0" algn="l">
              <a:spcBef>
                <a:spcPts val="0"/>
              </a:spcBef>
              <a:defRPr/>
            </a:lvl6pPr>
            <a:lvl7pPr indent="-12536" lvl="6" marL="2743036" marR="0" rtl="0" algn="l">
              <a:spcBef>
                <a:spcPts val="0"/>
              </a:spcBef>
              <a:defRPr/>
            </a:lvl7pPr>
            <a:lvl8pPr indent="-12508" lvl="7" marL="3200208" marR="0" rtl="0" algn="l">
              <a:spcBef>
                <a:spcPts val="0"/>
              </a:spcBef>
              <a:defRPr/>
            </a:lvl8pPr>
            <a:lvl9pPr indent="-12481" lvl="8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/>
          <p:nvPr/>
        </p:nvSpPr>
        <p:spPr>
          <a:xfrm>
            <a:off x="873125" y="5770564"/>
            <a:ext cx="1933574" cy="892172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332" name="Shape 33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9pPr>
          </a:lstStyle>
          <a:p/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9686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71437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031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77787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77786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63649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63678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63705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63732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lvl="1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lvl="2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lvl="3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lvl="4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lvl="5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lvl="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lvl="7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lvl="8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Shape 4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1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/>
          <p:nvPr/>
        </p:nvSpPr>
        <p:spPr>
          <a:xfrm>
            <a:off x="873125" y="5770564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427" name="Shape 42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6pPr>
            <a:lvl7pPr indent="-12643" lvl="6" marL="914344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1800" u="none" cap="none" strike="noStrike"/>
            </a:lvl9pPr>
          </a:lstStyle>
          <a:p/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lvl="0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lvl="1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lvl="2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lvl="3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3" lvl="4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lvl="5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lvl="6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lvl="7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lvl="8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29" name="Shape 429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Shape 430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673" lvl="1" marL="45717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643" lvl="2" marL="914344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618" lvl="3" marL="1371518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591" lvl="4" marL="182869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62" lvl="5" marL="2285863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536" lvl="6" marL="2743036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508" lvl="7" marL="3200209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481" lvl="8" marL="3657381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3" name="Shape 543"/>
          <p:cNvSpPr txBox="1"/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3847" lvl="0" marL="320040" marR="0" rtl="0" algn="r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0" type="dt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6" name="Shape 546"/>
          <p:cNvSpPr txBox="1"/>
          <p:nvPr>
            <p:ph idx="11" type="ftr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7" name="Shape 54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Shape 6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Shape 6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Shape 668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69" name="Shape 669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lvl="5" marL="457173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lvl="6" marL="914344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lvl="7" marL="1371518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lvl="8" marL="1828691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Shape 670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lvl="1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lvl="3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lvl="4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lvl="5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lvl="6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lvl="7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lvl="8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1" name="Shape 6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2" name="Shape 6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73" name="Shape 6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ribunal.uc.edu/recognition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5" Type="http://schemas.openxmlformats.org/officeDocument/2006/relationships/hyperlink" Target="mailto:burnst3@mail.uc.edu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7.xml"/><Relationship Id="rId3" Type="http://schemas.openxmlformats.org/officeDocument/2006/relationships/hyperlink" Target="mailto:kemperta@mail.uc.edu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November 16, 2015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Marathon Scholarship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Winner is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Alyssa Stoltz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 and TA of the Semester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Nominations due November 23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 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tribunal.uc.edu/recognition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for committee members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 at</a:t>
            </a:r>
            <a:r>
              <a:rPr b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wood2jt@mail.uc.edu</a:t>
            </a:r>
            <a:r>
              <a:rPr b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interested</a:t>
            </a:r>
          </a:p>
          <a:p>
            <a:pPr indent="-341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48270" r="-48270" t="0"/>
          <a:stretch/>
        </p:blipFill>
        <p:spPr>
          <a:xfrm>
            <a:off x="-1609028" y="203786"/>
            <a:ext cx="12879000" cy="645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994475" y="8910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Senators Report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541025" y="1935200"/>
            <a:ext cx="8603100" cy="3551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Concealed Carry on Campus...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Tell us how you feel!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010389" y="12905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Open Forum</a:t>
            </a:r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802800" y="1653450"/>
            <a:ext cx="8188799" cy="35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The Collegiate Affairs Committee will be hosting a forum where students can voice their opinions &amp; commentsabout their curriculum, professors and any other concerns relating to the college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When?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WEDNESDAY NOVEMBER 18 from 7pm-8pm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Free pizza? Yes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Questions? Contact Khaled Aboumerhi @ aboumekd@mail.uc.edu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6410450" y="210600"/>
            <a:ext cx="23958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Chair: Khaled Aboumerhi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Collegiate Affairs Committee</a:t>
            </a:r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892550" y="1143000"/>
            <a:ext cx="83552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What is it?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A committee comprised of student representatives from every CEAS department to discuss opinions, comments &amp; concerns.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Interested in representing your department at the Collegiate Affairs Committee Meetings?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We need students who can voice the general opinion of their peers and actively work with the committee on fixing these issues &amp; concerns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6410450" y="210600"/>
            <a:ext cx="23958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Chair: Khaled Aboumerhi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1295400" y="609833"/>
            <a:ext cx="7696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Collegiate Affairs Committee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992725" y="1935200"/>
            <a:ext cx="7998900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We are looking for representatives from the following departments: 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Aerospace Engineering &amp; Engineering Mechanics</a:t>
            </a: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Civil &amp; Architectural Engineering &amp; Construction Management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Questions? Contact Khaled Aboumerhi @ aboumekd@mail.uc.edu</a:t>
            </a:r>
          </a:p>
          <a:p>
            <a:pPr indent="65088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6410450" y="210600"/>
            <a:ext cx="23958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Chair: Khaled Aboumerhi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57200" y="533400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Innovation Committee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1143000" y="1447800"/>
            <a:ext cx="7696244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Responsible for initiating projects and ideas to better the college and support CEAS students</a:t>
            </a:r>
          </a:p>
          <a:p>
            <a:pPr indent="-341313" lvl="0" marL="34131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Projects</a:t>
            </a:r>
          </a:p>
          <a:p>
            <a:pPr indent="-284163" lvl="1" marL="74136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3D Printing</a:t>
            </a:r>
          </a:p>
          <a:p>
            <a:pPr indent="-284163" lvl="1" marL="74136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Class shadow</a:t>
            </a:r>
          </a:p>
          <a:p>
            <a:pPr indent="-284163" lvl="1" marL="74136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Course survey audit</a:t>
            </a:r>
          </a:p>
          <a:p>
            <a:pPr indent="-341313" lvl="0" marL="34131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 November 17 (tomorrow) at 6pm in the Tribunal office</a:t>
            </a:r>
          </a:p>
          <a:p>
            <a:pPr indent="-341313" lvl="0" marL="341313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demjanes@mail.uc.edu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2114550" y="609833"/>
            <a:ext cx="57721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Public Affairs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1247725" y="1275049"/>
            <a:ext cx="66390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Be the first to hear about upcoming events: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Follow us on Twitter @UCTribunal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Like our Facebook page The UC Engineering and Applied Science Tribunal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get involved contact </a:t>
            </a:r>
            <a:r>
              <a:rPr b="0" i="0" lang="en-US" sz="2800" u="none" cap="none" strike="noStrik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meadsmc@mail.uc.edu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rent a Baldwin table go to tribunal.uc.edu/socc/table-reservation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7111202" y="0"/>
            <a:ext cx="2087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Meredith Meads</a:t>
            </a:r>
          </a:p>
        </p:txBody>
      </p:sp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2486" y="2126247"/>
            <a:ext cx="1097399" cy="10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1192" y="4263660"/>
            <a:ext cx="10335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type="title"/>
          </p:nvPr>
        </p:nvSpPr>
        <p:spPr>
          <a:xfrm>
            <a:off x="1340925" y="38191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1312575" y="847000"/>
            <a:ext cx="7752900" cy="5734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Members of our Committee are: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collaboration between CEAS student groups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the impact each CEAS group has on the student body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Example: Student organization attendance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Third meeting coming up</a:t>
            </a:r>
          </a:p>
          <a:p>
            <a:pPr indent="-284163" lvl="1" marL="74136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College wide voting within the CEAS tribunal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are looking for members to help brainstorm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palmerha@mail.uc.edu if you are interested in holding a position within SOCC.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6682225" y="38200"/>
            <a:ext cx="2416200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876300" y="37175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1066800" y="1295400"/>
            <a:ext cx="76961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it?  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nationally celebrated week to celebrate engineers  and all that we do!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we do? 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a fun week of competition and games and end the week with a banquet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is it? 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21-27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</a:t>
            </a: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uc.eweek@gmail.com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 us on Twitter  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@UC_Eweek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8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•"/>
            </a:pPr>
            <a:r>
              <a:rPr b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Next committee meeting :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November 19</a:t>
            </a:r>
            <a:r>
              <a:rPr b="1" baseline="3000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1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7462345" y="47802"/>
            <a:ext cx="2286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Alison Hayfer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rtl="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Summer 2016 Nominations</a:t>
            </a:r>
          </a:p>
          <a:p>
            <a:pPr indent="-419100" lvl="0" marL="457200" rt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Spring 2016 Senator Nominations</a:t>
            </a:r>
          </a:p>
          <a:p>
            <a:pPr indent="-419100" lvl="0" marL="457200" rtl="0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Spring 2016 Committee Chairs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Officer Reports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Committee Reports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Raffle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685800" y="152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838200" y="1143000"/>
            <a:ext cx="76961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TICKET GIVEAWAY!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Star Wars Episode 7 @ Newport 9:30 PM Thursday December 16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Tweet @UC_EWeek  with #tixgiveaway saying what you are most excited about for Eweek 2016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1" i="0" sz="28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Winner announced TOMORROW 5PM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7462345" y="47802"/>
            <a:ext cx="2286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Alison Hayfer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type="title"/>
          </p:nvPr>
        </p:nvSpPr>
        <p:spPr>
          <a:xfrm>
            <a:off x="685800" y="152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838200" y="1143000"/>
            <a:ext cx="76961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T-Shirt Design Contest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Single color design for front, and outline for sponsors on back involving Star Wars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Must be PDF, EPS (InDesign), or AI (Illustrator)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Win a FREE ticket to the EWeek Banquet, and have your design on all promotional products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Submissions due January 21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</a:t>
            </a:r>
            <a:r>
              <a:rPr b="1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@ noon to uc.eweek@gmail.com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7462345" y="47802"/>
            <a:ext cx="2286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Alison Hayfer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ctrTitle"/>
          </p:nvPr>
        </p:nvSpPr>
        <p:spPr>
          <a:xfrm>
            <a:off x="1037067" y="2489413"/>
            <a:ext cx="8106931" cy="22772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2280" lvl="0" marL="640080" marR="0" rtl="0" algn="l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5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EVENTS!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idx="1" type="body"/>
          </p:nvPr>
        </p:nvSpPr>
        <p:spPr>
          <a:xfrm>
            <a:off x="457200" y="17439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Earn Service Hours and help those in need!</a:t>
            </a:r>
          </a:p>
          <a:p>
            <a:pPr indent="0" lvl="0" marL="0" marR="0" rtl="0" algn="ctr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Matthew 25 Ministries is an organization dedicated to relief efforts around the world. </a:t>
            </a:r>
          </a:p>
          <a:p>
            <a:pPr indent="0" lvl="0" marL="0" marR="0" rtl="0" algn="ctr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Happening THIS THURSDAY! 4:30-7:30PM </a:t>
            </a:r>
          </a:p>
          <a:p>
            <a:pPr indent="0" lvl="0" marL="0" marR="0" rtl="0" algn="ctr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Check Emails for signups if you havent already!</a:t>
            </a:r>
          </a:p>
          <a:p>
            <a:pPr indent="0" lvl="0" marL="0" marR="0" rtl="0" algn="ctr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7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9" name="Shape 6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819" y="38101"/>
            <a:ext cx="4418486" cy="169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Shape 6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878" y="4376732"/>
            <a:ext cx="3638567" cy="227410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/>
          <p:nvPr/>
        </p:nvSpPr>
        <p:spPr>
          <a:xfrm>
            <a:off x="457200" y="4376732"/>
            <a:ext cx="4572000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Caring For A Needy World With The Things We Throw Away.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-Rev. Wendell Mettey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820" l="0" r="0" t="0"/>
          <a:stretch/>
        </p:blipFill>
        <p:spPr>
          <a:xfrm>
            <a:off x="911854" y="227597"/>
            <a:ext cx="7538410" cy="211832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1183666" y="3073261"/>
            <a:ext cx="6976562" cy="292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Come with Tribunal to a Cyclones Game!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When? Tuesday December 1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2015 at 7:30 PM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30 Spots Available, First Come First Serve.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Look for signups in the following week!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type="ctrTitle"/>
          </p:nvPr>
        </p:nvSpPr>
        <p:spPr>
          <a:xfrm>
            <a:off x="431800" y="158750"/>
            <a:ext cx="8458200" cy="1111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2280" lvl="0" marL="640080" marR="0" rtl="0" algn="l">
              <a:spcBef>
                <a:spcPts val="0"/>
              </a:spcBef>
              <a:buClr>
                <a:srgbClr val="C3260C"/>
              </a:buClr>
              <a:buSzPct val="126955"/>
              <a:buFont typeface="Georgia"/>
              <a:buChar char="*"/>
            </a:pPr>
            <a:r>
              <a:rPr b="1" i="0" lang="en-US" sz="486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Deck the Halls 2015:</a:t>
            </a:r>
            <a:br>
              <a:rPr b="1" i="0" lang="en-US" sz="486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i="0" lang="en-US" sz="486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Santa is Coming to CEAS!</a:t>
            </a:r>
          </a:p>
        </p:txBody>
      </p:sp>
      <p:pic>
        <p:nvPicPr>
          <p:cNvPr id="653" name="Shape 6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875" y="2472531"/>
            <a:ext cx="1617959" cy="281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2330" y="4254500"/>
            <a:ext cx="2671670" cy="246062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 txBox="1"/>
          <p:nvPr/>
        </p:nvSpPr>
        <p:spPr>
          <a:xfrm>
            <a:off x="2206625" y="1883031"/>
            <a:ext cx="4265705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 a team of six to decorate a section of Baldwin Hall to help usher in the holidays!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Decorating begins November 30</a:t>
            </a:r>
            <a:r>
              <a:rPr b="1" baseline="3000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ends December 3</a:t>
            </a:r>
            <a:r>
              <a:rPr b="1" baseline="3000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rd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Judging will be Friday December 4</a:t>
            </a:r>
            <a:r>
              <a:rPr b="1" baseline="3000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panel of judges from around the University will score decorations based on the following 3 categories: Bearcat Pride, Incorporation of the theme, and overall quality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winning team will receive six $10 gift cards to Graeter’s as a prize!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email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burnst3@mail.uc.edu</a:t>
            </a:r>
            <a:r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register your organizations team.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868307" y="295391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20040" lvl="0" marL="320040" marR="0" rtl="0" algn="r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</a:pPr>
            <a:r>
              <a:rPr b="1" i="0" lang="en-US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RockQuest</a:t>
            </a:r>
          </a:p>
        </p:txBody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1268420" y="1254078"/>
            <a:ext cx="6400799" cy="836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i="0" lang="en-US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to everyone who came out and made this such a great event.</a:t>
            </a:r>
          </a:p>
        </p:txBody>
      </p:sp>
      <p:pic>
        <p:nvPicPr>
          <p:cNvPr id="662" name="Shape 6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900" y="3575019"/>
            <a:ext cx="2423259" cy="3135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Shape 6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7235" y="2508785"/>
            <a:ext cx="3247165" cy="42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Shape 6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1071" y="2077586"/>
            <a:ext cx="2314212" cy="299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>
            <p:ph type="title"/>
          </p:nvPr>
        </p:nvSpPr>
        <p:spPr>
          <a:xfrm>
            <a:off x="1295400" y="228600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2016 Spring Career Fair</a:t>
            </a:r>
          </a:p>
        </p:txBody>
      </p:sp>
      <p:sp>
        <p:nvSpPr>
          <p:cNvPr id="748" name="Shape 748"/>
          <p:cNvSpPr txBox="1"/>
          <p:nvPr>
            <p:ph idx="1" type="body"/>
          </p:nvPr>
        </p:nvSpPr>
        <p:spPr>
          <a:xfrm>
            <a:off x="1279358" y="1371600"/>
            <a:ext cx="7696244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Committee Positions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Company Relations Director: Communication with companies before the career fair – answering questions via phone and/or email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Design Director: Responsible for the design of the booklet, banners, and volunteer t shirts. Experience with InDesign and/or Illustrator is preferred.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Resume Review Day Coordinator: Responsible for the operation of Spring Resume Review Day – contacting companies, ordering catering, managing the “day of” operations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Volunteer Coordinator: Manages the volunteer schedules for the week of the career fair (set up, day of, and clean up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Contact Tim Kemper (</a:t>
            </a:r>
            <a:r>
              <a:rPr b="0" i="0" lang="en-US" sz="240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kemperta@mail.uc.edu</a:t>
            </a: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) if interested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Other Announcements</a:t>
            </a:r>
          </a:p>
          <a:p>
            <a:pPr indent="-341313" lvl="0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3600">
                <a:solidFill>
                  <a:schemeClr val="dk2"/>
                </a:solidFill>
              </a:rPr>
              <a:t>Help Our Admissions Office Out!</a:t>
            </a:r>
          </a:p>
        </p:txBody>
      </p:sp>
      <p:sp>
        <p:nvSpPr>
          <p:cNvPr id="760" name="Shape 760"/>
          <p:cNvSpPr txBox="1"/>
          <p:nvPr>
            <p:ph idx="1" type="body"/>
          </p:nvPr>
        </p:nvSpPr>
        <p:spPr>
          <a:xfrm>
            <a:off x="1023575" y="1653450"/>
            <a:ext cx="8027699" cy="355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UC is a great supplier for co-op opportunities?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working with your co-op advisor is like?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Why choosing UC got you ahead of the competition through your co-op?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Seeking submissions from 2</a:t>
            </a:r>
            <a:r>
              <a:rPr baseline="30000"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and 3</a:t>
            </a:r>
            <a:r>
              <a:rPr baseline="30000"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year students</a:t>
            </a:r>
          </a:p>
          <a:p>
            <a:pPr indent="-419100" lvl="0" marL="457200">
              <a:spcBef>
                <a:spcPts val="0"/>
              </a:spcBef>
              <a:buClr>
                <a:srgbClr val="212121"/>
              </a:buClr>
              <a:buSzPct val="100000"/>
              <a:buFont typeface="Calibri"/>
            </a:pP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Please send all content to </a:t>
            </a:r>
            <a:r>
              <a:rPr lang="en-US" sz="3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Leslie.Wigger@UC.edu</a:t>
            </a:r>
            <a:r>
              <a:rPr lang="en-US" sz="3000">
                <a:solidFill>
                  <a:srgbClr val="2121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and provide your name, year, major.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1295400" y="8243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Summer 2016 Nominations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295400" y="1105598"/>
            <a:ext cx="7696199" cy="536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VP: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Dane Sowers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Spencer King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Max Inniger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400"/>
              <a:t>AVP: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Nick Stelzer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Heath Palmer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Amanda Miller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Emily Demjanenko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400"/>
              <a:t>Treasurer: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Jared Wood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Frazier Baker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Aswin Balasubramaniam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2400"/>
              <a:t>Secretary: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Nick Oslin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Austin Porter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Jason Forman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Himadri Pandey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Curtis King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Deepansh Pahwa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type="title"/>
          </p:nvPr>
        </p:nvSpPr>
        <p:spPr>
          <a:xfrm>
            <a:off x="533400" y="28575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RAFFLE!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772" name="Shape 772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778" name="Shape 778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November 30, 2015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1295400" y="8243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Spring 2016 Senator Nominations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1295400" y="1105598"/>
            <a:ext cx="7696199" cy="536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400"/>
              <a:t>Senator: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Tim Kemper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Chris Stone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Kibret Alem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Caleb Amstutz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Mark Gruenbacher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/>
              <a:t>Emily </a:t>
            </a:r>
            <a:r>
              <a:rPr lang="en-US" sz="2400">
                <a:solidFill>
                  <a:schemeClr val="dk1"/>
                </a:solidFill>
              </a:rPr>
              <a:t>Demjanenko</a:t>
            </a:r>
          </a:p>
          <a:p>
            <a:pPr indent="-381000" lvl="0" marL="914400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Himadri Pandey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1244400" y="600600"/>
            <a:ext cx="79406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Spring &amp; Summer 2016 Nominations Cont.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Nominations will stay open till the elections on 11/30/2015.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Nominations can be emailed to perottca@mail.uc.edu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-US" sz="2400"/>
              <a:t>All nominations are conditional till eligibility is checked.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Spring 2016 Committee Chair Applications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1295400" y="1935199"/>
            <a:ext cx="7696199" cy="460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Spring 2016 Committee Chair applications will soon be emailed out to the general body.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Applications are reviewed by the semester’s President, VP, and AVP.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-US" sz="3000"/>
              <a:t>Selections will be made before the Spring 2016 semester begins.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Report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Arial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Senate did not meet due to holiday – 2 more meeting in the semester</a:t>
            </a:r>
          </a:p>
          <a:p>
            <a:pPr indent="-457200" lvl="0" marL="457200" rtl="0">
              <a:spcBef>
                <a:spcPts val="560"/>
              </a:spcBef>
              <a:buSzPct val="100000"/>
              <a:buFont typeface="Arial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Tri-Governance Meeting – All three bodies (Graduate, Undergraduate, and Faculty Senate) all passed proposed bill.</a:t>
            </a:r>
          </a:p>
          <a:p>
            <a:pPr indent="-457200" lvl="0" marL="457200">
              <a:spcBef>
                <a:spcPts val="560"/>
              </a:spcBef>
              <a:buSzPct val="100000"/>
              <a:buFont typeface="Arial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to discuss concealed and carry policy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914400" y="4647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Siddall/Calhoun Mural Design Contest</a:t>
            </a:r>
          </a:p>
        </p:txBody>
      </p:sp>
      <p:pic>
        <p:nvPicPr>
          <p:cNvPr id="309" name="Shape 3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90" l="0" r="0" t="1200"/>
          <a:stretch/>
        </p:blipFill>
        <p:spPr>
          <a:xfrm>
            <a:off x="744016" y="1744917"/>
            <a:ext cx="82296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