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81" r:id="rId1"/>
    <p:sldMasterId id="2147483682" r:id="rId2"/>
    <p:sldMasterId id="2147483683" r:id="rId3"/>
  </p:sldMasterIdLst>
  <p:notesMasterIdLst>
    <p:notesMasterId r:id="rId29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</p:sldIdLst>
  <p:sldSz cx="9144000" cy="6858000" type="screen4x3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D8DC60EC-7AC4-4855-AECD-6A74E9C1F9C7}">
  <a:tblStyle styleId="{D8DC60EC-7AC4-4855-AECD-6A74E9C1F9C7}" styleName="Table_0">
    <a:wholeTbl>
      <a:tcTxStyle b="off" i="off">
        <a:font>
          <a:latin typeface="Myriad Pro"/>
          <a:ea typeface="Myriad Pro"/>
          <a:cs typeface="Myriad Pro"/>
        </a:font>
        <a:schemeClr val="dk1"/>
      </a:tcTxStyle>
      <a:tcStyle>
        <a:tcBdr>
          <a:lef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</a:tblStyle>
  <a:tblStyle styleId="{5608DF1F-2C1D-418B-9EC7-B2AE5D50C24C}" styleName="Table_1">
    <a:wholeTbl>
      <a:tcTxStyle b="off" i="off">
        <a:font>
          <a:latin typeface="Myriad Pro"/>
          <a:ea typeface="Myriad Pro"/>
          <a:cs typeface="Myriad Pro"/>
        </a:font>
        <a:schemeClr val="dk1"/>
      </a:tcTxStyle>
      <a:tcStyle>
        <a:tcBdr>
          <a:lef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161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" name="Shape 3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" name="Shape 4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" name="Shape 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07388613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Shape 20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07" name="Shape 20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4694109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Shape 30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06" name="Shape 30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31411882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Shape 31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13" name="Shape 31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06822034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Shape 3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20" name="Shape 32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0741044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Shape 32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28" name="Shape 32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29" name="Shape 329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38129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Shape 33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36" name="Shape 33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54234945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Shape 34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43" name="Shape 34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90977915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Shape 34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50" name="Shape 35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0679298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Shape 35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57" name="Shape 35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58" name="Shape 35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65100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Shape 36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63" name="Shape 36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87417391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Shape 36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69" name="Shape 36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70" name="Shape 370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5765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Shape 21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13" name="Shape 21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55695898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79" name="Shape 37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80" name="Shape 380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16918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Shape 38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89" name="Shape 38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90" name="Shape 390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33179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Shape 39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95" name="Shape 39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78431816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" name="Shape 39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400" name="Shape 40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62225813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Shape 40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24</a:t>
            </a:fld>
            <a:endParaRPr lang="en-US" sz="1200" b="0" i="0" u="none" strike="noStrike" cap="none" baseline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6" name="Shape 40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07" name="Shape 40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 b="1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7688710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Shape 41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413" name="Shape 41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4177323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Shape 21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18" name="Shape 21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19" name="Shape 219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6932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Shape 22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30" name="Shape 230"/>
          <p:cNvSpPr txBox="1">
            <a:spLocks noGrp="1"/>
          </p:cNvSpPr>
          <p:nvPr>
            <p:ph type="body" idx="1"/>
          </p:nvPr>
        </p:nvSpPr>
        <p:spPr>
          <a:xfrm>
            <a:off x="685800" y="4343401"/>
            <a:ext cx="5486399" cy="4114799"/>
          </a:xfrm>
          <a:prstGeom prst="rect">
            <a:avLst/>
          </a:prstGeom>
          <a:noFill/>
          <a:ln>
            <a:noFill/>
          </a:ln>
        </p:spPr>
        <p:txBody>
          <a:bodyPr lIns="91325" tIns="45650" rIns="91325" bIns="4565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1" name="Shape 231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799" cy="457199"/>
          </a:xfrm>
          <a:prstGeom prst="rect">
            <a:avLst/>
          </a:prstGeom>
          <a:noFill/>
          <a:ln>
            <a:noFill/>
          </a:ln>
        </p:spPr>
        <p:txBody>
          <a:bodyPr lIns="91325" tIns="45650" rIns="91325" bIns="4565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 lang="en-US"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566991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Shape 2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38" name="Shape 23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6543248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Shape 2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82" name="Shape 28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1893092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Shape 28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88" name="Shape 28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1831795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Shape 29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94" name="Shape 29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1105985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hape 29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99" name="Shape 29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6001857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>
            <a:spLocks noGrp="1"/>
          </p:cNvSpPr>
          <p:nvPr>
            <p:ph type="ctrTitle"/>
          </p:nvPr>
        </p:nvSpPr>
        <p:spPr>
          <a:xfrm>
            <a:off x="914400" y="2362201"/>
            <a:ext cx="7619999" cy="99060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spcAft>
                <a:spcPts val="0"/>
              </a:spcAft>
              <a:defRPr/>
            </a:lvl1pPr>
            <a:lvl2pPr marL="0" marR="0" indent="0" algn="ctr" rtl="0">
              <a:spcBef>
                <a:spcPts val="0"/>
              </a:spcBef>
              <a:spcAft>
                <a:spcPts val="0"/>
              </a:spcAft>
              <a:defRPr/>
            </a:lvl2pPr>
            <a:lvl3pPr marL="0" marR="0" indent="0" algn="ctr" rtl="0">
              <a:spcBef>
                <a:spcPts val="0"/>
              </a:spcBef>
              <a:spcAft>
                <a:spcPts val="0"/>
              </a:spcAft>
              <a:defRPr/>
            </a:lvl3pPr>
            <a:lvl4pPr marL="0" marR="0" indent="0" algn="ctr" rtl="0">
              <a:spcBef>
                <a:spcPts val="0"/>
              </a:spcBef>
              <a:spcAft>
                <a:spcPts val="0"/>
              </a:spcAft>
              <a:defRPr/>
            </a:lvl4pPr>
            <a:lvl5pPr marL="0" marR="0" indent="0" algn="ctr" rtl="0">
              <a:spcBef>
                <a:spcPts val="0"/>
              </a:spcBef>
              <a:spcAft>
                <a:spcPts val="0"/>
              </a:spcAft>
              <a:defRPr/>
            </a:lvl5pPr>
            <a:lvl6pPr marL="457173" marR="0" indent="-12673" algn="ctr" rtl="0">
              <a:spcBef>
                <a:spcPts val="0"/>
              </a:spcBef>
              <a:spcAft>
                <a:spcPts val="0"/>
              </a:spcAft>
              <a:defRPr/>
            </a:lvl6pPr>
            <a:lvl7pPr marL="914344" marR="0" indent="-12644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518" marR="0" indent="-12618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691" marR="0" indent="-12591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ubTitle" idx="1"/>
          </p:nvPr>
        </p:nvSpPr>
        <p:spPr>
          <a:xfrm>
            <a:off x="14478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/>
            </a:lvl1pPr>
            <a:lvl2pPr marL="457173" marR="0" indent="-12673" algn="ctr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/>
            </a:lvl2pPr>
            <a:lvl3pPr marL="914344" marR="0" indent="-12644" algn="ctr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/>
            </a:lvl3pPr>
            <a:lvl4pPr marL="1371518" marR="0" indent="-12618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/>
            </a:lvl4pPr>
            <a:lvl5pPr marL="1828691" marR="0" indent="-12591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/>
            </a:lvl5pPr>
            <a:lvl6pPr marL="2285863" marR="0" indent="-12562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/>
            </a:lvl6pPr>
            <a:lvl7pPr marL="2743036" marR="0" indent="-12536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/>
            </a:lvl7pPr>
            <a:lvl8pPr marL="3200209" marR="0" indent="-12508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/>
            </a:lvl8pPr>
            <a:lvl9pPr marL="3657381" marR="0" indent="-12481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/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sldNum" idx="12"/>
          </p:nvPr>
        </p:nvSpPr>
        <p:spPr>
          <a:xfrm>
            <a:off x="7315200" y="6248400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 baseline="0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807719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spcAft>
                <a:spcPts val="0"/>
              </a:spcAft>
              <a:defRPr/>
            </a:lvl1pPr>
            <a:lvl2pPr algn="ctr" rtl="0">
              <a:spcBef>
                <a:spcPts val="0"/>
              </a:spcBef>
              <a:spcAft>
                <a:spcPts val="0"/>
              </a:spcAft>
              <a:defRPr/>
            </a:lvl2pPr>
            <a:lvl3pPr algn="ctr" rtl="0">
              <a:spcBef>
                <a:spcPts val="0"/>
              </a:spcBef>
              <a:spcAft>
                <a:spcPts val="0"/>
              </a:spcAft>
              <a:defRPr/>
            </a:lvl3pPr>
            <a:lvl4pPr algn="ctr" rtl="0">
              <a:spcBef>
                <a:spcPts val="0"/>
              </a:spcBef>
              <a:spcAft>
                <a:spcPts val="0"/>
              </a:spcAft>
              <a:defRPr/>
            </a:lvl4pPr>
            <a:lvl5pPr algn="ctr" rtl="0">
              <a:spcBef>
                <a:spcPts val="0"/>
              </a:spcBef>
              <a:spcAft>
                <a:spcPts val="0"/>
              </a:spcAft>
              <a:defRPr/>
            </a:lvl5pPr>
            <a:lvl6pPr marL="457173" algn="ctr" rtl="0">
              <a:spcBef>
                <a:spcPts val="0"/>
              </a:spcBef>
              <a:spcAft>
                <a:spcPts val="0"/>
              </a:spcAft>
              <a:defRPr/>
            </a:lvl6pPr>
            <a:lvl7pPr marL="914344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518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691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 rot="5400000">
            <a:off x="3177381" y="-327816"/>
            <a:ext cx="3551236" cy="8077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1313" indent="-138113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•"/>
              <a:defRPr/>
            </a:lvl1pPr>
            <a:lvl2pPr marL="741363" indent="-106362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–"/>
              <a:defRPr/>
            </a:lvl2pPr>
            <a:lvl3pPr marL="1141413" indent="-7461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•"/>
              <a:defRPr/>
            </a:lvl3pPr>
            <a:lvl4pPr marL="1598613" indent="-100012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–"/>
              <a:defRPr/>
            </a:lvl4pPr>
            <a:lvl5pPr marL="2055813" indent="-10001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5pPr>
            <a:lvl6pPr marL="2514450" indent="-1141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6pPr>
            <a:lvl7pPr marL="2971622" indent="-114121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7pPr>
            <a:lvl8pPr marL="3428795" indent="-11409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8pPr>
            <a:lvl9pPr marL="3885967" indent="-11406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8" name="Shape 78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 baseline="0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title"/>
          </p:nvPr>
        </p:nvSpPr>
        <p:spPr>
          <a:xfrm rot="5400000">
            <a:off x="5543550" y="2038349"/>
            <a:ext cx="4876799" cy="20192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spcAft>
                <a:spcPts val="0"/>
              </a:spcAft>
              <a:defRPr/>
            </a:lvl1pPr>
            <a:lvl2pPr algn="ctr" rtl="0">
              <a:spcBef>
                <a:spcPts val="0"/>
              </a:spcBef>
              <a:spcAft>
                <a:spcPts val="0"/>
              </a:spcAft>
              <a:defRPr/>
            </a:lvl2pPr>
            <a:lvl3pPr algn="ctr" rtl="0">
              <a:spcBef>
                <a:spcPts val="0"/>
              </a:spcBef>
              <a:spcAft>
                <a:spcPts val="0"/>
              </a:spcAft>
              <a:defRPr/>
            </a:lvl3pPr>
            <a:lvl4pPr algn="ctr" rtl="0">
              <a:spcBef>
                <a:spcPts val="0"/>
              </a:spcBef>
              <a:spcAft>
                <a:spcPts val="0"/>
              </a:spcAft>
              <a:defRPr/>
            </a:lvl4pPr>
            <a:lvl5pPr algn="ctr" rtl="0">
              <a:spcBef>
                <a:spcPts val="0"/>
              </a:spcBef>
              <a:spcAft>
                <a:spcPts val="0"/>
              </a:spcAft>
              <a:defRPr/>
            </a:lvl5pPr>
            <a:lvl6pPr marL="457173" algn="ctr" rtl="0">
              <a:spcBef>
                <a:spcPts val="0"/>
              </a:spcBef>
              <a:spcAft>
                <a:spcPts val="0"/>
              </a:spcAft>
              <a:defRPr/>
            </a:lvl6pPr>
            <a:lvl7pPr marL="914344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518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691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 rot="5400000">
            <a:off x="1428750" y="95249"/>
            <a:ext cx="4876799" cy="5905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1313" indent="-138113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•"/>
              <a:defRPr/>
            </a:lvl1pPr>
            <a:lvl2pPr marL="741363" indent="-106362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–"/>
              <a:defRPr/>
            </a:lvl2pPr>
            <a:lvl3pPr marL="1141413" indent="-7461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•"/>
              <a:defRPr/>
            </a:lvl3pPr>
            <a:lvl4pPr marL="1598613" indent="-100012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–"/>
              <a:defRPr/>
            </a:lvl4pPr>
            <a:lvl5pPr marL="2055813" indent="-10001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5pPr>
            <a:lvl6pPr marL="2514450" indent="-1141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6pPr>
            <a:lvl7pPr marL="2971622" indent="-114121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7pPr>
            <a:lvl8pPr marL="3428795" indent="-11409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8pPr>
            <a:lvl9pPr marL="3885967" indent="-11406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4" name="Shape 84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5" name="Shape 85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 baseline="0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90" name="Shape 90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/>
            </a:lvl1pPr>
            <a:lvl2pPr marL="457200" marR="0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/>
            </a:lvl2pPr>
            <a:lvl3pPr marL="914400" marR="0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/>
            </a:lvl3pPr>
            <a:lvl4pPr marL="1371600" marR="0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/>
            </a:lvl4pPr>
            <a:lvl5pPr marL="1828800" marR="0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/>
            </a:lvl5pPr>
            <a:lvl6pPr marL="2286000" marR="0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/>
            </a:lvl6pPr>
            <a:lvl7pPr marL="2743200" marR="0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/>
            </a:lvl7pPr>
            <a:lvl8pPr marL="3200400" marR="0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/>
            </a:lvl8pPr>
            <a:lvl9pPr marL="3657600" marR="0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22486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139700" algn="l" rtl="0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/>
            </a:lvl1pPr>
            <a:lvl2pPr marL="742950" indent="-107950" algn="l" rtl="0">
              <a:spcBef>
                <a:spcPts val="560"/>
              </a:spcBef>
              <a:buClr>
                <a:schemeClr val="dk1"/>
              </a:buClr>
              <a:buFont typeface="Arial"/>
              <a:buChar char="–"/>
              <a:defRPr/>
            </a:lvl2pPr>
            <a:lvl3pPr marL="1143000" indent="-76200" algn="l" rtl="0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/>
            </a:lvl3pPr>
            <a:lvl4pPr marL="16002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–"/>
              <a:defRPr/>
            </a:lvl4pPr>
            <a:lvl5pPr marL="20574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»"/>
              <a:defRPr/>
            </a:lvl5pPr>
            <a:lvl6pPr marL="25146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6pPr>
            <a:lvl7pPr marL="29718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7pPr>
            <a:lvl8pPr marL="34290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8pPr>
            <a:lvl9pPr marL="38862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1pPr>
            <a:lvl2pPr marL="4572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2pPr>
            <a:lvl3pPr marL="9144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3pPr>
            <a:lvl4pPr marL="13716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4pPr>
            <a:lvl5pPr marL="18288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5pPr>
            <a:lvl6pPr marL="22860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6pPr>
            <a:lvl7pPr marL="27432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7pPr>
            <a:lvl8pPr marL="32004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8pPr>
            <a:lvl9pPr marL="36576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99" name="Shape 9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35186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00" name="Shape 100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35186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03" name="Shape 103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spcBef>
                <a:spcPts val="0"/>
              </a:spcBef>
              <a:buFont typeface="Calibri"/>
              <a:buNone/>
              <a:defRPr/>
            </a:lvl1pPr>
            <a:lvl2pPr marL="457200" indent="0" rtl="0">
              <a:spcBef>
                <a:spcPts val="0"/>
              </a:spcBef>
              <a:buFont typeface="Calibri"/>
              <a:buNone/>
              <a:defRPr/>
            </a:lvl2pPr>
            <a:lvl3pPr marL="914400" indent="0" rtl="0">
              <a:spcBef>
                <a:spcPts val="0"/>
              </a:spcBef>
              <a:buFont typeface="Calibri"/>
              <a:buNone/>
              <a:defRPr/>
            </a:lvl3pPr>
            <a:lvl4pPr marL="1371600" indent="0" rtl="0">
              <a:spcBef>
                <a:spcPts val="0"/>
              </a:spcBef>
              <a:buFont typeface="Calibri"/>
              <a:buNone/>
              <a:defRPr/>
            </a:lvl4pPr>
            <a:lvl5pPr marL="1828800" indent="0" rtl="0">
              <a:spcBef>
                <a:spcPts val="0"/>
              </a:spcBef>
              <a:buFont typeface="Calibri"/>
              <a:buNone/>
              <a:defRPr/>
            </a:lvl5pPr>
            <a:lvl6pPr marL="2286000" indent="0" rtl="0">
              <a:spcBef>
                <a:spcPts val="0"/>
              </a:spcBef>
              <a:buFont typeface="Calibri"/>
              <a:buNone/>
              <a:defRPr/>
            </a:lvl6pPr>
            <a:lvl7pPr marL="2743200" indent="0" rtl="0">
              <a:spcBef>
                <a:spcPts val="0"/>
              </a:spcBef>
              <a:buFont typeface="Calibri"/>
              <a:buNone/>
              <a:defRPr/>
            </a:lvl7pPr>
            <a:lvl8pPr marL="3200400" indent="0" rtl="0">
              <a:spcBef>
                <a:spcPts val="0"/>
              </a:spcBef>
              <a:buFont typeface="Calibri"/>
              <a:buNone/>
              <a:defRPr/>
            </a:lvl8pPr>
            <a:lvl9pPr marL="3657600" indent="0" rtl="0">
              <a:spcBef>
                <a:spcPts val="0"/>
              </a:spcBef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104" name="Shape 104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77719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05" name="Shape 105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spcBef>
                <a:spcPts val="0"/>
              </a:spcBef>
              <a:buFont typeface="Calibri"/>
              <a:buNone/>
              <a:defRPr/>
            </a:lvl1pPr>
            <a:lvl2pPr marL="457200" indent="0" rtl="0">
              <a:spcBef>
                <a:spcPts val="0"/>
              </a:spcBef>
              <a:buFont typeface="Calibri"/>
              <a:buNone/>
              <a:defRPr/>
            </a:lvl2pPr>
            <a:lvl3pPr marL="914400" indent="0" rtl="0">
              <a:spcBef>
                <a:spcPts val="0"/>
              </a:spcBef>
              <a:buFont typeface="Calibri"/>
              <a:buNone/>
              <a:defRPr/>
            </a:lvl3pPr>
            <a:lvl4pPr marL="1371600" indent="0" rtl="0">
              <a:spcBef>
                <a:spcPts val="0"/>
              </a:spcBef>
              <a:buFont typeface="Calibri"/>
              <a:buNone/>
              <a:defRPr/>
            </a:lvl4pPr>
            <a:lvl5pPr marL="1828800" indent="0" rtl="0">
              <a:spcBef>
                <a:spcPts val="0"/>
              </a:spcBef>
              <a:buFont typeface="Calibri"/>
              <a:buNone/>
              <a:defRPr/>
            </a:lvl5pPr>
            <a:lvl6pPr marL="2286000" indent="0" rtl="0">
              <a:spcBef>
                <a:spcPts val="0"/>
              </a:spcBef>
              <a:buFont typeface="Calibri"/>
              <a:buNone/>
              <a:defRPr/>
            </a:lvl6pPr>
            <a:lvl7pPr marL="2743200" indent="0" rtl="0">
              <a:spcBef>
                <a:spcPts val="0"/>
              </a:spcBef>
              <a:buFont typeface="Calibri"/>
              <a:buNone/>
              <a:defRPr/>
            </a:lvl7pPr>
            <a:lvl8pPr marL="3200400" indent="0" rtl="0">
              <a:spcBef>
                <a:spcPts val="0"/>
              </a:spcBef>
              <a:buFont typeface="Calibri"/>
              <a:buNone/>
              <a:defRPr/>
            </a:lvl8pPr>
            <a:lvl9pPr marL="3657600" indent="0" rtl="0">
              <a:spcBef>
                <a:spcPts val="0"/>
              </a:spcBef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106" name="Shape 106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77719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12" name="Shape 112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61975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13" name="Shape 113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457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buFont typeface="Calibri"/>
              <a:buNone/>
              <a:defRPr/>
            </a:lvl1pPr>
            <a:lvl2pPr marL="457200" indent="0" rtl="0">
              <a:spcBef>
                <a:spcPts val="0"/>
              </a:spcBef>
              <a:buFont typeface="Calibri"/>
              <a:buNone/>
              <a:defRPr/>
            </a:lvl2pPr>
            <a:lvl3pPr marL="914400" indent="0" rtl="0">
              <a:spcBef>
                <a:spcPts val="0"/>
              </a:spcBef>
              <a:buFont typeface="Calibri"/>
              <a:buNone/>
              <a:defRPr/>
            </a:lvl3pPr>
            <a:lvl4pPr marL="1371600" indent="0" rtl="0">
              <a:spcBef>
                <a:spcPts val="0"/>
              </a:spcBef>
              <a:buFont typeface="Calibri"/>
              <a:buNone/>
              <a:defRPr/>
            </a:lvl4pPr>
            <a:lvl5pPr marL="1828800" indent="0" rtl="0">
              <a:spcBef>
                <a:spcPts val="0"/>
              </a:spcBef>
              <a:buFont typeface="Calibri"/>
              <a:buNone/>
              <a:defRPr/>
            </a:lvl5pPr>
            <a:lvl6pPr marL="2286000" indent="0" rtl="0">
              <a:spcBef>
                <a:spcPts val="0"/>
              </a:spcBef>
              <a:buFont typeface="Calibri"/>
              <a:buNone/>
              <a:defRPr/>
            </a:lvl6pPr>
            <a:lvl7pPr marL="2743200" indent="0" rtl="0">
              <a:spcBef>
                <a:spcPts val="0"/>
              </a:spcBef>
              <a:buFont typeface="Calibri"/>
              <a:buNone/>
              <a:defRPr/>
            </a:lvl7pPr>
            <a:lvl8pPr marL="3200400" indent="0" rtl="0">
              <a:spcBef>
                <a:spcPts val="0"/>
              </a:spcBef>
              <a:buFont typeface="Calibri"/>
              <a:buNone/>
              <a:defRPr/>
            </a:lvl8pPr>
            <a:lvl9pPr marL="3657600" indent="0" rtl="0">
              <a:spcBef>
                <a:spcPts val="0"/>
              </a:spcBef>
              <a:buFont typeface="Calibri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>
            <a:spLocks noGrp="1"/>
          </p:cNvSpPr>
          <p:nvPr>
            <p:ph type="title"/>
          </p:nvPr>
        </p:nvSpPr>
        <p:spPr>
          <a:xfrm>
            <a:off x="1295400" y="609833"/>
            <a:ext cx="7696244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spcAft>
                <a:spcPts val="0"/>
              </a:spcAft>
              <a:defRPr/>
            </a:lvl1pPr>
            <a:lvl2pPr algn="ctr" rtl="0">
              <a:spcBef>
                <a:spcPts val="0"/>
              </a:spcBef>
              <a:spcAft>
                <a:spcPts val="0"/>
              </a:spcAft>
              <a:defRPr/>
            </a:lvl2pPr>
            <a:lvl3pPr algn="ctr" rtl="0">
              <a:spcBef>
                <a:spcPts val="0"/>
              </a:spcBef>
              <a:spcAft>
                <a:spcPts val="0"/>
              </a:spcAft>
              <a:defRPr/>
            </a:lvl3pPr>
            <a:lvl4pPr algn="ctr" rtl="0">
              <a:spcBef>
                <a:spcPts val="0"/>
              </a:spcBef>
              <a:spcAft>
                <a:spcPts val="0"/>
              </a:spcAft>
              <a:defRPr/>
            </a:lvl4pPr>
            <a:lvl5pPr algn="ctr" rtl="0">
              <a:spcBef>
                <a:spcPts val="0"/>
              </a:spcBef>
              <a:spcAft>
                <a:spcPts val="0"/>
              </a:spcAft>
              <a:defRPr/>
            </a:lvl5pPr>
            <a:lvl6pPr marL="457173" algn="ctr" rtl="0">
              <a:spcBef>
                <a:spcPts val="0"/>
              </a:spcBef>
              <a:spcAft>
                <a:spcPts val="0"/>
              </a:spcAft>
              <a:defRPr/>
            </a:lvl6pPr>
            <a:lvl7pPr marL="914344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518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691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body" idx="1"/>
          </p:nvPr>
        </p:nvSpPr>
        <p:spPr>
          <a:xfrm>
            <a:off x="1295400" y="1935202"/>
            <a:ext cx="7696244" cy="355096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1313" indent="-138113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•"/>
              <a:defRPr/>
            </a:lvl1pPr>
            <a:lvl2pPr marL="741363" indent="-106362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–"/>
              <a:defRPr/>
            </a:lvl2pPr>
            <a:lvl3pPr marL="1141413" indent="-7461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•"/>
              <a:defRPr/>
            </a:lvl3pPr>
            <a:lvl4pPr marL="1598613" indent="-100012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–"/>
              <a:defRPr/>
            </a:lvl4pPr>
            <a:lvl5pPr marL="2055813" indent="-10001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5pPr>
            <a:lvl6pPr marL="2514450" indent="-1141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6pPr>
            <a:lvl7pPr marL="2971622" indent="-114121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7pPr>
            <a:lvl8pPr marL="3428795" indent="-11409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8pPr>
            <a:lvl9pPr marL="3885967" indent="-11406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 baseline="0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Picture with Caption"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 txBox="1">
            <a:spLocks noGrp="1"/>
          </p:cNvSpPr>
          <p:nvPr>
            <p:ph type="title"/>
          </p:nvPr>
        </p:nvSpPr>
        <p:spPr>
          <a:xfrm>
            <a:off x="1792288" y="4656667"/>
            <a:ext cx="5486399" cy="71067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16" name="Shape 116"/>
          <p:cNvSpPr>
            <a:spLocks noGrp="1"/>
          </p:cNvSpPr>
          <p:nvPr>
            <p:ph type="pic" idx="2"/>
          </p:nvPr>
        </p:nvSpPr>
        <p:spPr>
          <a:xfrm>
            <a:off x="1792288" y="358775"/>
            <a:ext cx="5486399" cy="41148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19" name="Shape 119"/>
          <p:cNvSpPr txBox="1">
            <a:spLocks noGrp="1"/>
          </p:cNvSpPr>
          <p:nvPr>
            <p:ph type="body" idx="1"/>
          </p:nvPr>
        </p:nvSpPr>
        <p:spPr>
          <a:xfrm rot="5400000">
            <a:off x="2421466" y="-364066"/>
            <a:ext cx="4301066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139700" algn="l" rtl="0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/>
            </a:lvl1pPr>
            <a:lvl2pPr marL="742950" indent="-107950" algn="l" rtl="0">
              <a:spcBef>
                <a:spcPts val="560"/>
              </a:spcBef>
              <a:buClr>
                <a:schemeClr val="dk1"/>
              </a:buClr>
              <a:buFont typeface="Arial"/>
              <a:buChar char="–"/>
              <a:defRPr/>
            </a:lvl2pPr>
            <a:lvl3pPr marL="1143000" indent="-76200" algn="l" rtl="0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/>
            </a:lvl3pPr>
            <a:lvl4pPr marL="16002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–"/>
              <a:defRPr/>
            </a:lvl4pPr>
            <a:lvl5pPr marL="20574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»"/>
              <a:defRPr/>
            </a:lvl5pPr>
            <a:lvl6pPr marL="25146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6pPr>
            <a:lvl7pPr marL="29718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7pPr>
            <a:lvl8pPr marL="34290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8pPr>
            <a:lvl9pPr marL="38862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139700" algn="l" rtl="0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/>
            </a:lvl1pPr>
            <a:lvl2pPr marL="742950" indent="-107950" algn="l" rtl="0">
              <a:spcBef>
                <a:spcPts val="560"/>
              </a:spcBef>
              <a:buClr>
                <a:schemeClr val="dk1"/>
              </a:buClr>
              <a:buFont typeface="Arial"/>
              <a:buChar char="–"/>
              <a:defRPr/>
            </a:lvl2pPr>
            <a:lvl3pPr marL="1143000" indent="-76200" algn="l" rtl="0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/>
            </a:lvl3pPr>
            <a:lvl4pPr marL="16002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–"/>
              <a:defRPr/>
            </a:lvl4pPr>
            <a:lvl5pPr marL="20574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»"/>
              <a:defRPr/>
            </a:lvl5pPr>
            <a:lvl6pPr marL="25146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6pPr>
            <a:lvl7pPr marL="29718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7pPr>
            <a:lvl8pPr marL="34290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8pPr>
            <a:lvl9pPr marL="38862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 txBox="1">
            <a:spLocks noGrp="1"/>
          </p:cNvSpPr>
          <p:nvPr>
            <p:ph type="ctrTitle"/>
          </p:nvPr>
        </p:nvSpPr>
        <p:spPr>
          <a:xfrm>
            <a:off x="914400" y="2362201"/>
            <a:ext cx="7619999" cy="990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spcAft>
                <a:spcPts val="0"/>
              </a:spcAft>
              <a:defRPr/>
            </a:lvl1pPr>
            <a:lvl2pPr marL="0" marR="0" indent="0" algn="ctr" rtl="0">
              <a:spcBef>
                <a:spcPts val="0"/>
              </a:spcBef>
              <a:spcAft>
                <a:spcPts val="0"/>
              </a:spcAft>
              <a:defRPr/>
            </a:lvl2pPr>
            <a:lvl3pPr marL="0" marR="0" indent="0" algn="ctr" rtl="0">
              <a:spcBef>
                <a:spcPts val="0"/>
              </a:spcBef>
              <a:spcAft>
                <a:spcPts val="0"/>
              </a:spcAft>
              <a:defRPr/>
            </a:lvl3pPr>
            <a:lvl4pPr marL="0" marR="0" indent="0" algn="ctr" rtl="0">
              <a:spcBef>
                <a:spcPts val="0"/>
              </a:spcBef>
              <a:spcAft>
                <a:spcPts val="0"/>
              </a:spcAft>
              <a:defRPr/>
            </a:lvl4pPr>
            <a:lvl5pPr marL="0" marR="0" indent="0" algn="ctr" rtl="0">
              <a:spcBef>
                <a:spcPts val="0"/>
              </a:spcBef>
              <a:spcAft>
                <a:spcPts val="0"/>
              </a:spcAft>
              <a:defRPr/>
            </a:lvl5pPr>
            <a:lvl6pPr marL="457173" marR="0" indent="-12673" algn="ctr" rtl="0">
              <a:spcBef>
                <a:spcPts val="0"/>
              </a:spcBef>
              <a:spcAft>
                <a:spcPts val="0"/>
              </a:spcAft>
              <a:defRPr/>
            </a:lvl6pPr>
            <a:lvl7pPr marL="914345" marR="0" indent="-12645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517" marR="0" indent="-1261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690" marR="0" indent="-12590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134" name="Shape 134"/>
          <p:cNvSpPr txBox="1">
            <a:spLocks noGrp="1"/>
          </p:cNvSpPr>
          <p:nvPr>
            <p:ph type="subTitle" idx="1"/>
          </p:nvPr>
        </p:nvSpPr>
        <p:spPr>
          <a:xfrm>
            <a:off x="14478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/>
            </a:lvl1pPr>
            <a:lvl2pPr marL="457173" marR="0" indent="-12673" algn="ctr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/>
            </a:lvl2pPr>
            <a:lvl3pPr marL="914345" marR="0" indent="-12645" algn="ctr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/>
            </a:lvl3pPr>
            <a:lvl4pPr marL="1371517" marR="0" indent="-12617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/>
            </a:lvl4pPr>
            <a:lvl5pPr marL="1828690" marR="0" indent="-1259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/>
            </a:lvl5pPr>
            <a:lvl6pPr marL="2285862" marR="0" indent="-12562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/>
            </a:lvl6pPr>
            <a:lvl7pPr marL="2743036" marR="0" indent="-12536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/>
            </a:lvl7pPr>
            <a:lvl8pPr marL="3200208" marR="0" indent="-12508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/>
            </a:lvl8pPr>
            <a:lvl9pPr marL="3657381" marR="0" indent="-12481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/>
            </a:lvl9pPr>
          </a:lstStyle>
          <a:p>
            <a:endParaRPr/>
          </a:p>
        </p:txBody>
      </p:sp>
      <p:sp>
        <p:nvSpPr>
          <p:cNvPr id="135" name="Shape 135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5" marR="0" indent="-12645" algn="l" rtl="0">
              <a:spcBef>
                <a:spcPts val="0"/>
              </a:spcBef>
              <a:defRPr/>
            </a:lvl3pPr>
            <a:lvl4pPr marL="1371517" marR="0" indent="-12617" algn="l" rtl="0">
              <a:spcBef>
                <a:spcPts val="0"/>
              </a:spcBef>
              <a:defRPr/>
            </a:lvl4pPr>
            <a:lvl5pPr marL="1828690" marR="0" indent="-12590" algn="l" rtl="0">
              <a:spcBef>
                <a:spcPts val="0"/>
              </a:spcBef>
              <a:defRPr/>
            </a:lvl5pPr>
            <a:lvl6pPr marL="2285862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8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36" name="Shape 136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5" marR="0" indent="-12645" algn="l" rtl="0">
              <a:spcBef>
                <a:spcPts val="0"/>
              </a:spcBef>
              <a:defRPr/>
            </a:lvl3pPr>
            <a:lvl4pPr marL="1371517" marR="0" indent="-12617" algn="l" rtl="0">
              <a:spcBef>
                <a:spcPts val="0"/>
              </a:spcBef>
              <a:defRPr/>
            </a:lvl4pPr>
            <a:lvl5pPr marL="1828690" marR="0" indent="-12590" algn="l" rtl="0">
              <a:spcBef>
                <a:spcPts val="0"/>
              </a:spcBef>
              <a:defRPr/>
            </a:lvl5pPr>
            <a:lvl6pPr marL="2285862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8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37" name="Shape 137"/>
          <p:cNvSpPr txBox="1">
            <a:spLocks noGrp="1"/>
          </p:cNvSpPr>
          <p:nvPr>
            <p:ph type="sldNum" idx="12"/>
          </p:nvPr>
        </p:nvSpPr>
        <p:spPr>
          <a:xfrm>
            <a:off x="7315200" y="6248400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 baseline="0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>
            <a:spLocks noGrp="1"/>
          </p:cNvSpPr>
          <p:nvPr>
            <p:ph type="title"/>
          </p:nvPr>
        </p:nvSpPr>
        <p:spPr>
          <a:xfrm>
            <a:off x="1295400" y="609833"/>
            <a:ext cx="769619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spcAft>
                <a:spcPts val="0"/>
              </a:spcAft>
              <a:defRPr/>
            </a:lvl1pPr>
            <a:lvl2pPr algn="ctr" rtl="0">
              <a:spcBef>
                <a:spcPts val="0"/>
              </a:spcBef>
              <a:spcAft>
                <a:spcPts val="0"/>
              </a:spcAft>
              <a:defRPr/>
            </a:lvl2pPr>
            <a:lvl3pPr algn="ctr" rtl="0">
              <a:spcBef>
                <a:spcPts val="0"/>
              </a:spcBef>
              <a:spcAft>
                <a:spcPts val="0"/>
              </a:spcAft>
              <a:defRPr/>
            </a:lvl3pPr>
            <a:lvl4pPr algn="ctr" rtl="0">
              <a:spcBef>
                <a:spcPts val="0"/>
              </a:spcBef>
              <a:spcAft>
                <a:spcPts val="0"/>
              </a:spcAft>
              <a:defRPr/>
            </a:lvl4pPr>
            <a:lvl5pPr algn="ctr" rtl="0">
              <a:spcBef>
                <a:spcPts val="0"/>
              </a:spcBef>
              <a:spcAft>
                <a:spcPts val="0"/>
              </a:spcAft>
              <a:defRPr/>
            </a:lvl5pPr>
            <a:lvl6pPr marL="457173" algn="ctr" rtl="0">
              <a:spcBef>
                <a:spcPts val="0"/>
              </a:spcBef>
              <a:spcAft>
                <a:spcPts val="0"/>
              </a:spcAft>
              <a:defRPr/>
            </a:lvl6pPr>
            <a:lvl7pPr marL="914345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51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690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140" name="Shape 140"/>
          <p:cNvSpPr txBox="1">
            <a:spLocks noGrp="1"/>
          </p:cNvSpPr>
          <p:nvPr>
            <p:ph type="body" idx="1"/>
          </p:nvPr>
        </p:nvSpPr>
        <p:spPr>
          <a:xfrm>
            <a:off x="1295400" y="1935202"/>
            <a:ext cx="7696199" cy="3551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1312" indent="-138112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•"/>
              <a:defRPr/>
            </a:lvl1pPr>
            <a:lvl2pPr marL="741362" indent="-106362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–"/>
              <a:defRPr/>
            </a:lvl2pPr>
            <a:lvl3pPr marL="1141412" indent="-7461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•"/>
              <a:defRPr/>
            </a:lvl3pPr>
            <a:lvl4pPr marL="1598612" indent="-100012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–"/>
              <a:defRPr/>
            </a:lvl4pPr>
            <a:lvl5pPr marL="2055812" indent="-100012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5pPr>
            <a:lvl6pPr marL="2514450" indent="-1141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6pPr>
            <a:lvl7pPr marL="2971622" indent="-114122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7pPr>
            <a:lvl8pPr marL="3428795" indent="-11409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8pPr>
            <a:lvl9pPr marL="3885967" indent="-11406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9pPr>
          </a:lstStyle>
          <a:p>
            <a:endParaRPr/>
          </a:p>
        </p:txBody>
      </p:sp>
      <p:sp>
        <p:nvSpPr>
          <p:cNvPr id="141" name="Shape 141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5" marR="0" indent="-12645" algn="l" rtl="0">
              <a:spcBef>
                <a:spcPts val="0"/>
              </a:spcBef>
              <a:defRPr/>
            </a:lvl3pPr>
            <a:lvl4pPr marL="1371517" marR="0" indent="-12617" algn="l" rtl="0">
              <a:spcBef>
                <a:spcPts val="0"/>
              </a:spcBef>
              <a:defRPr/>
            </a:lvl4pPr>
            <a:lvl5pPr marL="1828690" marR="0" indent="-12590" algn="l" rtl="0">
              <a:spcBef>
                <a:spcPts val="0"/>
              </a:spcBef>
              <a:defRPr/>
            </a:lvl5pPr>
            <a:lvl6pPr marL="2285862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8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42" name="Shape 142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5" marR="0" indent="-12645" algn="l" rtl="0">
              <a:spcBef>
                <a:spcPts val="0"/>
              </a:spcBef>
              <a:defRPr/>
            </a:lvl3pPr>
            <a:lvl4pPr marL="1371517" marR="0" indent="-12617" algn="l" rtl="0">
              <a:spcBef>
                <a:spcPts val="0"/>
              </a:spcBef>
              <a:defRPr/>
            </a:lvl4pPr>
            <a:lvl5pPr marL="1828690" marR="0" indent="-12590" algn="l" rtl="0">
              <a:spcBef>
                <a:spcPts val="0"/>
              </a:spcBef>
              <a:defRPr/>
            </a:lvl5pPr>
            <a:lvl6pPr marL="2285862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8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43" name="Shape 143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 baseline="0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807719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spcAft>
                <a:spcPts val="0"/>
              </a:spcAft>
              <a:defRPr/>
            </a:lvl1pPr>
            <a:lvl2pPr algn="ctr" rtl="0">
              <a:spcBef>
                <a:spcPts val="0"/>
              </a:spcBef>
              <a:spcAft>
                <a:spcPts val="0"/>
              </a:spcAft>
              <a:defRPr/>
            </a:lvl2pPr>
            <a:lvl3pPr algn="ctr" rtl="0">
              <a:spcBef>
                <a:spcPts val="0"/>
              </a:spcBef>
              <a:spcAft>
                <a:spcPts val="0"/>
              </a:spcAft>
              <a:defRPr/>
            </a:lvl3pPr>
            <a:lvl4pPr algn="ctr" rtl="0">
              <a:spcBef>
                <a:spcPts val="0"/>
              </a:spcBef>
              <a:spcAft>
                <a:spcPts val="0"/>
              </a:spcAft>
              <a:defRPr/>
            </a:lvl4pPr>
            <a:lvl5pPr algn="ctr" rtl="0">
              <a:spcBef>
                <a:spcPts val="0"/>
              </a:spcBef>
              <a:spcAft>
                <a:spcPts val="0"/>
              </a:spcAft>
              <a:defRPr/>
            </a:lvl5pPr>
            <a:lvl6pPr marL="457173" algn="ctr" rtl="0">
              <a:spcBef>
                <a:spcPts val="0"/>
              </a:spcBef>
              <a:spcAft>
                <a:spcPts val="0"/>
              </a:spcAft>
              <a:defRPr/>
            </a:lvl6pPr>
            <a:lvl7pPr marL="914345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51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690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146" name="Shape 146"/>
          <p:cNvSpPr txBox="1">
            <a:spLocks noGrp="1"/>
          </p:cNvSpPr>
          <p:nvPr>
            <p:ph type="body" idx="1"/>
          </p:nvPr>
        </p:nvSpPr>
        <p:spPr>
          <a:xfrm>
            <a:off x="914400" y="1935166"/>
            <a:ext cx="3962399" cy="3551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47" name="Shape 147"/>
          <p:cNvSpPr txBox="1">
            <a:spLocks noGrp="1"/>
          </p:cNvSpPr>
          <p:nvPr>
            <p:ph type="body" idx="2"/>
          </p:nvPr>
        </p:nvSpPr>
        <p:spPr>
          <a:xfrm>
            <a:off x="5029200" y="1935166"/>
            <a:ext cx="3962399" cy="3551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48" name="Shape 148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5" marR="0" indent="-12645" algn="l" rtl="0">
              <a:spcBef>
                <a:spcPts val="0"/>
              </a:spcBef>
              <a:defRPr/>
            </a:lvl3pPr>
            <a:lvl4pPr marL="1371517" marR="0" indent="-12617" algn="l" rtl="0">
              <a:spcBef>
                <a:spcPts val="0"/>
              </a:spcBef>
              <a:defRPr/>
            </a:lvl4pPr>
            <a:lvl5pPr marL="1828690" marR="0" indent="-12590" algn="l" rtl="0">
              <a:spcBef>
                <a:spcPts val="0"/>
              </a:spcBef>
              <a:defRPr/>
            </a:lvl5pPr>
            <a:lvl6pPr marL="2285862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8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49" name="Shape 149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5" marR="0" indent="-12645" algn="l" rtl="0">
              <a:spcBef>
                <a:spcPts val="0"/>
              </a:spcBef>
              <a:defRPr/>
            </a:lvl3pPr>
            <a:lvl4pPr marL="1371517" marR="0" indent="-12617" algn="l" rtl="0">
              <a:spcBef>
                <a:spcPts val="0"/>
              </a:spcBef>
              <a:defRPr/>
            </a:lvl4pPr>
            <a:lvl5pPr marL="1828690" marR="0" indent="-12590" algn="l" rtl="0">
              <a:spcBef>
                <a:spcPts val="0"/>
              </a:spcBef>
              <a:defRPr/>
            </a:lvl5pPr>
            <a:lvl6pPr marL="2285862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8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50" name="Shape 150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 baseline="0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 txBox="1">
            <a:spLocks noGrp="1"/>
          </p:cNvSpPr>
          <p:nvPr>
            <p:ph type="title"/>
          </p:nvPr>
        </p:nvSpPr>
        <p:spPr>
          <a:xfrm>
            <a:off x="722312" y="4406903"/>
            <a:ext cx="7772400" cy="13619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53" name="Shape 153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spcBef>
                <a:spcPts val="0"/>
              </a:spcBef>
              <a:buFont typeface="PT Sans"/>
              <a:buNone/>
              <a:defRPr/>
            </a:lvl1pPr>
            <a:lvl2pPr marL="457173" indent="-12673" rtl="0">
              <a:spcBef>
                <a:spcPts val="0"/>
              </a:spcBef>
              <a:buFont typeface="PT Sans"/>
              <a:buNone/>
              <a:defRPr/>
            </a:lvl2pPr>
            <a:lvl3pPr marL="914345" indent="-12645" rtl="0">
              <a:spcBef>
                <a:spcPts val="0"/>
              </a:spcBef>
              <a:buFont typeface="PT Sans"/>
              <a:buNone/>
              <a:defRPr/>
            </a:lvl3pPr>
            <a:lvl4pPr marL="1371517" indent="-12617" rtl="0">
              <a:spcBef>
                <a:spcPts val="0"/>
              </a:spcBef>
              <a:buFont typeface="PT Sans"/>
              <a:buNone/>
              <a:defRPr/>
            </a:lvl4pPr>
            <a:lvl5pPr marL="1828690" indent="-12590" rtl="0">
              <a:spcBef>
                <a:spcPts val="0"/>
              </a:spcBef>
              <a:buFont typeface="PT Sans"/>
              <a:buNone/>
              <a:defRPr/>
            </a:lvl5pPr>
            <a:lvl6pPr marL="2285862" indent="-12562" rtl="0">
              <a:spcBef>
                <a:spcPts val="0"/>
              </a:spcBef>
              <a:buFont typeface="PT Sans"/>
              <a:buNone/>
              <a:defRPr/>
            </a:lvl6pPr>
            <a:lvl7pPr marL="2743036" indent="-12536" rtl="0">
              <a:spcBef>
                <a:spcPts val="0"/>
              </a:spcBef>
              <a:buFont typeface="PT Sans"/>
              <a:buNone/>
              <a:defRPr/>
            </a:lvl7pPr>
            <a:lvl8pPr marL="3200208" indent="-12508" rtl="0">
              <a:spcBef>
                <a:spcPts val="0"/>
              </a:spcBef>
              <a:buFont typeface="PT Sans"/>
              <a:buNone/>
              <a:defRPr/>
            </a:lvl8pPr>
            <a:lvl9pPr marL="3657381" indent="-12481" rtl="0">
              <a:spcBef>
                <a:spcPts val="0"/>
              </a:spcBef>
              <a:buFont typeface="PT Sans"/>
              <a:buNone/>
              <a:defRPr/>
            </a:lvl9pPr>
          </a:lstStyle>
          <a:p>
            <a:endParaRPr/>
          </a:p>
        </p:txBody>
      </p:sp>
      <p:sp>
        <p:nvSpPr>
          <p:cNvPr id="154" name="Shape 154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5" marR="0" indent="-12645" algn="l" rtl="0">
              <a:spcBef>
                <a:spcPts val="0"/>
              </a:spcBef>
              <a:defRPr/>
            </a:lvl3pPr>
            <a:lvl4pPr marL="1371517" marR="0" indent="-12617" algn="l" rtl="0">
              <a:spcBef>
                <a:spcPts val="0"/>
              </a:spcBef>
              <a:defRPr/>
            </a:lvl4pPr>
            <a:lvl5pPr marL="1828690" marR="0" indent="-12590" algn="l" rtl="0">
              <a:spcBef>
                <a:spcPts val="0"/>
              </a:spcBef>
              <a:defRPr/>
            </a:lvl5pPr>
            <a:lvl6pPr marL="2285862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8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55" name="Shape 155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5" marR="0" indent="-12645" algn="l" rtl="0">
              <a:spcBef>
                <a:spcPts val="0"/>
              </a:spcBef>
              <a:defRPr/>
            </a:lvl3pPr>
            <a:lvl4pPr marL="1371517" marR="0" indent="-12617" algn="l" rtl="0">
              <a:spcBef>
                <a:spcPts val="0"/>
              </a:spcBef>
              <a:defRPr/>
            </a:lvl4pPr>
            <a:lvl5pPr marL="1828690" marR="0" indent="-12590" algn="l" rtl="0">
              <a:spcBef>
                <a:spcPts val="0"/>
              </a:spcBef>
              <a:defRPr/>
            </a:lvl5pPr>
            <a:lvl6pPr marL="2285862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8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56" name="Shape 156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 baseline="0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59" name="Shape 159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099" cy="639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spcBef>
                <a:spcPts val="0"/>
              </a:spcBef>
              <a:buFont typeface="PT Sans"/>
              <a:buNone/>
              <a:defRPr/>
            </a:lvl1pPr>
            <a:lvl2pPr marL="457173" indent="-12673" rtl="0">
              <a:spcBef>
                <a:spcPts val="0"/>
              </a:spcBef>
              <a:buFont typeface="PT Sans"/>
              <a:buNone/>
              <a:defRPr/>
            </a:lvl2pPr>
            <a:lvl3pPr marL="914345" indent="-12645" rtl="0">
              <a:spcBef>
                <a:spcPts val="0"/>
              </a:spcBef>
              <a:buFont typeface="PT Sans"/>
              <a:buNone/>
              <a:defRPr/>
            </a:lvl3pPr>
            <a:lvl4pPr marL="1371517" indent="-12617" rtl="0">
              <a:spcBef>
                <a:spcPts val="0"/>
              </a:spcBef>
              <a:buFont typeface="PT Sans"/>
              <a:buNone/>
              <a:defRPr/>
            </a:lvl4pPr>
            <a:lvl5pPr marL="1828690" indent="-12590" rtl="0">
              <a:spcBef>
                <a:spcPts val="0"/>
              </a:spcBef>
              <a:buFont typeface="PT Sans"/>
              <a:buNone/>
              <a:defRPr/>
            </a:lvl5pPr>
            <a:lvl6pPr marL="2285862" indent="-12562" rtl="0">
              <a:spcBef>
                <a:spcPts val="0"/>
              </a:spcBef>
              <a:buFont typeface="PT Sans"/>
              <a:buNone/>
              <a:defRPr/>
            </a:lvl6pPr>
            <a:lvl7pPr marL="2743036" indent="-12536" rtl="0">
              <a:spcBef>
                <a:spcPts val="0"/>
              </a:spcBef>
              <a:buFont typeface="PT Sans"/>
              <a:buNone/>
              <a:defRPr/>
            </a:lvl7pPr>
            <a:lvl8pPr marL="3200208" indent="-12508" rtl="0">
              <a:spcBef>
                <a:spcPts val="0"/>
              </a:spcBef>
              <a:buFont typeface="PT Sans"/>
              <a:buNone/>
              <a:defRPr/>
            </a:lvl8pPr>
            <a:lvl9pPr marL="3657381" indent="-12481" rtl="0">
              <a:spcBef>
                <a:spcPts val="0"/>
              </a:spcBef>
              <a:buFont typeface="PT Sans"/>
              <a:buNone/>
              <a:defRPr/>
            </a:lvl9pPr>
          </a:lstStyle>
          <a:p>
            <a:endParaRPr/>
          </a:p>
        </p:txBody>
      </p:sp>
      <p:sp>
        <p:nvSpPr>
          <p:cNvPr id="160" name="Shape 16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099" cy="3951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61" name="Shape 161"/>
          <p:cNvSpPr txBox="1">
            <a:spLocks noGrp="1"/>
          </p:cNvSpPr>
          <p:nvPr>
            <p:ph type="body" idx="3"/>
          </p:nvPr>
        </p:nvSpPr>
        <p:spPr>
          <a:xfrm>
            <a:off x="4645026" y="1535112"/>
            <a:ext cx="4041900" cy="639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spcBef>
                <a:spcPts val="0"/>
              </a:spcBef>
              <a:buFont typeface="PT Sans"/>
              <a:buNone/>
              <a:defRPr/>
            </a:lvl1pPr>
            <a:lvl2pPr marL="457173" indent="-12673" rtl="0">
              <a:spcBef>
                <a:spcPts val="0"/>
              </a:spcBef>
              <a:buFont typeface="PT Sans"/>
              <a:buNone/>
              <a:defRPr/>
            </a:lvl2pPr>
            <a:lvl3pPr marL="914345" indent="-12645" rtl="0">
              <a:spcBef>
                <a:spcPts val="0"/>
              </a:spcBef>
              <a:buFont typeface="PT Sans"/>
              <a:buNone/>
              <a:defRPr/>
            </a:lvl3pPr>
            <a:lvl4pPr marL="1371517" indent="-12617" rtl="0">
              <a:spcBef>
                <a:spcPts val="0"/>
              </a:spcBef>
              <a:buFont typeface="PT Sans"/>
              <a:buNone/>
              <a:defRPr/>
            </a:lvl4pPr>
            <a:lvl5pPr marL="1828690" indent="-12590" rtl="0">
              <a:spcBef>
                <a:spcPts val="0"/>
              </a:spcBef>
              <a:buFont typeface="PT Sans"/>
              <a:buNone/>
              <a:defRPr/>
            </a:lvl5pPr>
            <a:lvl6pPr marL="2285862" indent="-12562" rtl="0">
              <a:spcBef>
                <a:spcPts val="0"/>
              </a:spcBef>
              <a:buFont typeface="PT Sans"/>
              <a:buNone/>
              <a:defRPr/>
            </a:lvl6pPr>
            <a:lvl7pPr marL="2743036" indent="-12536" rtl="0">
              <a:spcBef>
                <a:spcPts val="0"/>
              </a:spcBef>
              <a:buFont typeface="PT Sans"/>
              <a:buNone/>
              <a:defRPr/>
            </a:lvl7pPr>
            <a:lvl8pPr marL="3200208" indent="-12508" rtl="0">
              <a:spcBef>
                <a:spcPts val="0"/>
              </a:spcBef>
              <a:buFont typeface="PT Sans"/>
              <a:buNone/>
              <a:defRPr/>
            </a:lvl8pPr>
            <a:lvl9pPr marL="3657381" indent="-12481" rtl="0">
              <a:spcBef>
                <a:spcPts val="0"/>
              </a:spcBef>
              <a:buFont typeface="PT Sans"/>
              <a:buNone/>
              <a:defRPr/>
            </a:lvl9pPr>
          </a:lstStyle>
          <a:p>
            <a:endParaRPr/>
          </a:p>
        </p:txBody>
      </p:sp>
      <p:sp>
        <p:nvSpPr>
          <p:cNvPr id="162" name="Shape 162"/>
          <p:cNvSpPr txBox="1">
            <a:spLocks noGrp="1"/>
          </p:cNvSpPr>
          <p:nvPr>
            <p:ph type="body" idx="4"/>
          </p:nvPr>
        </p:nvSpPr>
        <p:spPr>
          <a:xfrm>
            <a:off x="4645026" y="2174875"/>
            <a:ext cx="4041900" cy="3951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63" name="Shape 163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5" marR="0" indent="-12645" algn="l" rtl="0">
              <a:spcBef>
                <a:spcPts val="0"/>
              </a:spcBef>
              <a:defRPr/>
            </a:lvl3pPr>
            <a:lvl4pPr marL="1371517" marR="0" indent="-12617" algn="l" rtl="0">
              <a:spcBef>
                <a:spcPts val="0"/>
              </a:spcBef>
              <a:defRPr/>
            </a:lvl4pPr>
            <a:lvl5pPr marL="1828690" marR="0" indent="-12590" algn="l" rtl="0">
              <a:spcBef>
                <a:spcPts val="0"/>
              </a:spcBef>
              <a:defRPr/>
            </a:lvl5pPr>
            <a:lvl6pPr marL="2285862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8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64" name="Shape 164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5" marR="0" indent="-12645" algn="l" rtl="0">
              <a:spcBef>
                <a:spcPts val="0"/>
              </a:spcBef>
              <a:defRPr/>
            </a:lvl3pPr>
            <a:lvl4pPr marL="1371517" marR="0" indent="-12617" algn="l" rtl="0">
              <a:spcBef>
                <a:spcPts val="0"/>
              </a:spcBef>
              <a:defRPr/>
            </a:lvl4pPr>
            <a:lvl5pPr marL="1828690" marR="0" indent="-12590" algn="l" rtl="0">
              <a:spcBef>
                <a:spcPts val="0"/>
              </a:spcBef>
              <a:defRPr/>
            </a:lvl5pPr>
            <a:lvl6pPr marL="2285862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8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65" name="Shape 165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 baseline="0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807719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spcAft>
                <a:spcPts val="0"/>
              </a:spcAft>
              <a:defRPr/>
            </a:lvl1pPr>
            <a:lvl2pPr algn="ctr" rtl="0">
              <a:spcBef>
                <a:spcPts val="0"/>
              </a:spcBef>
              <a:spcAft>
                <a:spcPts val="0"/>
              </a:spcAft>
              <a:defRPr/>
            </a:lvl2pPr>
            <a:lvl3pPr algn="ctr" rtl="0">
              <a:spcBef>
                <a:spcPts val="0"/>
              </a:spcBef>
              <a:spcAft>
                <a:spcPts val="0"/>
              </a:spcAft>
              <a:defRPr/>
            </a:lvl3pPr>
            <a:lvl4pPr algn="ctr" rtl="0">
              <a:spcBef>
                <a:spcPts val="0"/>
              </a:spcBef>
              <a:spcAft>
                <a:spcPts val="0"/>
              </a:spcAft>
              <a:defRPr/>
            </a:lvl4pPr>
            <a:lvl5pPr algn="ctr" rtl="0">
              <a:spcBef>
                <a:spcPts val="0"/>
              </a:spcBef>
              <a:spcAft>
                <a:spcPts val="0"/>
              </a:spcAft>
              <a:defRPr/>
            </a:lvl5pPr>
            <a:lvl6pPr marL="457173" algn="ctr" rtl="0">
              <a:spcBef>
                <a:spcPts val="0"/>
              </a:spcBef>
              <a:spcAft>
                <a:spcPts val="0"/>
              </a:spcAft>
              <a:defRPr/>
            </a:lvl6pPr>
            <a:lvl7pPr marL="914345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51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690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168" name="Shape 168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5" marR="0" indent="-12645" algn="l" rtl="0">
              <a:spcBef>
                <a:spcPts val="0"/>
              </a:spcBef>
              <a:defRPr/>
            </a:lvl3pPr>
            <a:lvl4pPr marL="1371517" marR="0" indent="-12617" algn="l" rtl="0">
              <a:spcBef>
                <a:spcPts val="0"/>
              </a:spcBef>
              <a:defRPr/>
            </a:lvl4pPr>
            <a:lvl5pPr marL="1828690" marR="0" indent="-12590" algn="l" rtl="0">
              <a:spcBef>
                <a:spcPts val="0"/>
              </a:spcBef>
              <a:defRPr/>
            </a:lvl5pPr>
            <a:lvl6pPr marL="2285862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8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69" name="Shape 169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5" marR="0" indent="-12645" algn="l" rtl="0">
              <a:spcBef>
                <a:spcPts val="0"/>
              </a:spcBef>
              <a:defRPr/>
            </a:lvl3pPr>
            <a:lvl4pPr marL="1371517" marR="0" indent="-12617" algn="l" rtl="0">
              <a:spcBef>
                <a:spcPts val="0"/>
              </a:spcBef>
              <a:defRPr/>
            </a:lvl4pPr>
            <a:lvl5pPr marL="1828690" marR="0" indent="-12590" algn="l" rtl="0">
              <a:spcBef>
                <a:spcPts val="0"/>
              </a:spcBef>
              <a:defRPr/>
            </a:lvl5pPr>
            <a:lvl6pPr marL="2285862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8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70" name="Shape 170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 baseline="0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hape 172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5" marR="0" indent="-12645" algn="l" rtl="0">
              <a:spcBef>
                <a:spcPts val="0"/>
              </a:spcBef>
              <a:defRPr/>
            </a:lvl3pPr>
            <a:lvl4pPr marL="1371517" marR="0" indent="-12617" algn="l" rtl="0">
              <a:spcBef>
                <a:spcPts val="0"/>
              </a:spcBef>
              <a:defRPr/>
            </a:lvl4pPr>
            <a:lvl5pPr marL="1828690" marR="0" indent="-12590" algn="l" rtl="0">
              <a:spcBef>
                <a:spcPts val="0"/>
              </a:spcBef>
              <a:defRPr/>
            </a:lvl5pPr>
            <a:lvl6pPr marL="2285862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8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73" name="Shape 173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5" marR="0" indent="-12645" algn="l" rtl="0">
              <a:spcBef>
                <a:spcPts val="0"/>
              </a:spcBef>
              <a:defRPr/>
            </a:lvl3pPr>
            <a:lvl4pPr marL="1371517" marR="0" indent="-12617" algn="l" rtl="0">
              <a:spcBef>
                <a:spcPts val="0"/>
              </a:spcBef>
              <a:defRPr/>
            </a:lvl4pPr>
            <a:lvl5pPr marL="1828690" marR="0" indent="-12590" algn="l" rtl="0">
              <a:spcBef>
                <a:spcPts val="0"/>
              </a:spcBef>
              <a:defRPr/>
            </a:lvl5pPr>
            <a:lvl6pPr marL="2285862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8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74" name="Shape 174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 baseline="0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807719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spcAft>
                <a:spcPts val="0"/>
              </a:spcAft>
              <a:defRPr/>
            </a:lvl1pPr>
            <a:lvl2pPr algn="ctr" rtl="0">
              <a:spcBef>
                <a:spcPts val="0"/>
              </a:spcBef>
              <a:spcAft>
                <a:spcPts val="0"/>
              </a:spcAft>
              <a:defRPr/>
            </a:lvl2pPr>
            <a:lvl3pPr algn="ctr" rtl="0">
              <a:spcBef>
                <a:spcPts val="0"/>
              </a:spcBef>
              <a:spcAft>
                <a:spcPts val="0"/>
              </a:spcAft>
              <a:defRPr/>
            </a:lvl3pPr>
            <a:lvl4pPr algn="ctr" rtl="0">
              <a:spcBef>
                <a:spcPts val="0"/>
              </a:spcBef>
              <a:spcAft>
                <a:spcPts val="0"/>
              </a:spcAft>
              <a:defRPr/>
            </a:lvl4pPr>
            <a:lvl5pPr algn="ctr" rtl="0">
              <a:spcBef>
                <a:spcPts val="0"/>
              </a:spcBef>
              <a:spcAft>
                <a:spcPts val="0"/>
              </a:spcAft>
              <a:defRPr/>
            </a:lvl5pPr>
            <a:lvl6pPr marL="457173" algn="ctr" rtl="0">
              <a:spcBef>
                <a:spcPts val="0"/>
              </a:spcBef>
              <a:spcAft>
                <a:spcPts val="0"/>
              </a:spcAft>
              <a:defRPr/>
            </a:lvl6pPr>
            <a:lvl7pPr marL="914344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518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691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body" idx="1"/>
          </p:nvPr>
        </p:nvSpPr>
        <p:spPr>
          <a:xfrm>
            <a:off x="914400" y="1935166"/>
            <a:ext cx="3962399" cy="35512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2"/>
          </p:nvPr>
        </p:nvSpPr>
        <p:spPr>
          <a:xfrm>
            <a:off x="5029200" y="1935166"/>
            <a:ext cx="3962399" cy="35512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 baseline="0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Shape 176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99" cy="1161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77" name="Shape 177"/>
          <p:cNvSpPr txBox="1">
            <a:spLocks noGrp="1"/>
          </p:cNvSpPr>
          <p:nvPr>
            <p:ph type="body" idx="1"/>
          </p:nvPr>
        </p:nvSpPr>
        <p:spPr>
          <a:xfrm>
            <a:off x="3575050" y="273052"/>
            <a:ext cx="5111699" cy="58529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78" name="Shape 178"/>
          <p:cNvSpPr txBox="1">
            <a:spLocks noGrp="1"/>
          </p:cNvSpPr>
          <p:nvPr>
            <p:ph type="body" idx="2"/>
          </p:nvPr>
        </p:nvSpPr>
        <p:spPr>
          <a:xfrm>
            <a:off x="457200" y="1435103"/>
            <a:ext cx="3008399" cy="4691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buFont typeface="PT Sans"/>
              <a:buNone/>
              <a:defRPr/>
            </a:lvl1pPr>
            <a:lvl2pPr marL="457173" indent="-12673" rtl="0">
              <a:spcBef>
                <a:spcPts val="0"/>
              </a:spcBef>
              <a:buFont typeface="PT Sans"/>
              <a:buNone/>
              <a:defRPr/>
            </a:lvl2pPr>
            <a:lvl3pPr marL="914345" indent="-12645" rtl="0">
              <a:spcBef>
                <a:spcPts val="0"/>
              </a:spcBef>
              <a:buFont typeface="PT Sans"/>
              <a:buNone/>
              <a:defRPr/>
            </a:lvl3pPr>
            <a:lvl4pPr marL="1371517" indent="-12617" rtl="0">
              <a:spcBef>
                <a:spcPts val="0"/>
              </a:spcBef>
              <a:buFont typeface="PT Sans"/>
              <a:buNone/>
              <a:defRPr/>
            </a:lvl4pPr>
            <a:lvl5pPr marL="1828690" indent="-12590" rtl="0">
              <a:spcBef>
                <a:spcPts val="0"/>
              </a:spcBef>
              <a:buFont typeface="PT Sans"/>
              <a:buNone/>
              <a:defRPr/>
            </a:lvl5pPr>
            <a:lvl6pPr marL="2285862" indent="-12562" rtl="0">
              <a:spcBef>
                <a:spcPts val="0"/>
              </a:spcBef>
              <a:buFont typeface="PT Sans"/>
              <a:buNone/>
              <a:defRPr/>
            </a:lvl6pPr>
            <a:lvl7pPr marL="2743036" indent="-12536" rtl="0">
              <a:spcBef>
                <a:spcPts val="0"/>
              </a:spcBef>
              <a:buFont typeface="PT Sans"/>
              <a:buNone/>
              <a:defRPr/>
            </a:lvl7pPr>
            <a:lvl8pPr marL="3200208" indent="-12508" rtl="0">
              <a:spcBef>
                <a:spcPts val="0"/>
              </a:spcBef>
              <a:buFont typeface="PT Sans"/>
              <a:buNone/>
              <a:defRPr/>
            </a:lvl8pPr>
            <a:lvl9pPr marL="3657381" indent="-12481" rtl="0">
              <a:spcBef>
                <a:spcPts val="0"/>
              </a:spcBef>
              <a:buFont typeface="PT Sans"/>
              <a:buNone/>
              <a:defRPr/>
            </a:lvl9pPr>
          </a:lstStyle>
          <a:p>
            <a:endParaRPr/>
          </a:p>
        </p:txBody>
      </p:sp>
      <p:sp>
        <p:nvSpPr>
          <p:cNvPr id="179" name="Shape 179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5" marR="0" indent="-12645" algn="l" rtl="0">
              <a:spcBef>
                <a:spcPts val="0"/>
              </a:spcBef>
              <a:defRPr/>
            </a:lvl3pPr>
            <a:lvl4pPr marL="1371517" marR="0" indent="-12617" algn="l" rtl="0">
              <a:spcBef>
                <a:spcPts val="0"/>
              </a:spcBef>
              <a:defRPr/>
            </a:lvl4pPr>
            <a:lvl5pPr marL="1828690" marR="0" indent="-12590" algn="l" rtl="0">
              <a:spcBef>
                <a:spcPts val="0"/>
              </a:spcBef>
              <a:defRPr/>
            </a:lvl5pPr>
            <a:lvl6pPr marL="2285862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8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0" name="Shape 180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5" marR="0" indent="-12645" algn="l" rtl="0">
              <a:spcBef>
                <a:spcPts val="0"/>
              </a:spcBef>
              <a:defRPr/>
            </a:lvl3pPr>
            <a:lvl4pPr marL="1371517" marR="0" indent="-12617" algn="l" rtl="0">
              <a:spcBef>
                <a:spcPts val="0"/>
              </a:spcBef>
              <a:defRPr/>
            </a:lvl4pPr>
            <a:lvl5pPr marL="1828690" marR="0" indent="-12590" algn="l" rtl="0">
              <a:spcBef>
                <a:spcPts val="0"/>
              </a:spcBef>
              <a:defRPr/>
            </a:lvl5pPr>
            <a:lvl6pPr marL="2285862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8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1" name="Shape 181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 baseline="0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4" name="Shape 184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185" name="Shape 185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buFont typeface="PT Sans"/>
              <a:buNone/>
              <a:defRPr/>
            </a:lvl1pPr>
            <a:lvl2pPr marL="457173" indent="-12673" rtl="0">
              <a:spcBef>
                <a:spcPts val="0"/>
              </a:spcBef>
              <a:buFont typeface="PT Sans"/>
              <a:buNone/>
              <a:defRPr/>
            </a:lvl2pPr>
            <a:lvl3pPr marL="914345" indent="-12645" rtl="0">
              <a:spcBef>
                <a:spcPts val="0"/>
              </a:spcBef>
              <a:buFont typeface="PT Sans"/>
              <a:buNone/>
              <a:defRPr/>
            </a:lvl3pPr>
            <a:lvl4pPr marL="1371517" indent="-12617" rtl="0">
              <a:spcBef>
                <a:spcPts val="0"/>
              </a:spcBef>
              <a:buFont typeface="PT Sans"/>
              <a:buNone/>
              <a:defRPr/>
            </a:lvl4pPr>
            <a:lvl5pPr marL="1828690" indent="-12590" rtl="0">
              <a:spcBef>
                <a:spcPts val="0"/>
              </a:spcBef>
              <a:buFont typeface="PT Sans"/>
              <a:buNone/>
              <a:defRPr/>
            </a:lvl5pPr>
            <a:lvl6pPr marL="2285862" indent="-12562" rtl="0">
              <a:spcBef>
                <a:spcPts val="0"/>
              </a:spcBef>
              <a:buFont typeface="PT Sans"/>
              <a:buNone/>
              <a:defRPr/>
            </a:lvl6pPr>
            <a:lvl7pPr marL="2743036" indent="-12536" rtl="0">
              <a:spcBef>
                <a:spcPts val="0"/>
              </a:spcBef>
              <a:buFont typeface="PT Sans"/>
              <a:buNone/>
              <a:defRPr/>
            </a:lvl7pPr>
            <a:lvl8pPr marL="3200208" indent="-12508" rtl="0">
              <a:spcBef>
                <a:spcPts val="0"/>
              </a:spcBef>
              <a:buFont typeface="PT Sans"/>
              <a:buNone/>
              <a:defRPr/>
            </a:lvl8pPr>
            <a:lvl9pPr marL="3657381" indent="-12481" rtl="0">
              <a:spcBef>
                <a:spcPts val="0"/>
              </a:spcBef>
              <a:buFont typeface="PT Sans"/>
              <a:buNone/>
              <a:defRPr/>
            </a:lvl9pPr>
          </a:lstStyle>
          <a:p>
            <a:endParaRPr/>
          </a:p>
        </p:txBody>
      </p:sp>
      <p:sp>
        <p:nvSpPr>
          <p:cNvPr id="186" name="Shape 186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5" marR="0" indent="-12645" algn="l" rtl="0">
              <a:spcBef>
                <a:spcPts val="0"/>
              </a:spcBef>
              <a:defRPr/>
            </a:lvl3pPr>
            <a:lvl4pPr marL="1371517" marR="0" indent="-12617" algn="l" rtl="0">
              <a:spcBef>
                <a:spcPts val="0"/>
              </a:spcBef>
              <a:defRPr/>
            </a:lvl4pPr>
            <a:lvl5pPr marL="1828690" marR="0" indent="-12590" algn="l" rtl="0">
              <a:spcBef>
                <a:spcPts val="0"/>
              </a:spcBef>
              <a:defRPr/>
            </a:lvl5pPr>
            <a:lvl6pPr marL="2285862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8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7" name="Shape 187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5" marR="0" indent="-12645" algn="l" rtl="0">
              <a:spcBef>
                <a:spcPts val="0"/>
              </a:spcBef>
              <a:defRPr/>
            </a:lvl3pPr>
            <a:lvl4pPr marL="1371517" marR="0" indent="-12617" algn="l" rtl="0">
              <a:spcBef>
                <a:spcPts val="0"/>
              </a:spcBef>
              <a:defRPr/>
            </a:lvl4pPr>
            <a:lvl5pPr marL="1828690" marR="0" indent="-12590" algn="l" rtl="0">
              <a:spcBef>
                <a:spcPts val="0"/>
              </a:spcBef>
              <a:defRPr/>
            </a:lvl5pPr>
            <a:lvl6pPr marL="2285862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8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8" name="Shape 188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 baseline="0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Shape 190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807719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spcAft>
                <a:spcPts val="0"/>
              </a:spcAft>
              <a:defRPr/>
            </a:lvl1pPr>
            <a:lvl2pPr algn="ctr" rtl="0">
              <a:spcBef>
                <a:spcPts val="0"/>
              </a:spcBef>
              <a:spcAft>
                <a:spcPts val="0"/>
              </a:spcAft>
              <a:defRPr/>
            </a:lvl2pPr>
            <a:lvl3pPr algn="ctr" rtl="0">
              <a:spcBef>
                <a:spcPts val="0"/>
              </a:spcBef>
              <a:spcAft>
                <a:spcPts val="0"/>
              </a:spcAft>
              <a:defRPr/>
            </a:lvl3pPr>
            <a:lvl4pPr algn="ctr" rtl="0">
              <a:spcBef>
                <a:spcPts val="0"/>
              </a:spcBef>
              <a:spcAft>
                <a:spcPts val="0"/>
              </a:spcAft>
              <a:defRPr/>
            </a:lvl4pPr>
            <a:lvl5pPr algn="ctr" rtl="0">
              <a:spcBef>
                <a:spcPts val="0"/>
              </a:spcBef>
              <a:spcAft>
                <a:spcPts val="0"/>
              </a:spcAft>
              <a:defRPr/>
            </a:lvl5pPr>
            <a:lvl6pPr marL="457173" algn="ctr" rtl="0">
              <a:spcBef>
                <a:spcPts val="0"/>
              </a:spcBef>
              <a:spcAft>
                <a:spcPts val="0"/>
              </a:spcAft>
              <a:defRPr/>
            </a:lvl6pPr>
            <a:lvl7pPr marL="914345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51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690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191" name="Shape 191"/>
          <p:cNvSpPr txBox="1">
            <a:spLocks noGrp="1"/>
          </p:cNvSpPr>
          <p:nvPr>
            <p:ph type="body" idx="1"/>
          </p:nvPr>
        </p:nvSpPr>
        <p:spPr>
          <a:xfrm rot="5400000">
            <a:off x="3177450" y="-327884"/>
            <a:ext cx="3551099" cy="8077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1312" indent="-138112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•"/>
              <a:defRPr/>
            </a:lvl1pPr>
            <a:lvl2pPr marL="741362" indent="-106362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–"/>
              <a:defRPr/>
            </a:lvl2pPr>
            <a:lvl3pPr marL="1141412" indent="-7461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•"/>
              <a:defRPr/>
            </a:lvl3pPr>
            <a:lvl4pPr marL="1598612" indent="-100012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–"/>
              <a:defRPr/>
            </a:lvl4pPr>
            <a:lvl5pPr marL="2055812" indent="-100012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5pPr>
            <a:lvl6pPr marL="2514450" indent="-1141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6pPr>
            <a:lvl7pPr marL="2971622" indent="-114122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7pPr>
            <a:lvl8pPr marL="3428795" indent="-11409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8pPr>
            <a:lvl9pPr marL="3885967" indent="-11406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9pPr>
          </a:lstStyle>
          <a:p>
            <a:endParaRPr/>
          </a:p>
        </p:txBody>
      </p:sp>
      <p:sp>
        <p:nvSpPr>
          <p:cNvPr id="192" name="Shape 192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5" marR="0" indent="-12645" algn="l" rtl="0">
              <a:spcBef>
                <a:spcPts val="0"/>
              </a:spcBef>
              <a:defRPr/>
            </a:lvl3pPr>
            <a:lvl4pPr marL="1371517" marR="0" indent="-12617" algn="l" rtl="0">
              <a:spcBef>
                <a:spcPts val="0"/>
              </a:spcBef>
              <a:defRPr/>
            </a:lvl4pPr>
            <a:lvl5pPr marL="1828690" marR="0" indent="-12590" algn="l" rtl="0">
              <a:spcBef>
                <a:spcPts val="0"/>
              </a:spcBef>
              <a:defRPr/>
            </a:lvl5pPr>
            <a:lvl6pPr marL="2285862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8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3" name="Shape 193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5" marR="0" indent="-12645" algn="l" rtl="0">
              <a:spcBef>
                <a:spcPts val="0"/>
              </a:spcBef>
              <a:defRPr/>
            </a:lvl3pPr>
            <a:lvl4pPr marL="1371517" marR="0" indent="-12617" algn="l" rtl="0">
              <a:spcBef>
                <a:spcPts val="0"/>
              </a:spcBef>
              <a:defRPr/>
            </a:lvl4pPr>
            <a:lvl5pPr marL="1828690" marR="0" indent="-12590" algn="l" rtl="0">
              <a:spcBef>
                <a:spcPts val="0"/>
              </a:spcBef>
              <a:defRPr/>
            </a:lvl5pPr>
            <a:lvl6pPr marL="2285862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8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4" name="Shape 194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 baseline="0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Shape 196"/>
          <p:cNvSpPr txBox="1">
            <a:spLocks noGrp="1"/>
          </p:cNvSpPr>
          <p:nvPr>
            <p:ph type="title"/>
          </p:nvPr>
        </p:nvSpPr>
        <p:spPr>
          <a:xfrm rot="5400000">
            <a:off x="5543550" y="2038349"/>
            <a:ext cx="4876799" cy="20192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spcAft>
                <a:spcPts val="0"/>
              </a:spcAft>
              <a:defRPr/>
            </a:lvl1pPr>
            <a:lvl2pPr algn="ctr" rtl="0">
              <a:spcBef>
                <a:spcPts val="0"/>
              </a:spcBef>
              <a:spcAft>
                <a:spcPts val="0"/>
              </a:spcAft>
              <a:defRPr/>
            </a:lvl2pPr>
            <a:lvl3pPr algn="ctr" rtl="0">
              <a:spcBef>
                <a:spcPts val="0"/>
              </a:spcBef>
              <a:spcAft>
                <a:spcPts val="0"/>
              </a:spcAft>
              <a:defRPr/>
            </a:lvl3pPr>
            <a:lvl4pPr algn="ctr" rtl="0">
              <a:spcBef>
                <a:spcPts val="0"/>
              </a:spcBef>
              <a:spcAft>
                <a:spcPts val="0"/>
              </a:spcAft>
              <a:defRPr/>
            </a:lvl4pPr>
            <a:lvl5pPr algn="ctr" rtl="0">
              <a:spcBef>
                <a:spcPts val="0"/>
              </a:spcBef>
              <a:spcAft>
                <a:spcPts val="0"/>
              </a:spcAft>
              <a:defRPr/>
            </a:lvl5pPr>
            <a:lvl6pPr marL="457173" algn="ctr" rtl="0">
              <a:spcBef>
                <a:spcPts val="0"/>
              </a:spcBef>
              <a:spcAft>
                <a:spcPts val="0"/>
              </a:spcAft>
              <a:defRPr/>
            </a:lvl6pPr>
            <a:lvl7pPr marL="914345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51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690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197" name="Shape 197"/>
          <p:cNvSpPr txBox="1">
            <a:spLocks noGrp="1"/>
          </p:cNvSpPr>
          <p:nvPr>
            <p:ph type="body" idx="1"/>
          </p:nvPr>
        </p:nvSpPr>
        <p:spPr>
          <a:xfrm rot="5400000">
            <a:off x="1428750" y="95249"/>
            <a:ext cx="4876799" cy="5905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1312" indent="-138112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•"/>
              <a:defRPr/>
            </a:lvl1pPr>
            <a:lvl2pPr marL="741362" indent="-106362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–"/>
              <a:defRPr/>
            </a:lvl2pPr>
            <a:lvl3pPr marL="1141412" indent="-7461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•"/>
              <a:defRPr/>
            </a:lvl3pPr>
            <a:lvl4pPr marL="1598612" indent="-100012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–"/>
              <a:defRPr/>
            </a:lvl4pPr>
            <a:lvl5pPr marL="2055812" indent="-100012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5pPr>
            <a:lvl6pPr marL="2514450" indent="-1141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6pPr>
            <a:lvl7pPr marL="2971622" indent="-114122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7pPr>
            <a:lvl8pPr marL="3428795" indent="-11409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8pPr>
            <a:lvl9pPr marL="3885967" indent="-11406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9pPr>
          </a:lstStyle>
          <a:p>
            <a:endParaRPr/>
          </a:p>
        </p:txBody>
      </p:sp>
      <p:sp>
        <p:nvSpPr>
          <p:cNvPr id="198" name="Shape 198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5" marR="0" indent="-12645" algn="l" rtl="0">
              <a:spcBef>
                <a:spcPts val="0"/>
              </a:spcBef>
              <a:defRPr/>
            </a:lvl3pPr>
            <a:lvl4pPr marL="1371517" marR="0" indent="-12617" algn="l" rtl="0">
              <a:spcBef>
                <a:spcPts val="0"/>
              </a:spcBef>
              <a:defRPr/>
            </a:lvl4pPr>
            <a:lvl5pPr marL="1828690" marR="0" indent="-12590" algn="l" rtl="0">
              <a:spcBef>
                <a:spcPts val="0"/>
              </a:spcBef>
              <a:defRPr/>
            </a:lvl5pPr>
            <a:lvl6pPr marL="2285862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8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9" name="Shape 199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5" marR="0" indent="-12645" algn="l" rtl="0">
              <a:spcBef>
                <a:spcPts val="0"/>
              </a:spcBef>
              <a:defRPr/>
            </a:lvl3pPr>
            <a:lvl4pPr marL="1371517" marR="0" indent="-12617" algn="l" rtl="0">
              <a:spcBef>
                <a:spcPts val="0"/>
              </a:spcBef>
              <a:defRPr/>
            </a:lvl4pPr>
            <a:lvl5pPr marL="1828690" marR="0" indent="-12590" algn="l" rtl="0">
              <a:spcBef>
                <a:spcPts val="0"/>
              </a:spcBef>
              <a:defRPr/>
            </a:lvl5pPr>
            <a:lvl6pPr marL="2285862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8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00" name="Shape 200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 baseline="0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722312" y="4406903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spcBef>
                <a:spcPts val="0"/>
              </a:spcBef>
              <a:buFont typeface="PT Sans"/>
              <a:buNone/>
              <a:defRPr/>
            </a:lvl1pPr>
            <a:lvl2pPr marL="457173" indent="-12673" rtl="0">
              <a:spcBef>
                <a:spcPts val="0"/>
              </a:spcBef>
              <a:buFont typeface="PT Sans"/>
              <a:buNone/>
              <a:defRPr/>
            </a:lvl2pPr>
            <a:lvl3pPr marL="914344" indent="-12644" rtl="0">
              <a:spcBef>
                <a:spcPts val="0"/>
              </a:spcBef>
              <a:buFont typeface="PT Sans"/>
              <a:buNone/>
              <a:defRPr/>
            </a:lvl3pPr>
            <a:lvl4pPr marL="1371518" indent="-12618" rtl="0">
              <a:spcBef>
                <a:spcPts val="0"/>
              </a:spcBef>
              <a:buFont typeface="PT Sans"/>
              <a:buNone/>
              <a:defRPr/>
            </a:lvl4pPr>
            <a:lvl5pPr marL="1828691" indent="-12591" rtl="0">
              <a:spcBef>
                <a:spcPts val="0"/>
              </a:spcBef>
              <a:buFont typeface="PT Sans"/>
              <a:buNone/>
              <a:defRPr/>
            </a:lvl5pPr>
            <a:lvl6pPr marL="2285863" indent="-12562" rtl="0">
              <a:spcBef>
                <a:spcPts val="0"/>
              </a:spcBef>
              <a:buFont typeface="PT Sans"/>
              <a:buNone/>
              <a:defRPr/>
            </a:lvl6pPr>
            <a:lvl7pPr marL="2743036" indent="-12536" rtl="0">
              <a:spcBef>
                <a:spcPts val="0"/>
              </a:spcBef>
              <a:buFont typeface="PT Sans"/>
              <a:buNone/>
              <a:defRPr/>
            </a:lvl7pPr>
            <a:lvl8pPr marL="3200209" indent="-12508" rtl="0">
              <a:spcBef>
                <a:spcPts val="0"/>
              </a:spcBef>
              <a:buFont typeface="PT Sans"/>
              <a:buNone/>
              <a:defRPr/>
            </a:lvl8pPr>
            <a:lvl9pPr marL="3657381" indent="-12481" rtl="0">
              <a:spcBef>
                <a:spcPts val="0"/>
              </a:spcBef>
              <a:buFont typeface="PT Sans"/>
              <a:buNone/>
              <a:defRPr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 baseline="0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spcBef>
                <a:spcPts val="0"/>
              </a:spcBef>
              <a:buFont typeface="PT Sans"/>
              <a:buNone/>
              <a:defRPr/>
            </a:lvl1pPr>
            <a:lvl2pPr marL="457173" indent="-12673" rtl="0">
              <a:spcBef>
                <a:spcPts val="0"/>
              </a:spcBef>
              <a:buFont typeface="PT Sans"/>
              <a:buNone/>
              <a:defRPr/>
            </a:lvl2pPr>
            <a:lvl3pPr marL="914344" indent="-12644" rtl="0">
              <a:spcBef>
                <a:spcPts val="0"/>
              </a:spcBef>
              <a:buFont typeface="PT Sans"/>
              <a:buNone/>
              <a:defRPr/>
            </a:lvl3pPr>
            <a:lvl4pPr marL="1371518" indent="-12618" rtl="0">
              <a:spcBef>
                <a:spcPts val="0"/>
              </a:spcBef>
              <a:buFont typeface="PT Sans"/>
              <a:buNone/>
              <a:defRPr/>
            </a:lvl4pPr>
            <a:lvl5pPr marL="1828691" indent="-12591" rtl="0">
              <a:spcBef>
                <a:spcPts val="0"/>
              </a:spcBef>
              <a:buFont typeface="PT Sans"/>
              <a:buNone/>
              <a:defRPr/>
            </a:lvl5pPr>
            <a:lvl6pPr marL="2285863" indent="-12562" rtl="0">
              <a:spcBef>
                <a:spcPts val="0"/>
              </a:spcBef>
              <a:buFont typeface="PT Sans"/>
              <a:buNone/>
              <a:defRPr/>
            </a:lvl6pPr>
            <a:lvl7pPr marL="2743036" indent="-12536" rtl="0">
              <a:spcBef>
                <a:spcPts val="0"/>
              </a:spcBef>
              <a:buFont typeface="PT Sans"/>
              <a:buNone/>
              <a:defRPr/>
            </a:lvl7pPr>
            <a:lvl8pPr marL="3200209" indent="-12508" rtl="0">
              <a:spcBef>
                <a:spcPts val="0"/>
              </a:spcBef>
              <a:buFont typeface="PT Sans"/>
              <a:buNone/>
              <a:defRPr/>
            </a:lvl8pPr>
            <a:lvl9pPr marL="3657381" indent="-12481" rtl="0">
              <a:spcBef>
                <a:spcPts val="0"/>
              </a:spcBef>
              <a:buFont typeface="PT Sans"/>
              <a:buNone/>
              <a:defRPr/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3"/>
          </p:nvPr>
        </p:nvSpPr>
        <p:spPr>
          <a:xfrm>
            <a:off x="4645026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spcBef>
                <a:spcPts val="0"/>
              </a:spcBef>
              <a:buFont typeface="PT Sans"/>
              <a:buNone/>
              <a:defRPr/>
            </a:lvl1pPr>
            <a:lvl2pPr marL="457173" indent="-12673" rtl="0">
              <a:spcBef>
                <a:spcPts val="0"/>
              </a:spcBef>
              <a:buFont typeface="PT Sans"/>
              <a:buNone/>
              <a:defRPr/>
            </a:lvl2pPr>
            <a:lvl3pPr marL="914344" indent="-12644" rtl="0">
              <a:spcBef>
                <a:spcPts val="0"/>
              </a:spcBef>
              <a:buFont typeface="PT Sans"/>
              <a:buNone/>
              <a:defRPr/>
            </a:lvl3pPr>
            <a:lvl4pPr marL="1371518" indent="-12618" rtl="0">
              <a:spcBef>
                <a:spcPts val="0"/>
              </a:spcBef>
              <a:buFont typeface="PT Sans"/>
              <a:buNone/>
              <a:defRPr/>
            </a:lvl4pPr>
            <a:lvl5pPr marL="1828691" indent="-12591" rtl="0">
              <a:spcBef>
                <a:spcPts val="0"/>
              </a:spcBef>
              <a:buFont typeface="PT Sans"/>
              <a:buNone/>
              <a:defRPr/>
            </a:lvl5pPr>
            <a:lvl6pPr marL="2285863" indent="-12562" rtl="0">
              <a:spcBef>
                <a:spcPts val="0"/>
              </a:spcBef>
              <a:buFont typeface="PT Sans"/>
              <a:buNone/>
              <a:defRPr/>
            </a:lvl6pPr>
            <a:lvl7pPr marL="2743036" indent="-12536" rtl="0">
              <a:spcBef>
                <a:spcPts val="0"/>
              </a:spcBef>
              <a:buFont typeface="PT Sans"/>
              <a:buNone/>
              <a:defRPr/>
            </a:lvl7pPr>
            <a:lvl8pPr marL="3200209" indent="-12508" rtl="0">
              <a:spcBef>
                <a:spcPts val="0"/>
              </a:spcBef>
              <a:buFont typeface="PT Sans"/>
              <a:buNone/>
              <a:defRPr/>
            </a:lvl8pPr>
            <a:lvl9pPr marL="3657381" indent="-12481" rtl="0">
              <a:spcBef>
                <a:spcPts val="0"/>
              </a:spcBef>
              <a:buFont typeface="PT Sans"/>
              <a:buNone/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4"/>
          </p:nvPr>
        </p:nvSpPr>
        <p:spPr>
          <a:xfrm>
            <a:off x="4645026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 baseline="0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807719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spcAft>
                <a:spcPts val="0"/>
              </a:spcAft>
              <a:defRPr/>
            </a:lvl1pPr>
            <a:lvl2pPr algn="ctr" rtl="0">
              <a:spcBef>
                <a:spcPts val="0"/>
              </a:spcBef>
              <a:spcAft>
                <a:spcPts val="0"/>
              </a:spcAft>
              <a:defRPr/>
            </a:lvl2pPr>
            <a:lvl3pPr algn="ctr" rtl="0">
              <a:spcBef>
                <a:spcPts val="0"/>
              </a:spcBef>
              <a:spcAft>
                <a:spcPts val="0"/>
              </a:spcAft>
              <a:defRPr/>
            </a:lvl3pPr>
            <a:lvl4pPr algn="ctr" rtl="0">
              <a:spcBef>
                <a:spcPts val="0"/>
              </a:spcBef>
              <a:spcAft>
                <a:spcPts val="0"/>
              </a:spcAft>
              <a:defRPr/>
            </a:lvl4pPr>
            <a:lvl5pPr algn="ctr" rtl="0">
              <a:spcBef>
                <a:spcPts val="0"/>
              </a:spcBef>
              <a:spcAft>
                <a:spcPts val="0"/>
              </a:spcAft>
              <a:defRPr/>
            </a:lvl5pPr>
            <a:lvl6pPr marL="457173" algn="ctr" rtl="0">
              <a:spcBef>
                <a:spcPts val="0"/>
              </a:spcBef>
              <a:spcAft>
                <a:spcPts val="0"/>
              </a:spcAft>
              <a:defRPr/>
            </a:lvl6pPr>
            <a:lvl7pPr marL="914344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518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691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 baseline="0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 baseline="0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body" idx="1"/>
          </p:nvPr>
        </p:nvSpPr>
        <p:spPr>
          <a:xfrm>
            <a:off x="3575050" y="273052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body" idx="2"/>
          </p:nvPr>
        </p:nvSpPr>
        <p:spPr>
          <a:xfrm>
            <a:off x="457200" y="1435103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buFont typeface="PT Sans"/>
              <a:buNone/>
              <a:defRPr/>
            </a:lvl1pPr>
            <a:lvl2pPr marL="457173" indent="-12673" rtl="0">
              <a:spcBef>
                <a:spcPts val="0"/>
              </a:spcBef>
              <a:buFont typeface="PT Sans"/>
              <a:buNone/>
              <a:defRPr/>
            </a:lvl2pPr>
            <a:lvl3pPr marL="914344" indent="-12644" rtl="0">
              <a:spcBef>
                <a:spcPts val="0"/>
              </a:spcBef>
              <a:buFont typeface="PT Sans"/>
              <a:buNone/>
              <a:defRPr/>
            </a:lvl3pPr>
            <a:lvl4pPr marL="1371518" indent="-12618" rtl="0">
              <a:spcBef>
                <a:spcPts val="0"/>
              </a:spcBef>
              <a:buFont typeface="PT Sans"/>
              <a:buNone/>
              <a:defRPr/>
            </a:lvl4pPr>
            <a:lvl5pPr marL="1828691" indent="-12591" rtl="0">
              <a:spcBef>
                <a:spcPts val="0"/>
              </a:spcBef>
              <a:buFont typeface="PT Sans"/>
              <a:buNone/>
              <a:defRPr/>
            </a:lvl5pPr>
            <a:lvl6pPr marL="2285863" indent="-12562" rtl="0">
              <a:spcBef>
                <a:spcPts val="0"/>
              </a:spcBef>
              <a:buFont typeface="PT Sans"/>
              <a:buNone/>
              <a:defRPr/>
            </a:lvl6pPr>
            <a:lvl7pPr marL="2743036" indent="-12536" rtl="0">
              <a:spcBef>
                <a:spcPts val="0"/>
              </a:spcBef>
              <a:buFont typeface="PT Sans"/>
              <a:buNone/>
              <a:defRPr/>
            </a:lvl7pPr>
            <a:lvl8pPr marL="3200209" indent="-12508" rtl="0">
              <a:spcBef>
                <a:spcPts val="0"/>
              </a:spcBef>
              <a:buFont typeface="PT Sans"/>
              <a:buNone/>
              <a:defRPr/>
            </a:lvl8pPr>
            <a:lvl9pPr marL="3657381" indent="-12481" rtl="0">
              <a:spcBef>
                <a:spcPts val="0"/>
              </a:spcBef>
              <a:buFont typeface="PT Sans"/>
              <a:buNone/>
              <a:defRPr/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 baseline="0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9" name="Shape 69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buFont typeface="PT Sans"/>
              <a:buNone/>
              <a:defRPr/>
            </a:lvl1pPr>
            <a:lvl2pPr marL="457173" indent="-12673" rtl="0">
              <a:spcBef>
                <a:spcPts val="0"/>
              </a:spcBef>
              <a:buFont typeface="PT Sans"/>
              <a:buNone/>
              <a:defRPr/>
            </a:lvl2pPr>
            <a:lvl3pPr marL="914344" indent="-12644" rtl="0">
              <a:spcBef>
                <a:spcPts val="0"/>
              </a:spcBef>
              <a:buFont typeface="PT Sans"/>
              <a:buNone/>
              <a:defRPr/>
            </a:lvl3pPr>
            <a:lvl4pPr marL="1371518" indent="-12618" rtl="0">
              <a:spcBef>
                <a:spcPts val="0"/>
              </a:spcBef>
              <a:buFont typeface="PT Sans"/>
              <a:buNone/>
              <a:defRPr/>
            </a:lvl4pPr>
            <a:lvl5pPr marL="1828691" indent="-12591" rtl="0">
              <a:spcBef>
                <a:spcPts val="0"/>
              </a:spcBef>
              <a:buFont typeface="PT Sans"/>
              <a:buNone/>
              <a:defRPr/>
            </a:lvl5pPr>
            <a:lvl6pPr marL="2285863" indent="-12562" rtl="0">
              <a:spcBef>
                <a:spcPts val="0"/>
              </a:spcBef>
              <a:buFont typeface="PT Sans"/>
              <a:buNone/>
              <a:defRPr/>
            </a:lvl6pPr>
            <a:lvl7pPr marL="2743036" indent="-12536" rtl="0">
              <a:spcBef>
                <a:spcPts val="0"/>
              </a:spcBef>
              <a:buFont typeface="PT Sans"/>
              <a:buNone/>
              <a:defRPr/>
            </a:lvl7pPr>
            <a:lvl8pPr marL="3200209" indent="-12508" rtl="0">
              <a:spcBef>
                <a:spcPts val="0"/>
              </a:spcBef>
              <a:buFont typeface="PT Sans"/>
              <a:buNone/>
              <a:defRPr/>
            </a:lvl8pPr>
            <a:lvl9pPr marL="3657381" indent="-12481" rtl="0">
              <a:spcBef>
                <a:spcPts val="0"/>
              </a:spcBef>
              <a:buFont typeface="PT Sans"/>
              <a:buNone/>
              <a:defRPr/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 baseline="0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3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Shape 9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6934200" y="6445251"/>
            <a:ext cx="2176462" cy="384174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Shape 10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0" y="0"/>
            <a:ext cx="2571749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Shape 11"/>
          <p:cNvSpPr/>
          <p:nvPr/>
        </p:nvSpPr>
        <p:spPr>
          <a:xfrm>
            <a:off x="873125" y="5770564"/>
            <a:ext cx="1933574" cy="892174"/>
          </a:xfrm>
          <a:prstGeom prst="ellipse">
            <a:avLst/>
          </a:prstGeom>
          <a:solidFill>
            <a:schemeClr val="accent3"/>
          </a:solidFill>
          <a:ln w="25400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56375" tIns="28175" rIns="56375" bIns="281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rgbClr val="FFFFFF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12" name="Shape 12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807719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spcAft>
                <a:spcPts val="0"/>
              </a:spcAft>
              <a:defRPr/>
            </a:lvl1pPr>
            <a:lvl2pPr marL="0" marR="0" indent="0" algn="ctr" rtl="0">
              <a:spcBef>
                <a:spcPts val="0"/>
              </a:spcBef>
              <a:spcAft>
                <a:spcPts val="0"/>
              </a:spcAft>
              <a:defRPr/>
            </a:lvl2pPr>
            <a:lvl3pPr marL="0" marR="0" indent="0" algn="ctr" rtl="0">
              <a:spcBef>
                <a:spcPts val="0"/>
              </a:spcBef>
              <a:spcAft>
                <a:spcPts val="0"/>
              </a:spcAft>
              <a:defRPr/>
            </a:lvl3pPr>
            <a:lvl4pPr marL="0" marR="0" indent="0" algn="ctr" rtl="0">
              <a:spcBef>
                <a:spcPts val="0"/>
              </a:spcBef>
              <a:spcAft>
                <a:spcPts val="0"/>
              </a:spcAft>
              <a:defRPr/>
            </a:lvl4pPr>
            <a:lvl5pPr marL="0" marR="0" indent="0" algn="ctr" rtl="0">
              <a:spcBef>
                <a:spcPts val="0"/>
              </a:spcBef>
              <a:spcAft>
                <a:spcPts val="0"/>
              </a:spcAft>
              <a:defRPr/>
            </a:lvl5pPr>
            <a:lvl6pPr marL="457173" marR="0" indent="-12673" algn="ctr" rtl="0">
              <a:spcBef>
                <a:spcPts val="0"/>
              </a:spcBef>
              <a:spcAft>
                <a:spcPts val="0"/>
              </a:spcAft>
              <a:defRPr/>
            </a:lvl6pPr>
            <a:lvl7pPr marL="914344" marR="0" indent="-12644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518" marR="0" indent="-12618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691" marR="0" indent="-12591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body" idx="1"/>
          </p:nvPr>
        </p:nvSpPr>
        <p:spPr>
          <a:xfrm>
            <a:off x="914400" y="1935165"/>
            <a:ext cx="8077199" cy="35512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1313" marR="0" indent="-138113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•"/>
              <a:defRPr/>
            </a:lvl1pPr>
            <a:lvl2pPr marL="741363" marR="0" indent="-106362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–"/>
              <a:defRPr/>
            </a:lvl2pPr>
            <a:lvl3pPr marL="1141413" marR="0" indent="-7461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•"/>
              <a:defRPr/>
            </a:lvl3pPr>
            <a:lvl4pPr marL="1598613" marR="0" indent="-100012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–"/>
              <a:defRPr/>
            </a:lvl4pPr>
            <a:lvl5pPr marL="2055813" marR="0" indent="-10001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5pPr>
            <a:lvl6pPr marL="2514450" marR="0" indent="-1141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6pPr>
            <a:lvl7pPr marL="2971622" marR="0" indent="-114121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7pPr>
            <a:lvl8pPr marL="3428795" marR="0" indent="-11409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8pPr>
            <a:lvl9pPr marL="3885967" marR="0" indent="-11406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US"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400" b="0" i="0" u="none" strike="noStrike" cap="none" baseline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Shape 87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4" name="Shape 124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6934200" y="6445251"/>
            <a:ext cx="2176499" cy="3842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25" name="Shape 125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0" y="0"/>
            <a:ext cx="25716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26" name="Shape 126"/>
          <p:cNvSpPr/>
          <p:nvPr/>
        </p:nvSpPr>
        <p:spPr>
          <a:xfrm>
            <a:off x="873125" y="5770564"/>
            <a:ext cx="1933500" cy="892199"/>
          </a:xfrm>
          <a:prstGeom prst="ellipse">
            <a:avLst/>
          </a:prstGeom>
          <a:solidFill>
            <a:schemeClr val="accent3"/>
          </a:solidFill>
          <a:ln w="25400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56375" tIns="28175" rIns="56375" bIns="281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rgbClr val="FFFFFF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127" name="Shape 127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807719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spcAft>
                <a:spcPts val="0"/>
              </a:spcAft>
              <a:defRPr/>
            </a:lvl1pPr>
            <a:lvl2pPr marL="0" marR="0" indent="0" algn="ctr" rtl="0">
              <a:spcBef>
                <a:spcPts val="0"/>
              </a:spcBef>
              <a:spcAft>
                <a:spcPts val="0"/>
              </a:spcAft>
              <a:defRPr/>
            </a:lvl2pPr>
            <a:lvl3pPr marL="0" marR="0" indent="0" algn="ctr" rtl="0">
              <a:spcBef>
                <a:spcPts val="0"/>
              </a:spcBef>
              <a:spcAft>
                <a:spcPts val="0"/>
              </a:spcAft>
              <a:defRPr/>
            </a:lvl3pPr>
            <a:lvl4pPr marL="0" marR="0" indent="0" algn="ctr" rtl="0">
              <a:spcBef>
                <a:spcPts val="0"/>
              </a:spcBef>
              <a:spcAft>
                <a:spcPts val="0"/>
              </a:spcAft>
              <a:defRPr/>
            </a:lvl4pPr>
            <a:lvl5pPr marL="0" marR="0" indent="0" algn="ctr" rtl="0">
              <a:spcBef>
                <a:spcPts val="0"/>
              </a:spcBef>
              <a:spcAft>
                <a:spcPts val="0"/>
              </a:spcAft>
              <a:defRPr/>
            </a:lvl5pPr>
            <a:lvl6pPr marL="457173" marR="0" indent="-12673" algn="ctr" rtl="0">
              <a:spcBef>
                <a:spcPts val="0"/>
              </a:spcBef>
              <a:spcAft>
                <a:spcPts val="0"/>
              </a:spcAft>
              <a:defRPr/>
            </a:lvl6pPr>
            <a:lvl7pPr marL="914345" marR="0" indent="-12645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517" marR="0" indent="-1261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690" marR="0" indent="-12590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128" name="Shape 128"/>
          <p:cNvSpPr txBox="1">
            <a:spLocks noGrp="1"/>
          </p:cNvSpPr>
          <p:nvPr>
            <p:ph type="body" idx="1"/>
          </p:nvPr>
        </p:nvSpPr>
        <p:spPr>
          <a:xfrm>
            <a:off x="914400" y="1935165"/>
            <a:ext cx="8077199" cy="3551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1312" marR="0" indent="-138112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•"/>
              <a:defRPr/>
            </a:lvl1pPr>
            <a:lvl2pPr marL="741362" marR="0" indent="-106362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–"/>
              <a:defRPr/>
            </a:lvl2pPr>
            <a:lvl3pPr marL="1141412" marR="0" indent="-7461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•"/>
              <a:defRPr/>
            </a:lvl3pPr>
            <a:lvl4pPr marL="1598612" marR="0" indent="-100012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–"/>
              <a:defRPr/>
            </a:lvl4pPr>
            <a:lvl5pPr marL="2055812" marR="0" indent="-100012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5pPr>
            <a:lvl6pPr marL="2514450" marR="0" indent="-1141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6pPr>
            <a:lvl7pPr marL="2971622" marR="0" indent="-114122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7pPr>
            <a:lvl8pPr marL="3428795" marR="0" indent="-11409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8pPr>
            <a:lvl9pPr marL="3885967" marR="0" indent="-11406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9pPr>
          </a:lstStyle>
          <a:p>
            <a:endParaRPr/>
          </a:p>
        </p:txBody>
      </p:sp>
      <p:sp>
        <p:nvSpPr>
          <p:cNvPr id="129" name="Shape 129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5" marR="0" indent="-12645" algn="l" rtl="0">
              <a:spcBef>
                <a:spcPts val="0"/>
              </a:spcBef>
              <a:defRPr/>
            </a:lvl3pPr>
            <a:lvl4pPr marL="1371517" marR="0" indent="-12617" algn="l" rtl="0">
              <a:spcBef>
                <a:spcPts val="0"/>
              </a:spcBef>
              <a:defRPr/>
            </a:lvl4pPr>
            <a:lvl5pPr marL="1828690" marR="0" indent="-12590" algn="l" rtl="0">
              <a:spcBef>
                <a:spcPts val="0"/>
              </a:spcBef>
              <a:defRPr/>
            </a:lvl5pPr>
            <a:lvl6pPr marL="2285862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8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30" name="Shape 130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5" marR="0" indent="-12645" algn="l" rtl="0">
              <a:spcBef>
                <a:spcPts val="0"/>
              </a:spcBef>
              <a:defRPr/>
            </a:lvl3pPr>
            <a:lvl4pPr marL="1371517" marR="0" indent="-12617" algn="l" rtl="0">
              <a:spcBef>
                <a:spcPts val="0"/>
              </a:spcBef>
              <a:defRPr/>
            </a:lvl4pPr>
            <a:lvl5pPr marL="1828690" marR="0" indent="-12590" algn="l" rtl="0">
              <a:spcBef>
                <a:spcPts val="0"/>
              </a:spcBef>
              <a:defRPr/>
            </a:lvl5pPr>
            <a:lvl6pPr marL="2285862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8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31" name="Shape 131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US"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400" b="0" i="0" u="none" strike="noStrike" cap="none" baseline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sowersdd@mail.uc.edu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9.jp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11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6.jp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Shape 202"/>
          <p:cNvSpPr txBox="1">
            <a:spLocks noGrp="1"/>
          </p:cNvSpPr>
          <p:nvPr>
            <p:ph type="ctrTitle"/>
          </p:nvPr>
        </p:nvSpPr>
        <p:spPr>
          <a:xfrm>
            <a:off x="520700" y="1524000"/>
            <a:ext cx="86232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1" i="0" u="none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Engineering and Applied </a:t>
            </a:r>
            <a:br>
              <a:rPr lang="en-US" sz="4400" b="1" i="0" u="none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</a:br>
            <a:r>
              <a:rPr lang="en-US" sz="4400" b="1" i="0" u="none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Science Tribunal</a:t>
            </a:r>
          </a:p>
        </p:txBody>
      </p:sp>
      <p:sp>
        <p:nvSpPr>
          <p:cNvPr id="203" name="Shape 203"/>
          <p:cNvSpPr txBox="1"/>
          <p:nvPr/>
        </p:nvSpPr>
        <p:spPr>
          <a:xfrm>
            <a:off x="533400" y="4000500"/>
            <a:ext cx="86105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440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June 1, 2015</a:t>
            </a:r>
          </a:p>
        </p:txBody>
      </p:sp>
      <p:sp>
        <p:nvSpPr>
          <p:cNvPr id="204" name="Shape 204"/>
          <p:cNvSpPr txBox="1"/>
          <p:nvPr/>
        </p:nvSpPr>
        <p:spPr>
          <a:xfrm>
            <a:off x="533400" y="2971800"/>
            <a:ext cx="86105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4400" b="0" i="0" u="none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General Meeting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Shape 301"/>
          <p:cNvSpPr txBox="1">
            <a:spLocks noGrp="1"/>
          </p:cNvSpPr>
          <p:nvPr>
            <p:ph type="title"/>
          </p:nvPr>
        </p:nvSpPr>
        <p:spPr>
          <a:xfrm>
            <a:off x="1295400" y="609833"/>
            <a:ext cx="7696244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1" i="0" u="none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President</a:t>
            </a:r>
          </a:p>
        </p:txBody>
      </p:sp>
      <p:sp>
        <p:nvSpPr>
          <p:cNvPr id="302" name="Shape 302"/>
          <p:cNvSpPr txBox="1">
            <a:spLocks noGrp="1"/>
          </p:cNvSpPr>
          <p:nvPr>
            <p:ph type="body" idx="1"/>
          </p:nvPr>
        </p:nvSpPr>
        <p:spPr>
          <a:xfrm>
            <a:off x="1461050" y="1524000"/>
            <a:ext cx="7530600" cy="4438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lvl="0" indent="-381000" rtl="0">
              <a:lnSpc>
                <a:spcPct val="120000"/>
              </a:lnSpc>
              <a:spcBef>
                <a:spcPts val="30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-US" sz="24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Any questions or comments about the college or Tribunal? Email me!</a:t>
            </a:r>
          </a:p>
          <a:p>
            <a:pPr marL="0" lvl="0" indent="-381000" rtl="0">
              <a:lnSpc>
                <a:spcPct val="12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-US" sz="24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perottca@mail.uc.edu</a:t>
            </a:r>
          </a:p>
          <a:p>
            <a:pPr marL="457200" marR="0" lvl="1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</a:pPr>
            <a:endParaRPr sz="1600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303" name="Shape 303"/>
          <p:cNvSpPr txBox="1"/>
          <p:nvPr/>
        </p:nvSpPr>
        <p:spPr>
          <a:xfrm>
            <a:off x="7315200" y="0"/>
            <a:ext cx="2133599" cy="762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1" i="0" u="sng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Officer: 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1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Carlo Perottino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Shape 308"/>
          <p:cNvSpPr txBox="1">
            <a:spLocks noGrp="1"/>
          </p:cNvSpPr>
          <p:nvPr>
            <p:ph type="title"/>
          </p:nvPr>
        </p:nvSpPr>
        <p:spPr>
          <a:xfrm>
            <a:off x="1295400" y="609833"/>
            <a:ext cx="7696244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1" i="0" u="none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Vice President</a:t>
            </a:r>
          </a:p>
        </p:txBody>
      </p:sp>
      <p:sp>
        <p:nvSpPr>
          <p:cNvPr id="309" name="Shape 309"/>
          <p:cNvSpPr txBox="1">
            <a:spLocks noGrp="1"/>
          </p:cNvSpPr>
          <p:nvPr>
            <p:ph type="body" idx="1"/>
          </p:nvPr>
        </p:nvSpPr>
        <p:spPr>
          <a:xfrm>
            <a:off x="1295400" y="1935202"/>
            <a:ext cx="7696244" cy="355096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lvl="0" indent="-431800" rtl="0">
              <a:lnSpc>
                <a:spcPct val="12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PT Sans"/>
              <a:buChar char="●"/>
            </a:pPr>
            <a:r>
              <a:rPr lang="en-US" sz="32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Office Hours:</a:t>
            </a:r>
          </a:p>
          <a:p>
            <a:pPr marL="914400" lvl="1" indent="-431800" rtl="0">
              <a:lnSpc>
                <a:spcPct val="12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PT Sans"/>
              <a:buChar char="○"/>
            </a:pPr>
            <a:r>
              <a:rPr lang="en-US" sz="32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Monday, 6pm-7pm</a:t>
            </a:r>
          </a:p>
          <a:p>
            <a:pPr marL="914400" lvl="1" indent="-431800" rtl="0">
              <a:lnSpc>
                <a:spcPct val="12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PT Sans"/>
              <a:buChar char="○"/>
            </a:pPr>
            <a:r>
              <a:rPr lang="en-US" sz="32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Baldwin 650</a:t>
            </a:r>
          </a:p>
        </p:txBody>
      </p:sp>
      <p:sp>
        <p:nvSpPr>
          <p:cNvPr id="310" name="Shape 310"/>
          <p:cNvSpPr txBox="1"/>
          <p:nvPr/>
        </p:nvSpPr>
        <p:spPr>
          <a:xfrm>
            <a:off x="7023925" y="78651"/>
            <a:ext cx="2286000" cy="646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800" b="1" i="0" u="sng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Officer: 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800" b="1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Maggie Connell</a:t>
            </a: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Shape 315"/>
          <p:cNvSpPr txBox="1">
            <a:spLocks noGrp="1"/>
          </p:cNvSpPr>
          <p:nvPr>
            <p:ph type="title"/>
          </p:nvPr>
        </p:nvSpPr>
        <p:spPr>
          <a:xfrm>
            <a:off x="1295400" y="609833"/>
            <a:ext cx="7696244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1" i="0" u="none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Associate Vice President</a:t>
            </a:r>
          </a:p>
        </p:txBody>
      </p:sp>
      <p:sp>
        <p:nvSpPr>
          <p:cNvPr id="316" name="Shape 316"/>
          <p:cNvSpPr txBox="1">
            <a:spLocks noGrp="1"/>
          </p:cNvSpPr>
          <p:nvPr>
            <p:ph type="body" idx="1"/>
          </p:nvPr>
        </p:nvSpPr>
        <p:spPr>
          <a:xfrm>
            <a:off x="1295400" y="1935202"/>
            <a:ext cx="7696244" cy="355096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lvl="0" indent="-431800" rtl="0">
              <a:lnSpc>
                <a:spcPct val="12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-US" sz="3200">
                <a:solidFill>
                  <a:schemeClr val="dk1"/>
                </a:solidFill>
              </a:rPr>
              <a:t>Office Hours:</a:t>
            </a:r>
          </a:p>
          <a:p>
            <a:pPr marL="914400" lvl="1" indent="-431800" rtl="0">
              <a:lnSpc>
                <a:spcPct val="12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-US" sz="3200">
                <a:solidFill>
                  <a:schemeClr val="dk1"/>
                </a:solidFill>
              </a:rPr>
              <a:t>Tuesday, 1pm-2pm</a:t>
            </a:r>
          </a:p>
          <a:p>
            <a:pPr marL="914400" lvl="1" indent="-4318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-US" sz="3200">
                <a:solidFill>
                  <a:schemeClr val="dk1"/>
                </a:solidFill>
              </a:rPr>
              <a:t>Baldwin 650</a:t>
            </a:r>
          </a:p>
          <a:p>
            <a:pPr marL="0" indent="0" rtl="0">
              <a:lnSpc>
                <a:spcPct val="115000"/>
              </a:lnSpc>
              <a:spcBef>
                <a:spcPts val="0"/>
              </a:spcBef>
              <a:buNone/>
            </a:pPr>
            <a:endParaRPr sz="3200">
              <a:solidFill>
                <a:schemeClr val="dk1"/>
              </a:solidFill>
            </a:endParaRPr>
          </a:p>
          <a:p>
            <a:pPr marL="0" lvl="0" indent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-US" sz="3200">
                <a:solidFill>
                  <a:schemeClr val="dk1"/>
                </a:solidFill>
              </a:rPr>
              <a:t>Have questions and can’t make office hours? Email me at </a:t>
            </a:r>
            <a:r>
              <a:rPr lang="en-US" sz="3200" u="sng">
                <a:solidFill>
                  <a:srgbClr val="4A86E8"/>
                </a:solidFill>
                <a:hlinkClick r:id="rId3"/>
              </a:rPr>
              <a:t>sowersdd@mail.uc.edu</a:t>
            </a:r>
            <a:r>
              <a:rPr lang="en-US" sz="3200">
                <a:solidFill>
                  <a:schemeClr val="dk1"/>
                </a:solidFill>
              </a:rPr>
              <a:t>!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marR="0" lvl="0" indent="0" algn="l" rtl="0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</a:pPr>
            <a:endParaRPr sz="3600" b="0" i="0" u="none" strike="noStrike" cap="none" baseline="0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317" name="Shape 317"/>
          <p:cNvSpPr txBox="1"/>
          <p:nvPr/>
        </p:nvSpPr>
        <p:spPr>
          <a:xfrm>
            <a:off x="7420900" y="87876"/>
            <a:ext cx="2286000" cy="646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800" b="1" i="0" u="sng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Officer:</a:t>
            </a:r>
            <a:r>
              <a:rPr lang="en-US" sz="1800" b="0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 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800" b="1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Dane Sowers</a:t>
            </a: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 txBox="1">
            <a:spLocks noGrp="1"/>
          </p:cNvSpPr>
          <p:nvPr>
            <p:ph type="title"/>
          </p:nvPr>
        </p:nvSpPr>
        <p:spPr>
          <a:xfrm>
            <a:off x="1295400" y="609833"/>
            <a:ext cx="7696199" cy="11430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4400" b="1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Associate Vice President</a:t>
            </a:r>
          </a:p>
        </p:txBody>
      </p:sp>
      <p:sp>
        <p:nvSpPr>
          <p:cNvPr id="323" name="Shape 323"/>
          <p:cNvSpPr txBox="1">
            <a:spLocks noGrp="1"/>
          </p:cNvSpPr>
          <p:nvPr>
            <p:ph type="body" idx="1"/>
          </p:nvPr>
        </p:nvSpPr>
        <p:spPr>
          <a:xfrm>
            <a:off x="1295400" y="1752825"/>
            <a:ext cx="3460499" cy="35510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-US" sz="3000">
                <a:latin typeface="PT Sans"/>
                <a:ea typeface="PT Sans"/>
                <a:cs typeface="PT Sans"/>
                <a:sym typeface="PT Sans"/>
              </a:rPr>
              <a:t>GoCharge Station</a:t>
            </a:r>
          </a:p>
          <a:p>
            <a:pPr marL="457200" lvl="0" indent="-3810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PT Sans"/>
              <a:buChar char="•"/>
            </a:pPr>
            <a:r>
              <a:rPr lang="en-US" sz="2400">
                <a:latin typeface="PT Sans"/>
                <a:ea typeface="PT Sans"/>
                <a:cs typeface="PT Sans"/>
                <a:sym typeface="PT Sans"/>
              </a:rPr>
              <a:t>Now located in 617 ERC over by the plotter</a:t>
            </a:r>
          </a:p>
          <a:p>
            <a:pPr marL="457200" lvl="0" indent="-3810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PT Sans"/>
              <a:buChar char="•"/>
            </a:pPr>
            <a:r>
              <a:rPr lang="en-US" sz="2400">
                <a:latin typeface="PT Sans"/>
                <a:ea typeface="PT Sans"/>
                <a:cs typeface="PT Sans"/>
                <a:sym typeface="PT Sans"/>
              </a:rPr>
              <a:t>Tell your friends -- if this one gets used a lot we may look into purchasing additional units for other places in CEAS!</a:t>
            </a:r>
          </a:p>
        </p:txBody>
      </p:sp>
      <p:pic>
        <p:nvPicPr>
          <p:cNvPr id="324" name="Shape 3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78875" y="1850825"/>
            <a:ext cx="3202574" cy="4272000"/>
          </a:xfrm>
          <a:prstGeom prst="rect">
            <a:avLst/>
          </a:prstGeom>
          <a:noFill/>
          <a:ln>
            <a:noFill/>
          </a:ln>
        </p:spPr>
      </p:pic>
      <p:sp>
        <p:nvSpPr>
          <p:cNvPr id="325" name="Shape 325"/>
          <p:cNvSpPr txBox="1"/>
          <p:nvPr/>
        </p:nvSpPr>
        <p:spPr>
          <a:xfrm>
            <a:off x="7420900" y="87876"/>
            <a:ext cx="2286000" cy="646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800" b="1" i="0" u="sng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Officer:</a:t>
            </a:r>
            <a:r>
              <a:rPr lang="en-US" sz="1800" b="0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 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800" b="1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Dane Sowers</a:t>
            </a:r>
          </a:p>
        </p:txBody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Shape 331"/>
          <p:cNvSpPr txBox="1">
            <a:spLocks noGrp="1"/>
          </p:cNvSpPr>
          <p:nvPr>
            <p:ph type="title"/>
          </p:nvPr>
        </p:nvSpPr>
        <p:spPr>
          <a:xfrm>
            <a:off x="1295400" y="609833"/>
            <a:ext cx="7696199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1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Treasurer</a:t>
            </a:r>
          </a:p>
        </p:txBody>
      </p:sp>
      <p:sp>
        <p:nvSpPr>
          <p:cNvPr id="332" name="Shape 332"/>
          <p:cNvSpPr txBox="1">
            <a:spLocks noGrp="1"/>
          </p:cNvSpPr>
          <p:nvPr>
            <p:ph type="body" idx="1"/>
          </p:nvPr>
        </p:nvSpPr>
        <p:spPr>
          <a:xfrm>
            <a:off x="1295400" y="1935202"/>
            <a:ext cx="7696199" cy="3551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lvl="0" indent="-431800" rtl="0">
              <a:lnSpc>
                <a:spcPct val="144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-US" sz="3200">
                <a:solidFill>
                  <a:schemeClr val="dk1"/>
                </a:solidFill>
              </a:rPr>
              <a:t>Office Hours:</a:t>
            </a:r>
          </a:p>
          <a:p>
            <a:pPr marL="914400" lvl="1" indent="-431800" rtl="0">
              <a:lnSpc>
                <a:spcPct val="144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-US" sz="3200">
                <a:solidFill>
                  <a:schemeClr val="dk1"/>
                </a:solidFill>
              </a:rPr>
              <a:t>Tuesday, 1pm-2pm</a:t>
            </a:r>
          </a:p>
          <a:p>
            <a:pPr marL="914400" lvl="1" indent="-431800" rtl="0">
              <a:lnSpc>
                <a:spcPct val="138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-US" sz="3200">
                <a:solidFill>
                  <a:schemeClr val="dk1"/>
                </a:solidFill>
              </a:rPr>
              <a:t>Baldwin 650</a:t>
            </a:r>
          </a:p>
          <a:p>
            <a:pPr marL="341312" marR="0" lvl="0" indent="-138112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</a:pPr>
            <a:endParaRPr sz="3200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333" name="Shape 333"/>
          <p:cNvSpPr txBox="1"/>
          <p:nvPr/>
        </p:nvSpPr>
        <p:spPr>
          <a:xfrm>
            <a:off x="7008564" y="0"/>
            <a:ext cx="2133599" cy="762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1" i="0" u="sng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Officer: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1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Max Inniger</a:t>
            </a:r>
          </a:p>
        </p:txBody>
      </p: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Shape 338"/>
          <p:cNvSpPr txBox="1">
            <a:spLocks noGrp="1"/>
          </p:cNvSpPr>
          <p:nvPr>
            <p:ph type="title"/>
          </p:nvPr>
        </p:nvSpPr>
        <p:spPr>
          <a:xfrm>
            <a:off x="1295400" y="609833"/>
            <a:ext cx="7696244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1" i="0" u="none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Secretary</a:t>
            </a:r>
          </a:p>
        </p:txBody>
      </p:sp>
      <p:sp>
        <p:nvSpPr>
          <p:cNvPr id="339" name="Shape 339"/>
          <p:cNvSpPr txBox="1">
            <a:spLocks noGrp="1"/>
          </p:cNvSpPr>
          <p:nvPr>
            <p:ph type="body" idx="1"/>
          </p:nvPr>
        </p:nvSpPr>
        <p:spPr>
          <a:xfrm>
            <a:off x="1295400" y="1935202"/>
            <a:ext cx="7696244" cy="355096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•"/>
            </a:pPr>
            <a:r>
              <a:rPr lang="en-US" sz="32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Please sign in at the back of the room</a:t>
            </a:r>
          </a:p>
          <a:p>
            <a: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•"/>
            </a:pPr>
            <a:r>
              <a:rPr lang="en-US" sz="32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Must attend and sign in at minimum of 4 meetings each semester to having voting rights</a:t>
            </a:r>
          </a:p>
        </p:txBody>
      </p:sp>
      <p:sp>
        <p:nvSpPr>
          <p:cNvPr id="340" name="Shape 340"/>
          <p:cNvSpPr txBox="1"/>
          <p:nvPr/>
        </p:nvSpPr>
        <p:spPr>
          <a:xfrm>
            <a:off x="7008564" y="0"/>
            <a:ext cx="2133599" cy="762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1" i="0" u="sng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Officer: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1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McKenzie Kinzbach</a:t>
            </a:r>
          </a:p>
        </p:txBody>
      </p:sp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Shape 345"/>
          <p:cNvSpPr txBox="1">
            <a:spLocks noGrp="1"/>
          </p:cNvSpPr>
          <p:nvPr>
            <p:ph type="title"/>
          </p:nvPr>
        </p:nvSpPr>
        <p:spPr>
          <a:xfrm>
            <a:off x="1295400" y="609833"/>
            <a:ext cx="7696199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 rtl="0">
              <a:lnSpc>
                <a:spcPct val="120000"/>
              </a:lnSpc>
              <a:spcBef>
                <a:spcPts val="0"/>
              </a:spcBef>
              <a:buSzPct val="25000"/>
              <a:buNone/>
            </a:pPr>
            <a:r>
              <a:rPr lang="en-US" sz="4400" b="1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Senators</a:t>
            </a:r>
          </a:p>
        </p:txBody>
      </p:sp>
      <p:sp>
        <p:nvSpPr>
          <p:cNvPr id="346" name="Shape 346"/>
          <p:cNvSpPr txBox="1">
            <a:spLocks noGrp="1"/>
          </p:cNvSpPr>
          <p:nvPr>
            <p:ph type="body" idx="1"/>
          </p:nvPr>
        </p:nvSpPr>
        <p:spPr>
          <a:xfrm>
            <a:off x="1295400" y="1935202"/>
            <a:ext cx="7696199" cy="3551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lvl="0" indent="-431800" rtl="0">
              <a:lnSpc>
                <a:spcPct val="120000"/>
              </a:lnSpc>
              <a:spcBef>
                <a:spcPts val="60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-US" sz="32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John Lewnard</a:t>
            </a:r>
          </a:p>
          <a:p>
            <a:pPr marL="914400" lvl="1" indent="-431800" rtl="0">
              <a:lnSpc>
                <a:spcPct val="12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-US" sz="32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Office Hours:</a:t>
            </a:r>
          </a:p>
          <a:p>
            <a:pPr marL="1371600" lvl="2" indent="-431800" rtl="0">
              <a:lnSpc>
                <a:spcPct val="12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Wingdings"/>
              <a:buChar char="§"/>
            </a:pPr>
            <a:r>
              <a:rPr lang="en-US" sz="32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Monday, 10:30am-11:30am, Baldwin 650</a:t>
            </a:r>
          </a:p>
          <a:p>
            <a:pPr marL="457200" lvl="0" indent="-431800" rtl="0">
              <a:lnSpc>
                <a:spcPct val="12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-US" sz="32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Varun Nagarajan</a:t>
            </a:r>
          </a:p>
          <a:p>
            <a:pPr marL="914400" lvl="1" indent="-431800" rtl="0">
              <a:lnSpc>
                <a:spcPct val="12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-US" sz="32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Office Hours:</a:t>
            </a:r>
          </a:p>
          <a:p>
            <a:pPr marL="1371600" lvl="2" indent="-431800" rtl="0">
              <a:lnSpc>
                <a:spcPct val="12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Wingdings"/>
              <a:buChar char="§"/>
            </a:pPr>
            <a:r>
              <a:rPr lang="en-US" sz="32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Monday, 6pm-7pm, Baldwin 650</a:t>
            </a:r>
          </a:p>
          <a:p>
            <a:pPr marL="341312" marR="0" lvl="0" indent="-138112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</a:pPr>
            <a:endParaRPr sz="3200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347" name="Shape 347"/>
          <p:cNvSpPr txBox="1"/>
          <p:nvPr/>
        </p:nvSpPr>
        <p:spPr>
          <a:xfrm>
            <a:off x="7010389" y="46075"/>
            <a:ext cx="2133599" cy="762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1" i="0" u="sng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Officers: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1600" b="1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John Lewnard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1600" b="1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Varun Nagarajan</a:t>
            </a:r>
          </a:p>
        </p:txBody>
      </p:sp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Shape 352"/>
          <p:cNvSpPr txBox="1">
            <a:spLocks noGrp="1"/>
          </p:cNvSpPr>
          <p:nvPr>
            <p:ph type="title"/>
          </p:nvPr>
        </p:nvSpPr>
        <p:spPr>
          <a:xfrm>
            <a:off x="1295400" y="609833"/>
            <a:ext cx="7696199" cy="11430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4400" b="1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Senators Cont.</a:t>
            </a:r>
          </a:p>
        </p:txBody>
      </p:sp>
      <p:sp>
        <p:nvSpPr>
          <p:cNvPr id="353" name="Shape 353"/>
          <p:cNvSpPr txBox="1">
            <a:spLocks noGrp="1"/>
          </p:cNvSpPr>
          <p:nvPr>
            <p:ph type="body" idx="1"/>
          </p:nvPr>
        </p:nvSpPr>
        <p:spPr>
          <a:xfrm>
            <a:off x="1295400" y="1704027"/>
            <a:ext cx="7696199" cy="35510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42900" rtl="0">
              <a:lnSpc>
                <a:spcPct val="115000"/>
              </a:lnSpc>
              <a:spcBef>
                <a:spcPts val="800"/>
              </a:spcBef>
              <a:buClr>
                <a:schemeClr val="dk1"/>
              </a:buClr>
              <a:buSzPct val="56250"/>
              <a:buFont typeface="PT Sans"/>
              <a:buChar char="●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Bearcats at the ballpark – June 17</a:t>
            </a:r>
          </a:p>
          <a:p>
            <a:pPr marL="914400" lvl="1" indent="-406400" rtl="0">
              <a:lnSpc>
                <a:spcPct val="115000"/>
              </a:lnSpc>
              <a:spcBef>
                <a:spcPts val="700"/>
              </a:spcBef>
              <a:buClr>
                <a:schemeClr val="dk1"/>
              </a:buClr>
              <a:buSzPct val="100000"/>
              <a:buFont typeface="Calibri"/>
              <a:buChar char="○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UC’s annual night at Reds; 800 students last year</a:t>
            </a:r>
          </a:p>
          <a:p>
            <a:pPr marL="914400" lvl="1" indent="-406400" rtl="0">
              <a:lnSpc>
                <a:spcPct val="115000"/>
              </a:lnSpc>
              <a:spcBef>
                <a:spcPts val="700"/>
              </a:spcBef>
              <a:buClr>
                <a:schemeClr val="dk1"/>
              </a:buClr>
              <a:buSzPct val="100000"/>
              <a:buFont typeface="Calibri"/>
              <a:buChar char="○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Discounted tickets at reds.com/bearcats</a:t>
            </a:r>
          </a:p>
          <a:p>
            <a:pPr marL="914400" lvl="1" indent="-406400" rtl="0">
              <a:lnSpc>
                <a:spcPct val="115000"/>
              </a:lnSpc>
              <a:spcBef>
                <a:spcPts val="700"/>
              </a:spcBef>
              <a:buClr>
                <a:schemeClr val="dk1"/>
              </a:buClr>
              <a:buSzPct val="100000"/>
              <a:buFont typeface="Calibri"/>
              <a:buChar char="○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Prez Ono plans to attend</a:t>
            </a:r>
          </a:p>
          <a:p>
            <a:pPr marL="457200" lvl="0" indent="-342900" rtl="0">
              <a:lnSpc>
                <a:spcPct val="115000"/>
              </a:lnSpc>
              <a:spcBef>
                <a:spcPts val="800"/>
              </a:spcBef>
              <a:buClr>
                <a:schemeClr val="dk1"/>
              </a:buClr>
              <a:buSzPct val="56250"/>
              <a:buFont typeface="PT Sans"/>
              <a:buChar char="●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American Society for Quality</a:t>
            </a:r>
          </a:p>
          <a:p>
            <a:pPr marL="457200" lvl="0" indent="-342900" rtl="0">
              <a:lnSpc>
                <a:spcPct val="115000"/>
              </a:lnSpc>
              <a:spcBef>
                <a:spcPts val="800"/>
              </a:spcBef>
              <a:buClr>
                <a:schemeClr val="dk1"/>
              </a:buClr>
              <a:buSzPct val="56250"/>
              <a:buFont typeface="PT Sans"/>
              <a:buChar char="●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Next Senate meeting – June 13 at 11am</a:t>
            </a:r>
          </a:p>
          <a:p>
            <a:pPr marL="0" lvl="0" indent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354" name="Shape 354"/>
          <p:cNvSpPr txBox="1"/>
          <p:nvPr/>
        </p:nvSpPr>
        <p:spPr>
          <a:xfrm>
            <a:off x="7010389" y="46075"/>
            <a:ext cx="2133599" cy="762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1" i="0" u="sng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Officers: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1600" b="1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John Lewnard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1600" b="1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Varun Nagarajan</a:t>
            </a:r>
          </a:p>
        </p:txBody>
      </p:sp>
    </p:spTree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Shape 360"/>
          <p:cNvSpPr txBox="1">
            <a:spLocks noGrp="1"/>
          </p:cNvSpPr>
          <p:nvPr>
            <p:ph type="title"/>
          </p:nvPr>
        </p:nvSpPr>
        <p:spPr>
          <a:xfrm>
            <a:off x="990600" y="2514600"/>
            <a:ext cx="7696199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6000" b="1" i="0" u="none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Committee Reports</a:t>
            </a:r>
          </a:p>
        </p:txBody>
      </p:sp>
    </p:spTree>
  </p:cSld>
  <p:clrMapOvr>
    <a:masterClrMapping/>
  </p:clrMapOvr>
  <p:transition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Shape 365"/>
          <p:cNvSpPr txBox="1">
            <a:spLocks noGrp="1"/>
          </p:cNvSpPr>
          <p:nvPr>
            <p:ph type="title"/>
          </p:nvPr>
        </p:nvSpPr>
        <p:spPr>
          <a:xfrm>
            <a:off x="1295400" y="81433"/>
            <a:ext cx="7696199" cy="11430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6000"/>
              <a:t>Luau</a:t>
            </a:r>
          </a:p>
        </p:txBody>
      </p:sp>
      <p:sp>
        <p:nvSpPr>
          <p:cNvPr id="366" name="Shape 366"/>
          <p:cNvSpPr txBox="1">
            <a:spLocks noGrp="1"/>
          </p:cNvSpPr>
          <p:nvPr>
            <p:ph type="body" idx="1"/>
          </p:nvPr>
        </p:nvSpPr>
        <p:spPr>
          <a:xfrm>
            <a:off x="1045750" y="1395800"/>
            <a:ext cx="7945800" cy="4955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0" lvl="0" indent="0" rtl="0">
              <a:lnSpc>
                <a:spcPct val="100000"/>
              </a:lnSpc>
              <a:spcBef>
                <a:spcPts val="700"/>
              </a:spcBef>
              <a:buNone/>
            </a:pPr>
            <a:r>
              <a:rPr lang="en-US" sz="3000">
                <a:solidFill>
                  <a:schemeClr val="dk1"/>
                </a:solidFill>
              </a:rPr>
              <a:t>• What it is: Our yearly celebration for engineers at the beach waterpark that includes a day at the beach waterpark, food, and drinks for those of you of age</a:t>
            </a:r>
          </a:p>
          <a:p>
            <a:pPr marL="0" lvl="0" indent="0" rtl="0">
              <a:lnSpc>
                <a:spcPct val="100000"/>
              </a:lnSpc>
              <a:spcBef>
                <a:spcPts val="700"/>
              </a:spcBef>
              <a:buClr>
                <a:schemeClr val="dk1"/>
              </a:buClr>
              <a:buSzPct val="36666"/>
              <a:buFont typeface="Arial"/>
              <a:buNone/>
            </a:pPr>
            <a:r>
              <a:rPr lang="en-US" sz="3000">
                <a:solidFill>
                  <a:schemeClr val="dk1"/>
                </a:solidFill>
              </a:rPr>
              <a:t>• When is it: June 27</a:t>
            </a:r>
            <a:r>
              <a:rPr lang="en-US" sz="3000" baseline="30000">
                <a:solidFill>
                  <a:schemeClr val="dk1"/>
                </a:solidFill>
              </a:rPr>
              <a:t>th</a:t>
            </a:r>
            <a:r>
              <a:rPr lang="en-US" sz="3000">
                <a:solidFill>
                  <a:schemeClr val="dk1"/>
                </a:solidFill>
              </a:rPr>
              <a:t> 2015</a:t>
            </a:r>
          </a:p>
          <a:p>
            <a:pPr marL="0" lvl="0" indent="0" rtl="0">
              <a:lnSpc>
                <a:spcPct val="100000"/>
              </a:lnSpc>
              <a:spcBef>
                <a:spcPts val="700"/>
              </a:spcBef>
              <a:buClr>
                <a:schemeClr val="dk1"/>
              </a:buClr>
              <a:buSzPct val="36666"/>
              <a:buFont typeface="Arial"/>
              <a:buNone/>
            </a:pPr>
            <a:r>
              <a:rPr lang="en-US" sz="3000">
                <a:solidFill>
                  <a:schemeClr val="dk1"/>
                </a:solidFill>
              </a:rPr>
              <a:t>• Want tickets: Tickets will be sold June 15</a:t>
            </a:r>
            <a:r>
              <a:rPr lang="en-US" sz="3000" baseline="30000">
                <a:solidFill>
                  <a:schemeClr val="dk1"/>
                </a:solidFill>
              </a:rPr>
              <a:t>th</a:t>
            </a:r>
            <a:r>
              <a:rPr lang="en-US" sz="3000">
                <a:solidFill>
                  <a:schemeClr val="dk1"/>
                </a:solidFill>
              </a:rPr>
              <a:t>-26</a:t>
            </a:r>
            <a:r>
              <a:rPr lang="en-US" sz="3000" baseline="30000">
                <a:solidFill>
                  <a:schemeClr val="dk1"/>
                </a:solidFill>
              </a:rPr>
              <a:t>th</a:t>
            </a:r>
            <a:r>
              <a:rPr lang="en-US" sz="3000">
                <a:solidFill>
                  <a:schemeClr val="dk1"/>
                </a:solidFill>
              </a:rPr>
              <a:t> in Baldwin Lobby from 10 am – 2 pm for $30</a:t>
            </a:r>
          </a:p>
          <a:p>
            <a:pPr marL="0" lvl="0" indent="0" rtl="0">
              <a:lnSpc>
                <a:spcPct val="100000"/>
              </a:lnSpc>
              <a:spcBef>
                <a:spcPts val="700"/>
              </a:spcBef>
              <a:buClr>
                <a:schemeClr val="dk1"/>
              </a:buClr>
              <a:buSzPct val="36666"/>
              <a:buFont typeface="Arial"/>
              <a:buNone/>
            </a:pPr>
            <a:r>
              <a:rPr lang="en-US" sz="3000">
                <a:solidFill>
                  <a:schemeClr val="dk1"/>
                </a:solidFill>
              </a:rPr>
              <a:t>• Questions? katuscca@mail.uc.edu</a:t>
            </a:r>
          </a:p>
          <a:p>
            <a:pPr marL="0" lvl="0" indent="0" rt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3000">
              <a:solidFill>
                <a:schemeClr val="dk1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endParaRPr sz="3000"/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Shape 209"/>
          <p:cNvSpPr txBox="1">
            <a:spLocks noGrp="1"/>
          </p:cNvSpPr>
          <p:nvPr>
            <p:ph type="title"/>
          </p:nvPr>
        </p:nvSpPr>
        <p:spPr>
          <a:xfrm>
            <a:off x="1295400" y="609833"/>
            <a:ext cx="7696244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0" i="0" u="none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Agenda:</a:t>
            </a:r>
          </a:p>
        </p:txBody>
      </p:sp>
      <p:sp>
        <p:nvSpPr>
          <p:cNvPr id="210" name="Shape 210"/>
          <p:cNvSpPr txBox="1">
            <a:spLocks noGrp="1"/>
          </p:cNvSpPr>
          <p:nvPr>
            <p:ph type="body" idx="1"/>
          </p:nvPr>
        </p:nvSpPr>
        <p:spPr>
          <a:xfrm>
            <a:off x="1295400" y="1935202"/>
            <a:ext cx="7696244" cy="355096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1312" lvl="0" rtl="0">
              <a:lnSpc>
                <a:spcPct val="144000"/>
              </a:lnSpc>
              <a:spcBef>
                <a:spcPts val="600"/>
              </a:spcBef>
              <a:buClr>
                <a:schemeClr val="dk1"/>
              </a:buClr>
              <a:buSzPct val="100000"/>
              <a:buFont typeface="PT Sans"/>
              <a:buChar char="•"/>
            </a:pPr>
            <a:r>
              <a:rPr lang="en-US" sz="3000">
                <a:solidFill>
                  <a:schemeClr val="dk1"/>
                </a:solidFill>
              </a:rPr>
              <a:t>Dean Lim Presentation</a:t>
            </a:r>
          </a:p>
          <a:p>
            <a:pPr marL="341312" lvl="0" rtl="0">
              <a:lnSpc>
                <a:spcPct val="120000"/>
              </a:lnSpc>
              <a:spcBef>
                <a:spcPts val="600"/>
              </a:spcBef>
              <a:buClr>
                <a:schemeClr val="dk1"/>
              </a:buClr>
              <a:buSzPct val="100000"/>
              <a:buFont typeface="PT Sans"/>
              <a:buChar char="•"/>
            </a:pPr>
            <a:r>
              <a:rPr lang="en-US" sz="3000">
                <a:solidFill>
                  <a:schemeClr val="dk1"/>
                </a:solidFill>
              </a:rPr>
              <a:t>Officer Reports</a:t>
            </a:r>
          </a:p>
          <a:p>
            <a:pPr marL="341312" lvl="0" rtl="0">
              <a:lnSpc>
                <a:spcPct val="12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PT Sans"/>
              <a:buChar char="•"/>
            </a:pPr>
            <a:r>
              <a:rPr lang="en-US" sz="3000">
                <a:solidFill>
                  <a:schemeClr val="dk1"/>
                </a:solidFill>
              </a:rPr>
              <a:t>Committee Reports</a:t>
            </a:r>
          </a:p>
          <a:p>
            <a:pPr marL="341312" lvl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PT Sans"/>
              <a:buChar char="•"/>
            </a:pPr>
            <a:r>
              <a:rPr lang="en-US" sz="3000">
                <a:solidFill>
                  <a:schemeClr val="dk1"/>
                </a:solidFill>
              </a:rPr>
              <a:t>Raffle</a:t>
            </a:r>
          </a:p>
          <a:p>
            <a:pPr marL="0" marR="0" lvl="0" indent="0" algn="l" rtl="0">
              <a:spcBef>
                <a:spcPts val="640"/>
              </a:spcBef>
              <a:spcAft>
                <a:spcPts val="0"/>
              </a:spcAft>
              <a:buNone/>
            </a:pPr>
            <a:endParaRPr/>
          </a:p>
          <a:p>
            <a:pPr marL="341313" marR="0" lvl="0" indent="-138113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</a:pPr>
            <a:endParaRPr sz="3200" b="0" i="0" u="none" strike="noStrike" cap="none" baseline="0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  <p:transition spd="slow">
    <p:cut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Shape 372"/>
          <p:cNvSpPr txBox="1"/>
          <p:nvPr/>
        </p:nvSpPr>
        <p:spPr>
          <a:xfrm>
            <a:off x="875675" y="1479475"/>
            <a:ext cx="8268299" cy="562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457200" lvl="0" indent="-381000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75000"/>
              <a:buFont typeface="Arial"/>
              <a:buChar char="●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Expect an email soon with possible dates for all events listed below</a:t>
            </a:r>
          </a:p>
          <a:p>
            <a:pPr marL="457200" lvl="0" indent="-381000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75000"/>
              <a:buFont typeface="Arial"/>
              <a:buChar char="●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Events in the planning stages:</a:t>
            </a:r>
          </a:p>
          <a:p>
            <a:pPr marL="914400" lvl="1" indent="-381000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85714"/>
              <a:buFont typeface="Arial"/>
              <a:buChar char="○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Community Service</a:t>
            </a:r>
          </a:p>
          <a:p>
            <a:pPr marL="914400" lvl="1" indent="-381000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85714"/>
              <a:buFont typeface="Arial"/>
              <a:buChar char="○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Reds Game</a:t>
            </a:r>
          </a:p>
          <a:p>
            <a:pPr marL="914400" lvl="1" indent="-381000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85714"/>
              <a:buFont typeface="Arial"/>
              <a:buChar char="○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Dayton Dragons Game</a:t>
            </a:r>
          </a:p>
          <a:p>
            <a:pPr marL="914400" lvl="1" indent="-381000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85714"/>
              <a:buFont typeface="Arial"/>
              <a:buChar char="○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Columbus Crew Game</a:t>
            </a:r>
          </a:p>
          <a:p>
            <a:pPr marL="914400" lvl="1" indent="-381000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85714"/>
              <a:buFont typeface="Arial"/>
              <a:buChar char="○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Downtown Day (Salsa on the Square)</a:t>
            </a:r>
          </a:p>
          <a:p>
            <a:pPr marL="914400" lvl="1" indent="-381000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85714"/>
              <a:buFont typeface="Arial"/>
              <a:buChar char="○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Camping Trip to Red River Gorge</a:t>
            </a:r>
          </a:p>
          <a:p>
            <a:pPr marL="457200" lvl="0" indent="-381000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75000"/>
              <a:buFont typeface="Arial"/>
              <a:buChar char="●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Email Sam Dunker: </a:t>
            </a: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dunkerse@mail.uc.edu if you’d like to join!</a:t>
            </a:r>
          </a:p>
        </p:txBody>
      </p:sp>
      <p:pic>
        <p:nvPicPr>
          <p:cNvPr id="373" name="Shape 37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249575" y="0"/>
            <a:ext cx="2894399" cy="1931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74" name="Shape 37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869150" y="3194975"/>
            <a:ext cx="2215599" cy="1861949"/>
          </a:xfrm>
          <a:prstGeom prst="rect">
            <a:avLst/>
          </a:prstGeom>
          <a:noFill/>
          <a:ln>
            <a:noFill/>
          </a:ln>
        </p:spPr>
      </p:pic>
      <p:sp>
        <p:nvSpPr>
          <p:cNvPr id="375" name="Shape 375"/>
          <p:cNvSpPr txBox="1"/>
          <p:nvPr/>
        </p:nvSpPr>
        <p:spPr>
          <a:xfrm>
            <a:off x="1677650" y="-129050"/>
            <a:ext cx="3000000" cy="8849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1600" b="1" u="sng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Committee Chair:</a:t>
            </a:r>
          </a:p>
          <a:p>
            <a:pPr lvl="0" rtl="0">
              <a:spcBef>
                <a:spcPts val="0"/>
              </a:spcBef>
              <a:buNone/>
            </a:pPr>
            <a:r>
              <a:rPr lang="en-US" sz="1600" b="1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Samantha Dunker</a:t>
            </a:r>
          </a:p>
        </p:txBody>
      </p:sp>
      <p:sp>
        <p:nvSpPr>
          <p:cNvPr id="376" name="Shape 376"/>
          <p:cNvSpPr txBox="1">
            <a:spLocks noGrp="1"/>
          </p:cNvSpPr>
          <p:nvPr>
            <p:ph type="title"/>
          </p:nvPr>
        </p:nvSpPr>
        <p:spPr>
          <a:xfrm>
            <a:off x="0" y="755958"/>
            <a:ext cx="7696199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 rtl="0">
              <a:lnSpc>
                <a:spcPct val="120000"/>
              </a:lnSpc>
              <a:spcBef>
                <a:spcPts val="0"/>
              </a:spcBef>
              <a:buSzPct val="25000"/>
              <a:buNone/>
            </a:pPr>
            <a:r>
              <a:rPr lang="en-US" sz="4400" b="1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Special Events</a:t>
            </a:r>
          </a:p>
        </p:txBody>
      </p:sp>
    </p:spTree>
  </p:cSld>
  <p:clrMapOvr>
    <a:masterClrMapping/>
  </p:clrMapOvr>
  <p:transition spd="slow">
    <p:cut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Shape 382"/>
          <p:cNvSpPr txBox="1">
            <a:spLocks noGrp="1"/>
          </p:cNvSpPr>
          <p:nvPr>
            <p:ph type="body" idx="1"/>
          </p:nvPr>
        </p:nvSpPr>
        <p:spPr>
          <a:xfrm>
            <a:off x="817275" y="1492425"/>
            <a:ext cx="8174400" cy="45483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marR="0" lvl="0" indent="-381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75000"/>
              <a:buFont typeface="Arial"/>
              <a:buChar char="●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 the first to hear about upcoming events:</a:t>
            </a:r>
          </a:p>
          <a:p>
            <a:pPr marL="914400" marR="0" lvl="1" indent="-381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75000"/>
              <a:buFont typeface="Arial"/>
              <a:buChar char="○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Follow us on Twitter @UCTribunal</a:t>
            </a:r>
          </a:p>
          <a:p>
            <a:pPr marL="914400" marR="0" lvl="1" indent="-381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75000"/>
              <a:buFont typeface="Arial"/>
              <a:buChar char="○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Like our Facebook page The UC Engineering and Applied Science Tribunal</a:t>
            </a:r>
          </a:p>
          <a:p>
            <a:pPr marL="914400" marR="0" lvl="1" indent="-381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75000"/>
              <a:buFont typeface="Arial"/>
              <a:buChar char="○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New professional headshot day</a:t>
            </a:r>
          </a:p>
          <a:p>
            <a:pPr marL="914400" marR="0" lvl="1" indent="-381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75000"/>
              <a:buFont typeface="Arial"/>
              <a:buChar char="○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get involved contact meadsmc@mail.uc.edu</a:t>
            </a:r>
          </a:p>
        </p:txBody>
      </p:sp>
      <p:pic>
        <p:nvPicPr>
          <p:cNvPr id="383" name="Shape 38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50025" y="5221900"/>
            <a:ext cx="1466850" cy="1457325"/>
          </a:xfrm>
          <a:prstGeom prst="rect">
            <a:avLst/>
          </a:prstGeom>
          <a:noFill/>
          <a:ln>
            <a:noFill/>
          </a:ln>
        </p:spPr>
      </p:pic>
      <p:sp>
        <p:nvSpPr>
          <p:cNvPr id="384" name="Shape 384"/>
          <p:cNvSpPr txBox="1">
            <a:spLocks noGrp="1"/>
          </p:cNvSpPr>
          <p:nvPr>
            <p:ph type="title"/>
          </p:nvPr>
        </p:nvSpPr>
        <p:spPr>
          <a:xfrm>
            <a:off x="1295400" y="609833"/>
            <a:ext cx="7696199" cy="11430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marL="0" marR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1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Public Affairs</a:t>
            </a:r>
          </a:p>
        </p:txBody>
      </p:sp>
      <p:sp>
        <p:nvSpPr>
          <p:cNvPr id="385" name="Shape 385"/>
          <p:cNvSpPr txBox="1"/>
          <p:nvPr/>
        </p:nvSpPr>
        <p:spPr>
          <a:xfrm>
            <a:off x="7435050" y="-154000"/>
            <a:ext cx="3000000" cy="8849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1600" b="1" u="sng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Committee Chair:</a:t>
            </a:r>
          </a:p>
          <a:p>
            <a:pPr lvl="0" rtl="0">
              <a:spcBef>
                <a:spcPts val="0"/>
              </a:spcBef>
              <a:buNone/>
            </a:pPr>
            <a:r>
              <a:rPr lang="en-US" sz="1600" b="1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Meredith Meads</a:t>
            </a:r>
          </a:p>
        </p:txBody>
      </p:sp>
      <p:pic>
        <p:nvPicPr>
          <p:cNvPr id="386" name="Shape 38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759925" y="5260000"/>
            <a:ext cx="1371600" cy="1381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Shape 392"/>
          <p:cNvSpPr txBox="1">
            <a:spLocks noGrp="1"/>
          </p:cNvSpPr>
          <p:nvPr>
            <p:ph type="body" idx="1"/>
          </p:nvPr>
        </p:nvSpPr>
        <p:spPr>
          <a:xfrm>
            <a:off x="1295400" y="1935202"/>
            <a:ext cx="7696244" cy="355096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PT Sans"/>
              <a:buNone/>
            </a:pPr>
            <a:r>
              <a:rPr lang="en-US" sz="7200" b="0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Other Announcements</a:t>
            </a:r>
          </a:p>
          <a:p>
            <a:pPr marL="341313" marR="0" lvl="0" indent="-138113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</a:pPr>
            <a:endParaRPr sz="3200" b="0" i="0" u="none" strike="noStrike" cap="none" baseline="0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  <p:transition spd="slow">
    <p:cut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Shape 397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8077199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0" i="0" u="none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RAFFLE!</a:t>
            </a:r>
          </a:p>
        </p:txBody>
      </p:sp>
    </p:spTree>
  </p:cSld>
  <p:clrMapOvr>
    <a:masterClrMapping/>
  </p:clrMapOvr>
  <p:transition spd="slow">
    <p:cut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Shape 402"/>
          <p:cNvSpPr txBox="1">
            <a:spLocks noGrp="1"/>
          </p:cNvSpPr>
          <p:nvPr>
            <p:ph type="title"/>
          </p:nvPr>
        </p:nvSpPr>
        <p:spPr>
          <a:xfrm>
            <a:off x="670560" y="8382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1" i="0" u="none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Constructive Criticism</a:t>
            </a:r>
          </a:p>
        </p:txBody>
      </p:sp>
      <p:sp>
        <p:nvSpPr>
          <p:cNvPr id="403" name="Shape 403"/>
          <p:cNvSpPr txBox="1">
            <a:spLocks noGrp="1"/>
          </p:cNvSpPr>
          <p:nvPr>
            <p:ph type="body" idx="1"/>
          </p:nvPr>
        </p:nvSpPr>
        <p:spPr>
          <a:xfrm>
            <a:off x="441960" y="2362200"/>
            <a:ext cx="8686800" cy="22097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PT Sans"/>
              <a:buNone/>
            </a:pPr>
            <a:r>
              <a:rPr lang="en-US" sz="3200" b="0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What do you like/dislike about the college?</a:t>
            </a:r>
          </a:p>
          <a:p>
            <a:pPr marL="0" marR="0" lvl="0" indent="0" algn="ctr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PT Sans"/>
              <a:buNone/>
            </a:pPr>
            <a:r>
              <a:rPr lang="en-US" sz="3200" b="0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Comments / Questions?</a:t>
            </a:r>
          </a:p>
          <a:p>
            <a:pPr marL="0" marR="0" lvl="0" indent="0" algn="ctr" rtl="0">
              <a:spcBef>
                <a:spcPts val="48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PT Sans"/>
              <a:buNone/>
            </a:pPr>
            <a:r>
              <a:rPr lang="en-US" sz="2400" b="0" i="0" u="none" strike="noStrike" cap="none" baseline="0">
                <a:solidFill>
                  <a:srgbClr val="FF0000"/>
                </a:solidFill>
                <a:latin typeface="PT Sans"/>
                <a:ea typeface="PT Sans"/>
                <a:cs typeface="PT Sans"/>
                <a:sym typeface="PT Sans"/>
              </a:rPr>
              <a:t>questions.ceastribunal@gmail.com</a:t>
            </a:r>
          </a:p>
          <a:p>
            <a:pPr marL="0" marR="0" lvl="0" indent="0" algn="ctr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</a:pPr>
            <a:endParaRPr sz="2400" b="0" i="0" u="none" strike="noStrike" cap="none" baseline="0">
              <a:solidFill>
                <a:srgbClr val="FF000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marL="0" marR="0" lvl="0" indent="0" algn="ctr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</a:pPr>
            <a:endParaRPr sz="3200" b="0" i="0" u="none" strike="noStrike" cap="none" baseline="0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marL="0" marR="0" lvl="0" indent="0" algn="ctr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PT Sans"/>
              <a:buNone/>
            </a:pPr>
            <a:r>
              <a:rPr lang="en-US" sz="3200" b="0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What would you like to see Tribunal do next?</a:t>
            </a:r>
          </a:p>
          <a:p>
            <a:pPr marL="0" marR="0" lvl="0" indent="0" algn="ctr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</a:pPr>
            <a:endParaRPr sz="3200" b="0" i="0" u="none" strike="noStrike" cap="none" baseline="0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  <p:transition spd="slow">
    <p:cut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" name="Shape 409"/>
          <p:cNvSpPr txBox="1">
            <a:spLocks noGrp="1"/>
          </p:cNvSpPr>
          <p:nvPr>
            <p:ph type="ctrTitle"/>
          </p:nvPr>
        </p:nvSpPr>
        <p:spPr>
          <a:xfrm>
            <a:off x="914400" y="2362201"/>
            <a:ext cx="7619999" cy="99060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0" i="0" u="none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Next Meeting:</a:t>
            </a:r>
          </a:p>
        </p:txBody>
      </p:sp>
      <p:sp>
        <p:nvSpPr>
          <p:cNvPr id="410" name="Shape 410"/>
          <p:cNvSpPr txBox="1">
            <a:spLocks noGrp="1"/>
          </p:cNvSpPr>
          <p:nvPr>
            <p:ph type="subTitle" idx="1"/>
          </p:nvPr>
        </p:nvSpPr>
        <p:spPr>
          <a:xfrm>
            <a:off x="1447800" y="3352801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 rtl="0">
              <a:lnSpc>
                <a:spcPct val="120000"/>
              </a:lnSpc>
              <a:spcBef>
                <a:spcPts val="0"/>
              </a:spcBef>
              <a:buClr>
                <a:schemeClr val="dk1"/>
              </a:buClr>
              <a:buSzPct val="34375"/>
              <a:buFont typeface="Arial"/>
              <a:buNone/>
            </a:pPr>
            <a:r>
              <a:rPr lang="en-US" sz="32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June 15, 2015</a:t>
            </a:r>
          </a:p>
          <a:p>
            <a:pPr lvl="0" rtl="0">
              <a:lnSpc>
                <a:spcPct val="120000"/>
              </a:lnSpc>
              <a:spcBef>
                <a:spcPts val="0"/>
              </a:spcBef>
              <a:buClr>
                <a:schemeClr val="dk1"/>
              </a:buClr>
              <a:buSzPct val="34375"/>
              <a:buFont typeface="Arial"/>
              <a:buNone/>
            </a:pPr>
            <a:r>
              <a:rPr lang="en-US" sz="32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5:30pm</a:t>
            </a:r>
          </a:p>
          <a:p>
            <a:pPr marL="0" marR="0" lvl="0" indent="0" algn="ctr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PT Sans"/>
              <a:buNone/>
            </a:pPr>
            <a:r>
              <a:rPr lang="en-US" sz="32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525 Old Chem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Shape 215"/>
          <p:cNvSpPr txBox="1">
            <a:spLocks noGrp="1"/>
          </p:cNvSpPr>
          <p:nvPr>
            <p:ph type="title"/>
          </p:nvPr>
        </p:nvSpPr>
        <p:spPr>
          <a:xfrm>
            <a:off x="723900" y="2857508"/>
            <a:ext cx="7696199" cy="11430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lnSpc>
                <a:spcPct val="12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en-US" sz="6000" b="1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Dean Teik Lim!</a:t>
            </a:r>
          </a:p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1" name="Shape 22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8411"/>
            <a:ext cx="1935772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22" name="Shape 222"/>
          <p:cNvSpPr/>
          <p:nvPr/>
        </p:nvSpPr>
        <p:spPr>
          <a:xfrm>
            <a:off x="9525" y="0"/>
            <a:ext cx="9134475" cy="445775"/>
          </a:xfrm>
          <a:prstGeom prst="rect">
            <a:avLst/>
          </a:prstGeom>
          <a:solidFill>
            <a:schemeClr val="dk1"/>
          </a:solidFill>
          <a:ln w="2540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800" b="0" i="0" u="none" strike="noStrike" cap="none" baseline="0"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rPr>
              <a:t>  Teik C. Lim, Dean            COLLEGE OF </a:t>
            </a:r>
            <a:r>
              <a:rPr lang="en-US" sz="1800" b="1" i="0" u="none" strike="noStrike" cap="none" baseline="0"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rPr>
              <a:t>ENGINEERING</a:t>
            </a:r>
            <a:r>
              <a:rPr lang="en-US" sz="1800" b="0" i="0" u="none" strike="noStrike" cap="none" baseline="0"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rPr>
              <a:t> &amp; </a:t>
            </a:r>
            <a:r>
              <a:rPr lang="en-US" sz="1800" b="1" i="0" u="none" strike="noStrike" cap="none" baseline="0"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rPr>
              <a:t>APPLIED SCIENCE</a:t>
            </a:r>
          </a:p>
        </p:txBody>
      </p:sp>
      <p:pic>
        <p:nvPicPr>
          <p:cNvPr id="223" name="Shape 22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10091" y="5518410"/>
            <a:ext cx="1603140" cy="1121589"/>
          </a:xfrm>
          <a:prstGeom prst="rect">
            <a:avLst/>
          </a:prstGeom>
          <a:noFill/>
          <a:ln>
            <a:noFill/>
          </a:ln>
        </p:spPr>
      </p:pic>
      <p:sp>
        <p:nvSpPr>
          <p:cNvPr id="224" name="Shape 224"/>
          <p:cNvSpPr/>
          <p:nvPr/>
        </p:nvSpPr>
        <p:spPr>
          <a:xfrm>
            <a:off x="0" y="0"/>
            <a:ext cx="9143998" cy="6858000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 baseline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5" name="Shape 225"/>
          <p:cNvSpPr/>
          <p:nvPr/>
        </p:nvSpPr>
        <p:spPr>
          <a:xfrm>
            <a:off x="1935773" y="5942571"/>
            <a:ext cx="7208227" cy="91542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 baseline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26" name="Shape 226"/>
          <p:cNvPicPr preferRelativeResize="0"/>
          <p:nvPr/>
        </p:nvPicPr>
        <p:blipFill rotWithShape="1">
          <a:blip r:embed="rId5">
            <a:alphaModFix amt="34000"/>
          </a:blip>
          <a:srcRect l="25807" t="1000"/>
          <a:stretch/>
        </p:blipFill>
        <p:spPr>
          <a:xfrm>
            <a:off x="1935773" y="444662"/>
            <a:ext cx="7208227" cy="6412223"/>
          </a:xfrm>
          <a:prstGeom prst="rect">
            <a:avLst/>
          </a:prstGeom>
          <a:noFill/>
          <a:ln>
            <a:noFill/>
          </a:ln>
        </p:spPr>
      </p:pic>
      <p:sp>
        <p:nvSpPr>
          <p:cNvPr id="227" name="Shape 227"/>
          <p:cNvSpPr txBox="1"/>
          <p:nvPr/>
        </p:nvSpPr>
        <p:spPr>
          <a:xfrm>
            <a:off x="1935773" y="687356"/>
            <a:ext cx="7208225" cy="51608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oto Symbol"/>
              <a:buChar char="▪"/>
            </a:pPr>
            <a:r>
              <a:rPr lang="en-US" sz="2800" b="1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Enhancing Students’ experience</a:t>
            </a:r>
          </a:p>
          <a:p>
            <a:pPr marL="800100" marR="0" lvl="1" indent="-342900" algn="l" rtl="0">
              <a:spcBef>
                <a:spcPts val="800"/>
              </a:spcBef>
              <a:buClr>
                <a:srgbClr val="FF0000"/>
              </a:buClr>
              <a:buSzPct val="100000"/>
              <a:buFont typeface="Noto Symbol"/>
              <a:buChar char="▪"/>
            </a:pPr>
            <a:r>
              <a:rPr lang="en-US" sz="2400" b="1" i="0" u="none" strike="noStrike" cap="none" baseline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President’s 3</a:t>
            </a:r>
            <a:r>
              <a:rPr lang="en-US" sz="2400" b="1" i="0" u="none" strike="noStrike" cap="none" baseline="300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rd</a:t>
            </a:r>
            <a:r>
              <a:rPr lang="en-US" sz="2400" b="1" i="0" u="none" strike="noStrike" cap="none" baseline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Century initiative</a:t>
            </a:r>
          </a:p>
          <a:p>
            <a:pPr marL="800100" marR="0" lvl="1" indent="-342900" algn="l" rtl="0">
              <a:spcBef>
                <a:spcPts val="0"/>
              </a:spcBef>
              <a:buClr>
                <a:srgbClr val="FF0000"/>
              </a:buClr>
              <a:buSzPct val="100000"/>
              <a:buFont typeface="Noto Symbol"/>
              <a:buChar char="▪"/>
            </a:pPr>
            <a:r>
              <a:rPr lang="en-US" sz="2400" b="1" i="0" u="none" strike="noStrike" cap="none" baseline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Faculty hiring, 50 in 5 plan</a:t>
            </a:r>
          </a:p>
          <a:p>
            <a:pPr marL="800100" marR="0" lvl="1" indent="-342900" algn="l" rtl="0">
              <a:spcBef>
                <a:spcPts val="0"/>
              </a:spcBef>
              <a:buClr>
                <a:srgbClr val="FF0000"/>
              </a:buClr>
              <a:buSzPct val="100000"/>
              <a:buFont typeface="Noto Symbol"/>
              <a:buChar char="▪"/>
            </a:pPr>
            <a:r>
              <a:rPr lang="en-US" sz="2400" b="1" i="0" u="none" strike="noStrike" cap="none" baseline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Retention effort</a:t>
            </a:r>
          </a:p>
          <a:p>
            <a:pPr marL="800100" marR="0" lvl="1" indent="-342900" algn="l" rtl="0">
              <a:spcBef>
                <a:spcPts val="0"/>
              </a:spcBef>
              <a:buClr>
                <a:srgbClr val="FF0000"/>
              </a:buClr>
              <a:buSzPct val="100000"/>
              <a:buFont typeface="Noto Symbol"/>
              <a:buChar char="▪"/>
            </a:pPr>
            <a:r>
              <a:rPr lang="en-US" sz="2400" b="1" i="0" u="none" strike="noStrike" cap="none" baseline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ASSET (</a:t>
            </a:r>
            <a:r>
              <a:rPr lang="en-US" sz="2000" b="1" i="0" u="none" strike="noStrike" cap="none" baseline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Advancing Student Success in Engrg &amp; Tech</a:t>
            </a:r>
            <a:r>
              <a:rPr lang="en-US" sz="2400" b="1" i="0" u="none" strike="noStrike" cap="none" baseline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</a:p>
          <a:p>
            <a:pPr marL="800100" marR="0" lvl="1" indent="-34290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Noto Symbol"/>
              <a:buChar char="▪"/>
            </a:pPr>
            <a:r>
              <a:rPr lang="en-US" sz="2400" b="1" i="0" u="none" strike="noStrike" cap="none" baseline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Improve lab capabilities and capacities</a:t>
            </a:r>
          </a:p>
          <a:p>
            <a:pPr marL="342900" marR="0" lvl="0" indent="-3429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oto Symbol"/>
              <a:buChar char="▪"/>
            </a:pPr>
            <a:r>
              <a:rPr lang="en-US" sz="2800" b="1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Steady-state, 4000 undergrads &amp; 1000 grads</a:t>
            </a:r>
          </a:p>
          <a:p>
            <a:pPr marL="800100" marR="0" lvl="1" indent="-342900" algn="l" rtl="0">
              <a:spcBef>
                <a:spcPts val="800"/>
              </a:spcBef>
              <a:buClr>
                <a:srgbClr val="FF0000"/>
              </a:buClr>
              <a:buSzPct val="116666"/>
              <a:buFont typeface="Noto Symbol"/>
              <a:buChar char="▪"/>
            </a:pPr>
            <a:r>
              <a:rPr lang="en-US" sz="2400" b="1" i="0" u="none" strike="noStrike" cap="none" baseline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Diversity (more female and minority students</a:t>
            </a:r>
            <a:r>
              <a:rPr lang="en-US" sz="2800" b="1" i="0" u="none" strike="noStrike" cap="none" baseline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</a:p>
          <a:p>
            <a:pPr marL="800100" marR="0" lvl="1" indent="-342900" algn="l" rtl="0">
              <a:spcBef>
                <a:spcPts val="0"/>
              </a:spcBef>
              <a:buClr>
                <a:srgbClr val="FF0000"/>
              </a:buClr>
              <a:buSzPct val="100000"/>
              <a:buFont typeface="Noto Symbol"/>
              <a:buChar char="▪"/>
            </a:pPr>
            <a:r>
              <a:rPr lang="en-US" sz="2400" b="1" i="0" u="none" strike="noStrike" cap="none" baseline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More undergraduate scholarships</a:t>
            </a:r>
          </a:p>
          <a:p>
            <a:pPr marL="800100" marR="0" lvl="1" indent="-34290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Noto Symbol"/>
              <a:buChar char="▪"/>
            </a:pPr>
            <a:r>
              <a:rPr lang="en-US" sz="2400" b="1" i="0" u="none" strike="noStrike" cap="none" baseline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More research &amp; entrepreneurship opportunities</a:t>
            </a:r>
          </a:p>
          <a:p>
            <a:pPr marL="342900" marR="0" lvl="0" indent="-3429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oto Symbol"/>
              <a:buChar char="▪"/>
            </a:pPr>
            <a:r>
              <a:rPr lang="en-US" sz="2800" b="1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Global strategy, JCI, FUE, TUM, Bordeaux,…</a:t>
            </a:r>
          </a:p>
          <a:p>
            <a:pPr marL="800100" marR="0" lvl="1" indent="-342900" algn="l" rtl="0">
              <a:spcBef>
                <a:spcPts val="800"/>
              </a:spcBef>
              <a:buClr>
                <a:srgbClr val="FF0000"/>
              </a:buClr>
              <a:buSzPct val="100000"/>
              <a:buFont typeface="Noto Symbol"/>
              <a:buChar char="▪"/>
            </a:pPr>
            <a:r>
              <a:rPr lang="en-US" sz="2400" b="1" i="0" u="none" strike="noStrike" cap="none" baseline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More resources for CEAS</a:t>
            </a:r>
          </a:p>
          <a:p>
            <a:pPr marL="800100" marR="0" lvl="1" indent="-342900" algn="l" rtl="0">
              <a:spcBef>
                <a:spcPts val="0"/>
              </a:spcBef>
              <a:buClr>
                <a:srgbClr val="FF0000"/>
              </a:buClr>
              <a:buSzPct val="100000"/>
              <a:buFont typeface="Noto Symbol"/>
              <a:buChar char="▪"/>
            </a:pPr>
            <a:r>
              <a:rPr lang="en-US" sz="2400" b="1" i="0" u="none" strike="noStrike" cap="none" baseline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Opportunities for our students to learn globally</a:t>
            </a:r>
          </a:p>
          <a:p>
            <a:pPr marL="800100" marR="0" lvl="1" indent="-342900" algn="l" rtl="0">
              <a:spcBef>
                <a:spcPts val="0"/>
              </a:spcBef>
              <a:spcAft>
                <a:spcPts val="800"/>
              </a:spcAft>
              <a:buClr>
                <a:srgbClr val="FF0000"/>
              </a:buClr>
              <a:buSzPct val="100000"/>
              <a:buFont typeface="Noto Symbol"/>
              <a:buChar char="▪"/>
            </a:pPr>
            <a:r>
              <a:rPr lang="en-US" sz="2400" b="1" i="0" u="none" strike="noStrike" cap="none" baseline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Build a reputation for CEAS</a:t>
            </a:r>
          </a:p>
        </p:txBody>
      </p:sp>
    </p:spTree>
  </p:cSld>
  <p:clrMapOvr>
    <a:masterClrMapping/>
  </p:clrMapOvr>
  <p:transition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Shape 233"/>
          <p:cNvSpPr/>
          <p:nvPr/>
        </p:nvSpPr>
        <p:spPr>
          <a:xfrm>
            <a:off x="1447800" y="381000"/>
            <a:ext cx="73152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1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Purpose</a:t>
            </a:r>
          </a:p>
        </p:txBody>
      </p:sp>
      <p:sp>
        <p:nvSpPr>
          <p:cNvPr id="234" name="Shape 234"/>
          <p:cNvSpPr/>
          <p:nvPr/>
        </p:nvSpPr>
        <p:spPr>
          <a:xfrm>
            <a:off x="1168400" y="1752600"/>
            <a:ext cx="7594599" cy="38099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</a:pPr>
            <a:endParaRPr sz="4400" b="0" i="0" u="none" strike="noStrike" cap="none" baseline="0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235" name="Shape 235"/>
          <p:cNvSpPr txBox="1"/>
          <p:nvPr/>
        </p:nvSpPr>
        <p:spPr>
          <a:xfrm>
            <a:off x="895675" y="1524000"/>
            <a:ext cx="8001000" cy="3293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285750" marR="0" lvl="0" indent="-28575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800" b="0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What we are: CEAS Branch of Student Government</a:t>
            </a:r>
          </a:p>
          <a:p>
            <a:pPr marL="285750" marR="0" lvl="0" indent="-28575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800" b="0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What we do:</a:t>
            </a:r>
          </a:p>
          <a:p>
            <a:pPr marL="1028700" marR="0" lvl="1" indent="-571500" algn="l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-US" sz="2800" b="0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Host programs for the college</a:t>
            </a:r>
          </a:p>
          <a:p>
            <a:pPr marL="1028700" marR="0" lvl="1" indent="-571500" algn="l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-US" sz="2800" b="0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Input on curriculum, grievances, and student/faculty relations</a:t>
            </a:r>
          </a:p>
          <a:p>
            <a:pPr marL="1028700" marR="0" lvl="1" indent="-571500" algn="l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-US" sz="2800" b="0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Improve student experience in the college</a:t>
            </a:r>
          </a:p>
          <a:p>
            <a:pPr marL="1028700" marR="0" lvl="1" indent="-317500" algn="l" rtl="0">
              <a:spcBef>
                <a:spcPts val="0"/>
              </a:spcBef>
              <a:buClr>
                <a:schemeClr val="dk1"/>
              </a:buClr>
              <a:buFont typeface="Courier New"/>
              <a:buNone/>
            </a:pPr>
            <a:endParaRPr sz="4000" b="0" i="0" u="none" strike="noStrike" cap="none" baseline="0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Shape 240"/>
          <p:cNvSpPr txBox="1">
            <a:spLocks noGrp="1"/>
          </p:cNvSpPr>
          <p:nvPr>
            <p:ph type="ctrTitle"/>
          </p:nvPr>
        </p:nvSpPr>
        <p:spPr>
          <a:xfrm>
            <a:off x="3717632" y="973445"/>
            <a:ext cx="2325299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1800" b="1" i="0" u="none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President</a:t>
            </a:r>
          </a:p>
        </p:txBody>
      </p:sp>
      <p:cxnSp>
        <p:nvCxnSpPr>
          <p:cNvPr id="241" name="Shape 241"/>
          <p:cNvCxnSpPr/>
          <p:nvPr/>
        </p:nvCxnSpPr>
        <p:spPr>
          <a:xfrm>
            <a:off x="4880260" y="1389225"/>
            <a:ext cx="0" cy="304799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42" name="Shape 242"/>
          <p:cNvCxnSpPr/>
          <p:nvPr/>
        </p:nvCxnSpPr>
        <p:spPr>
          <a:xfrm rot="10800000">
            <a:off x="1162567" y="1684784"/>
            <a:ext cx="39486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43" name="Shape 243"/>
          <p:cNvCxnSpPr/>
          <p:nvPr/>
        </p:nvCxnSpPr>
        <p:spPr>
          <a:xfrm rot="10800000">
            <a:off x="5114668" y="1684784"/>
            <a:ext cx="3146099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44" name="Shape 244"/>
          <p:cNvSpPr txBox="1"/>
          <p:nvPr/>
        </p:nvSpPr>
        <p:spPr>
          <a:xfrm>
            <a:off x="2701628" y="2225040"/>
            <a:ext cx="2325299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PT Sans"/>
              <a:buNone/>
            </a:pPr>
            <a:r>
              <a:rPr lang="en-US" sz="1350" b="1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Vice President</a:t>
            </a:r>
          </a:p>
        </p:txBody>
      </p:sp>
      <p:sp>
        <p:nvSpPr>
          <p:cNvPr id="245" name="Shape 245"/>
          <p:cNvSpPr txBox="1"/>
          <p:nvPr/>
        </p:nvSpPr>
        <p:spPr>
          <a:xfrm>
            <a:off x="4926441" y="2225040"/>
            <a:ext cx="2325299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PT Sans"/>
              <a:buNone/>
            </a:pPr>
            <a:r>
              <a:rPr lang="en-US" sz="1350" b="1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Associate Vice President</a:t>
            </a:r>
          </a:p>
        </p:txBody>
      </p:sp>
      <p:sp>
        <p:nvSpPr>
          <p:cNvPr id="246" name="Shape 246"/>
          <p:cNvSpPr txBox="1"/>
          <p:nvPr/>
        </p:nvSpPr>
        <p:spPr>
          <a:xfrm>
            <a:off x="-7" y="2225039"/>
            <a:ext cx="2325299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PT Sans"/>
              <a:buNone/>
            </a:pPr>
            <a:r>
              <a:rPr lang="en-US" sz="1350" b="1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Secretary</a:t>
            </a:r>
          </a:p>
        </p:txBody>
      </p:sp>
      <p:sp>
        <p:nvSpPr>
          <p:cNvPr id="247" name="Shape 247"/>
          <p:cNvSpPr txBox="1"/>
          <p:nvPr/>
        </p:nvSpPr>
        <p:spPr>
          <a:xfrm>
            <a:off x="1183400" y="2225039"/>
            <a:ext cx="2325299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PT Sans"/>
              <a:buNone/>
            </a:pPr>
            <a:r>
              <a:rPr lang="en-US" sz="1350" b="1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Treasurer</a:t>
            </a:r>
          </a:p>
        </p:txBody>
      </p:sp>
      <p:sp>
        <p:nvSpPr>
          <p:cNvPr id="248" name="Shape 248"/>
          <p:cNvSpPr txBox="1"/>
          <p:nvPr/>
        </p:nvSpPr>
        <p:spPr>
          <a:xfrm>
            <a:off x="7098140" y="2225038"/>
            <a:ext cx="2325299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PT Sans"/>
              <a:buNone/>
            </a:pPr>
            <a:r>
              <a:rPr lang="en-US" sz="1350" b="1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Senators (X2)</a:t>
            </a:r>
          </a:p>
        </p:txBody>
      </p:sp>
      <p:cxnSp>
        <p:nvCxnSpPr>
          <p:cNvPr id="249" name="Shape 249"/>
          <p:cNvCxnSpPr>
            <a:endCxn id="246" idx="0"/>
          </p:cNvCxnSpPr>
          <p:nvPr/>
        </p:nvCxnSpPr>
        <p:spPr>
          <a:xfrm>
            <a:off x="1162642" y="1684739"/>
            <a:ext cx="0" cy="5403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cxnSp>
        <p:nvCxnSpPr>
          <p:cNvPr id="250" name="Shape 250"/>
          <p:cNvCxnSpPr/>
          <p:nvPr/>
        </p:nvCxnSpPr>
        <p:spPr>
          <a:xfrm>
            <a:off x="2346028" y="1675548"/>
            <a:ext cx="0" cy="540299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cxnSp>
        <p:nvCxnSpPr>
          <p:cNvPr id="251" name="Shape 251"/>
          <p:cNvCxnSpPr/>
          <p:nvPr/>
        </p:nvCxnSpPr>
        <p:spPr>
          <a:xfrm>
            <a:off x="3861942" y="1684784"/>
            <a:ext cx="0" cy="540299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cxnSp>
        <p:nvCxnSpPr>
          <p:cNvPr id="252" name="Shape 252"/>
          <p:cNvCxnSpPr/>
          <p:nvPr/>
        </p:nvCxnSpPr>
        <p:spPr>
          <a:xfrm>
            <a:off x="6062512" y="1684783"/>
            <a:ext cx="0" cy="540299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cxnSp>
        <p:nvCxnSpPr>
          <p:cNvPr id="253" name="Shape 253"/>
          <p:cNvCxnSpPr/>
          <p:nvPr/>
        </p:nvCxnSpPr>
        <p:spPr>
          <a:xfrm>
            <a:off x="8260767" y="1693882"/>
            <a:ext cx="0" cy="540299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cxnSp>
        <p:nvCxnSpPr>
          <p:cNvPr id="254" name="Shape 254"/>
          <p:cNvCxnSpPr/>
          <p:nvPr/>
        </p:nvCxnSpPr>
        <p:spPr>
          <a:xfrm>
            <a:off x="3864260" y="2638616"/>
            <a:ext cx="0" cy="11337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55" name="Shape 255"/>
          <p:cNvCxnSpPr/>
          <p:nvPr/>
        </p:nvCxnSpPr>
        <p:spPr>
          <a:xfrm>
            <a:off x="6058473" y="2638616"/>
            <a:ext cx="0" cy="11337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56" name="Shape 256"/>
          <p:cNvCxnSpPr/>
          <p:nvPr/>
        </p:nvCxnSpPr>
        <p:spPr>
          <a:xfrm rot="10800000">
            <a:off x="1601443" y="3772201"/>
            <a:ext cx="2260499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57" name="Shape 257"/>
          <p:cNvCxnSpPr/>
          <p:nvPr/>
        </p:nvCxnSpPr>
        <p:spPr>
          <a:xfrm>
            <a:off x="1599033" y="3776744"/>
            <a:ext cx="0" cy="540299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cxnSp>
        <p:nvCxnSpPr>
          <p:cNvPr id="258" name="Shape 258"/>
          <p:cNvCxnSpPr/>
          <p:nvPr/>
        </p:nvCxnSpPr>
        <p:spPr>
          <a:xfrm flipH="1">
            <a:off x="2323747" y="3776744"/>
            <a:ext cx="1500" cy="1067099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cxnSp>
        <p:nvCxnSpPr>
          <p:cNvPr id="259" name="Shape 259"/>
          <p:cNvCxnSpPr/>
          <p:nvPr/>
        </p:nvCxnSpPr>
        <p:spPr>
          <a:xfrm>
            <a:off x="3093301" y="3776744"/>
            <a:ext cx="1500" cy="13164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cxnSp>
        <p:nvCxnSpPr>
          <p:cNvPr id="260" name="Shape 260"/>
          <p:cNvCxnSpPr/>
          <p:nvPr/>
        </p:nvCxnSpPr>
        <p:spPr>
          <a:xfrm>
            <a:off x="3864826" y="3767660"/>
            <a:ext cx="0" cy="16671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sp>
        <p:nvSpPr>
          <p:cNvPr id="261" name="Shape 261"/>
          <p:cNvSpPr txBox="1"/>
          <p:nvPr/>
        </p:nvSpPr>
        <p:spPr>
          <a:xfrm>
            <a:off x="342296" y="4261582"/>
            <a:ext cx="2325299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rgbClr val="FF0000"/>
              </a:buClr>
              <a:buSzPct val="25000"/>
              <a:buFont typeface="PT Sans"/>
              <a:buNone/>
            </a:pPr>
            <a:r>
              <a:rPr lang="en-US" sz="1350" b="1" i="0" u="none" strike="noStrike" cap="none" baseline="0">
                <a:solidFill>
                  <a:srgbClr val="FF0000"/>
                </a:solidFill>
                <a:latin typeface="PT Sans"/>
                <a:ea typeface="PT Sans"/>
                <a:cs typeface="PT Sans"/>
                <a:sym typeface="PT Sans"/>
              </a:rPr>
              <a:t>Career Fair</a:t>
            </a:r>
          </a:p>
        </p:txBody>
      </p:sp>
      <p:sp>
        <p:nvSpPr>
          <p:cNvPr id="262" name="Shape 262"/>
          <p:cNvSpPr txBox="1"/>
          <p:nvPr/>
        </p:nvSpPr>
        <p:spPr>
          <a:xfrm>
            <a:off x="1162620" y="4677362"/>
            <a:ext cx="2325299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rgbClr val="FF0000"/>
              </a:buClr>
              <a:buSzPct val="25000"/>
              <a:buFont typeface="PT Sans"/>
              <a:buNone/>
            </a:pPr>
            <a:r>
              <a:rPr lang="en-US" sz="1350" b="1" i="0" u="none" strike="noStrike" cap="none" baseline="0">
                <a:solidFill>
                  <a:srgbClr val="FF0000"/>
                </a:solidFill>
                <a:latin typeface="PT Sans"/>
                <a:ea typeface="PT Sans"/>
                <a:cs typeface="PT Sans"/>
                <a:sym typeface="PT Sans"/>
              </a:rPr>
              <a:t>EWeek</a:t>
            </a:r>
          </a:p>
        </p:txBody>
      </p:sp>
      <p:sp>
        <p:nvSpPr>
          <p:cNvPr id="263" name="Shape 263"/>
          <p:cNvSpPr txBox="1"/>
          <p:nvPr/>
        </p:nvSpPr>
        <p:spPr>
          <a:xfrm>
            <a:off x="1974264" y="4977185"/>
            <a:ext cx="2325299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rgbClr val="FF0000"/>
              </a:buClr>
              <a:buSzPct val="25000"/>
              <a:buFont typeface="PT Sans"/>
              <a:buNone/>
            </a:pPr>
            <a:r>
              <a:rPr lang="en-US" sz="1350" b="1" i="0" u="none" strike="noStrike" cap="none" baseline="0">
                <a:solidFill>
                  <a:srgbClr val="FF0000"/>
                </a:solidFill>
                <a:latin typeface="PT Sans"/>
                <a:ea typeface="PT Sans"/>
                <a:cs typeface="PT Sans"/>
                <a:sym typeface="PT Sans"/>
              </a:rPr>
              <a:t>Luau</a:t>
            </a:r>
          </a:p>
        </p:txBody>
      </p:sp>
      <p:sp>
        <p:nvSpPr>
          <p:cNvPr id="264" name="Shape 264"/>
          <p:cNvSpPr txBox="1"/>
          <p:nvPr/>
        </p:nvSpPr>
        <p:spPr>
          <a:xfrm>
            <a:off x="2733372" y="5320455"/>
            <a:ext cx="2325299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rgbClr val="FF0000"/>
              </a:buClr>
              <a:buSzPct val="25000"/>
              <a:buFont typeface="PT Sans"/>
              <a:buNone/>
            </a:pPr>
            <a:r>
              <a:rPr lang="en-US" sz="1350" b="1" i="0" u="none" strike="noStrike" cap="none" baseline="0">
                <a:solidFill>
                  <a:srgbClr val="FF0000"/>
                </a:solidFill>
                <a:latin typeface="PT Sans"/>
                <a:ea typeface="PT Sans"/>
                <a:cs typeface="PT Sans"/>
                <a:sym typeface="PT Sans"/>
              </a:rPr>
              <a:t>Special Events</a:t>
            </a:r>
          </a:p>
        </p:txBody>
      </p:sp>
      <p:cxnSp>
        <p:nvCxnSpPr>
          <p:cNvPr id="265" name="Shape 265"/>
          <p:cNvCxnSpPr/>
          <p:nvPr/>
        </p:nvCxnSpPr>
        <p:spPr>
          <a:xfrm>
            <a:off x="6053841" y="3764196"/>
            <a:ext cx="0" cy="16671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cxnSp>
        <p:nvCxnSpPr>
          <p:cNvPr id="266" name="Shape 266"/>
          <p:cNvCxnSpPr/>
          <p:nvPr/>
        </p:nvCxnSpPr>
        <p:spPr>
          <a:xfrm>
            <a:off x="6637478" y="3772203"/>
            <a:ext cx="0" cy="1412999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cxnSp>
        <p:nvCxnSpPr>
          <p:cNvPr id="267" name="Shape 267"/>
          <p:cNvCxnSpPr/>
          <p:nvPr/>
        </p:nvCxnSpPr>
        <p:spPr>
          <a:xfrm>
            <a:off x="7251696" y="3764198"/>
            <a:ext cx="0" cy="1079699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cxnSp>
        <p:nvCxnSpPr>
          <p:cNvPr id="268" name="Shape 268"/>
          <p:cNvCxnSpPr/>
          <p:nvPr/>
        </p:nvCxnSpPr>
        <p:spPr>
          <a:xfrm>
            <a:off x="7875150" y="3764196"/>
            <a:ext cx="0" cy="8256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cxnSp>
        <p:nvCxnSpPr>
          <p:cNvPr id="269" name="Shape 269"/>
          <p:cNvCxnSpPr/>
          <p:nvPr/>
        </p:nvCxnSpPr>
        <p:spPr>
          <a:xfrm>
            <a:off x="8559795" y="3772203"/>
            <a:ext cx="0" cy="662699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cxnSp>
        <p:nvCxnSpPr>
          <p:cNvPr id="270" name="Shape 270"/>
          <p:cNvCxnSpPr/>
          <p:nvPr/>
        </p:nvCxnSpPr>
        <p:spPr>
          <a:xfrm rot="10800000" flipH="1">
            <a:off x="6042887" y="3764103"/>
            <a:ext cx="2516999" cy="81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71" name="Shape 271"/>
          <p:cNvSpPr txBox="1"/>
          <p:nvPr/>
        </p:nvSpPr>
        <p:spPr>
          <a:xfrm>
            <a:off x="4899883" y="5320835"/>
            <a:ext cx="2325299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rgbClr val="FF0000"/>
              </a:buClr>
              <a:buSzPct val="25000"/>
              <a:buFont typeface="PT Sans"/>
              <a:buNone/>
            </a:pPr>
            <a:r>
              <a:rPr lang="en-US" sz="1350" b="1" i="0" u="none" strike="noStrike" cap="none" baseline="0">
                <a:solidFill>
                  <a:srgbClr val="FF0000"/>
                </a:solidFill>
                <a:latin typeface="PT Sans"/>
                <a:ea typeface="PT Sans"/>
                <a:cs typeface="PT Sans"/>
                <a:sym typeface="PT Sans"/>
              </a:rPr>
              <a:t>Collegiate Affairs</a:t>
            </a:r>
          </a:p>
        </p:txBody>
      </p:sp>
      <p:sp>
        <p:nvSpPr>
          <p:cNvPr id="272" name="Shape 272"/>
          <p:cNvSpPr txBox="1"/>
          <p:nvPr/>
        </p:nvSpPr>
        <p:spPr>
          <a:xfrm>
            <a:off x="5493032" y="5010417"/>
            <a:ext cx="2325299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rgbClr val="FF0000"/>
              </a:buClr>
              <a:buSzPct val="25000"/>
              <a:buFont typeface="PT Sans"/>
              <a:buNone/>
            </a:pPr>
            <a:r>
              <a:rPr lang="en-US" sz="1350" b="1" i="0" u="none" strike="noStrike" cap="none" baseline="0">
                <a:solidFill>
                  <a:srgbClr val="FF0000"/>
                </a:solidFill>
                <a:latin typeface="PT Sans"/>
                <a:ea typeface="PT Sans"/>
                <a:cs typeface="PT Sans"/>
                <a:sym typeface="PT Sans"/>
              </a:rPr>
              <a:t>Recognition</a:t>
            </a:r>
          </a:p>
        </p:txBody>
      </p:sp>
      <p:sp>
        <p:nvSpPr>
          <p:cNvPr id="273" name="Shape 273"/>
          <p:cNvSpPr txBox="1"/>
          <p:nvPr/>
        </p:nvSpPr>
        <p:spPr>
          <a:xfrm>
            <a:off x="6089069" y="4738551"/>
            <a:ext cx="2325299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rgbClr val="FF0000"/>
              </a:buClr>
              <a:buSzPct val="25000"/>
              <a:buFont typeface="PT Sans"/>
              <a:buNone/>
            </a:pPr>
            <a:r>
              <a:rPr lang="en-US" sz="1350" b="1" i="0" u="none" strike="noStrike" cap="none" baseline="0">
                <a:solidFill>
                  <a:srgbClr val="FF0000"/>
                </a:solidFill>
                <a:latin typeface="PT Sans"/>
                <a:ea typeface="PT Sans"/>
                <a:cs typeface="PT Sans"/>
                <a:sym typeface="PT Sans"/>
              </a:rPr>
              <a:t>SOCC</a:t>
            </a:r>
          </a:p>
        </p:txBody>
      </p:sp>
      <p:sp>
        <p:nvSpPr>
          <p:cNvPr id="274" name="Shape 274"/>
          <p:cNvSpPr txBox="1"/>
          <p:nvPr/>
        </p:nvSpPr>
        <p:spPr>
          <a:xfrm>
            <a:off x="6712523" y="4498369"/>
            <a:ext cx="2325299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rgbClr val="FF0000"/>
              </a:buClr>
              <a:buSzPct val="25000"/>
              <a:buFont typeface="PT Sans"/>
              <a:buNone/>
            </a:pPr>
            <a:r>
              <a:rPr lang="en-US" sz="1350" b="1" i="0" u="none" strike="noStrike" cap="none" baseline="0">
                <a:solidFill>
                  <a:srgbClr val="FF0000"/>
                </a:solidFill>
                <a:latin typeface="PT Sans"/>
                <a:ea typeface="PT Sans"/>
                <a:cs typeface="PT Sans"/>
                <a:sym typeface="PT Sans"/>
              </a:rPr>
              <a:t>FELD</a:t>
            </a:r>
          </a:p>
        </p:txBody>
      </p:sp>
      <p:sp>
        <p:nvSpPr>
          <p:cNvPr id="275" name="Shape 275"/>
          <p:cNvSpPr txBox="1"/>
          <p:nvPr/>
        </p:nvSpPr>
        <p:spPr>
          <a:xfrm>
            <a:off x="7397167" y="4317675"/>
            <a:ext cx="2325299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rgbClr val="FF0000"/>
              </a:buClr>
              <a:buSzPct val="25000"/>
              <a:buFont typeface="PT Sans"/>
              <a:buNone/>
            </a:pPr>
            <a:r>
              <a:rPr lang="en-US" sz="1350" b="1" i="0" u="none" strike="noStrike" cap="none" baseline="0">
                <a:solidFill>
                  <a:srgbClr val="FF0000"/>
                </a:solidFill>
                <a:latin typeface="PT Sans"/>
                <a:ea typeface="PT Sans"/>
                <a:cs typeface="PT Sans"/>
                <a:sym typeface="PT Sans"/>
              </a:rPr>
              <a:t>Public Affairs</a:t>
            </a:r>
          </a:p>
        </p:txBody>
      </p:sp>
      <p:cxnSp>
        <p:nvCxnSpPr>
          <p:cNvPr id="276" name="Shape 276"/>
          <p:cNvCxnSpPr/>
          <p:nvPr/>
        </p:nvCxnSpPr>
        <p:spPr>
          <a:xfrm>
            <a:off x="4880257" y="1680166"/>
            <a:ext cx="0" cy="13923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sp>
        <p:nvSpPr>
          <p:cNvPr id="277" name="Shape 277"/>
          <p:cNvSpPr txBox="1"/>
          <p:nvPr/>
        </p:nvSpPr>
        <p:spPr>
          <a:xfrm>
            <a:off x="3737255" y="2936099"/>
            <a:ext cx="2325299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rgbClr val="FF0000"/>
              </a:buClr>
              <a:buSzPct val="25000"/>
              <a:buFont typeface="PT Sans"/>
              <a:buNone/>
            </a:pPr>
            <a:r>
              <a:rPr lang="en-US" sz="1350" b="1" i="0" u="none" strike="noStrike" cap="none" baseline="0">
                <a:solidFill>
                  <a:srgbClr val="FF0000"/>
                </a:solidFill>
                <a:latin typeface="PT Sans"/>
                <a:ea typeface="PT Sans"/>
                <a:cs typeface="PT Sans"/>
                <a:sym typeface="PT Sans"/>
              </a:rPr>
              <a:t>Technology</a:t>
            </a:r>
          </a:p>
        </p:txBody>
      </p:sp>
      <p:sp>
        <p:nvSpPr>
          <p:cNvPr id="278" name="Shape 278"/>
          <p:cNvSpPr txBox="1"/>
          <p:nvPr/>
        </p:nvSpPr>
        <p:spPr>
          <a:xfrm>
            <a:off x="1440919" y="146229"/>
            <a:ext cx="7637399" cy="5847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3200" b="1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CEAS TRIBUNAL EXECUTIVE STRUCTURE</a:t>
            </a:r>
          </a:p>
        </p:txBody>
      </p:sp>
      <p:sp>
        <p:nvSpPr>
          <p:cNvPr id="279" name="Shape 279"/>
          <p:cNvSpPr txBox="1"/>
          <p:nvPr/>
        </p:nvSpPr>
        <p:spPr>
          <a:xfrm>
            <a:off x="1440925" y="5903105"/>
            <a:ext cx="7307099" cy="3692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800" b="1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OFFICERS are in black. </a:t>
            </a:r>
            <a:r>
              <a:rPr lang="en-US" sz="1800" b="1" i="0" u="none" strike="noStrike" cap="none" baseline="0">
                <a:solidFill>
                  <a:srgbClr val="FF0000"/>
                </a:solidFill>
                <a:latin typeface="PT Sans"/>
                <a:ea typeface="PT Sans"/>
                <a:cs typeface="PT Sans"/>
                <a:sym typeface="PT Sans"/>
              </a:rPr>
              <a:t>COMMITTEE CHAIRS are in red.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Shape 284"/>
          <p:cNvSpPr txBox="1">
            <a:spLocks noGrp="1"/>
          </p:cNvSpPr>
          <p:nvPr>
            <p:ph type="title"/>
          </p:nvPr>
        </p:nvSpPr>
        <p:spPr>
          <a:xfrm>
            <a:off x="228600" y="457202"/>
            <a:ext cx="8915400" cy="7588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1" i="0" u="sng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Tribunal Officers</a:t>
            </a:r>
          </a:p>
        </p:txBody>
      </p:sp>
      <p:graphicFrame>
        <p:nvGraphicFramePr>
          <p:cNvPr id="285" name="Shape 285"/>
          <p:cNvGraphicFramePr/>
          <p:nvPr/>
        </p:nvGraphicFramePr>
        <p:xfrm>
          <a:off x="0" y="1524000"/>
          <a:ext cx="3000000" cy="3000000"/>
        </p:xfrm>
        <a:graphic>
          <a:graphicData uri="http://schemas.openxmlformats.org/drawingml/2006/table">
            <a:tbl>
              <a:tblPr firstRow="1" bandRow="1">
                <a:noFill/>
                <a:tableStyleId>{D8DC60EC-7AC4-4855-AECD-6A74E9C1F9C7}</a:tableStyleId>
              </a:tblPr>
              <a:tblGrid>
                <a:gridCol w="4419700"/>
                <a:gridCol w="152300"/>
                <a:gridCol w="75950"/>
                <a:gridCol w="4472250"/>
              </a:tblGrid>
              <a:tr h="533825"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US" sz="2200" b="1"/>
                        <a:t>President: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200" b="1"/>
                    </a:p>
                  </a:txBody>
                  <a:tcPr marL="50425" marR="50425" marT="33450" marB="33450" anchor="ctr"/>
                </a:tc>
                <a:tc gridSpan="2">
                  <a:txBody>
                    <a:bodyPr/>
                    <a:lstStyle/>
                    <a:p>
                      <a:pPr marL="0" marR="0" lvl="0" indent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US" sz="2200" b="1"/>
                        <a:t>Carlo Perottino</a:t>
                      </a:r>
                    </a:p>
                  </a:txBody>
                  <a:tcPr marL="50425" marR="50425" marT="33450" marB="3345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37525"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US" sz="2200" b="1"/>
                        <a:t>Vice President: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200" b="1"/>
                    </a:p>
                  </a:txBody>
                  <a:tcPr marL="50425" marR="50425" marT="33450" marB="33450" anchor="ctr"/>
                </a:tc>
                <a:tc gridSpan="2">
                  <a:txBody>
                    <a:bodyPr/>
                    <a:lstStyle/>
                    <a:p>
                      <a:pPr marL="0" marR="0" lvl="0" indent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US" sz="2200" b="1"/>
                        <a:t>Maggie Connell</a:t>
                      </a:r>
                    </a:p>
                  </a:txBody>
                  <a:tcPr marL="50425" marR="50425" marT="33450" marB="3345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37525"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US" sz="2200" b="1"/>
                        <a:t>Associate Vice President: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200" b="1"/>
                    </a:p>
                  </a:txBody>
                  <a:tcPr marL="50425" marR="50425" marT="33450" marB="33450" anchor="ctr"/>
                </a:tc>
                <a:tc gridSpan="2">
                  <a:txBody>
                    <a:bodyPr/>
                    <a:lstStyle/>
                    <a:p>
                      <a:pPr marL="0" marR="0" lvl="0" indent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US" sz="2200" b="1"/>
                        <a:t> Dane Sowers</a:t>
                      </a:r>
                    </a:p>
                  </a:txBody>
                  <a:tcPr marL="50425" marR="50425" marT="33450" marB="3345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33825"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US" sz="2200" b="1"/>
                        <a:t>Treasurer: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200" b="1"/>
                    </a:p>
                  </a:txBody>
                  <a:tcPr marL="50425" marR="50425" marT="33450" marB="33450" anchor="ctr"/>
                </a:tc>
                <a:tc gridSpan="2">
                  <a:txBody>
                    <a:bodyPr/>
                    <a:lstStyle/>
                    <a:p>
                      <a:pPr marL="0" marR="0" lvl="0" indent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2200" b="1"/>
                        <a:t>Max Inniger</a:t>
                      </a:r>
                    </a:p>
                  </a:txBody>
                  <a:tcPr marL="50425" marR="50425" marT="33450" marB="3345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81025"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US" sz="2200" b="1"/>
                        <a:t>Secretary: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200" b="1"/>
                    </a:p>
                  </a:txBody>
                  <a:tcPr marL="50425" marR="50425" marT="33450" marB="33450" anchor="ctr"/>
                </a:tc>
                <a:tc gridSpan="2">
                  <a:txBody>
                    <a:bodyPr/>
                    <a:lstStyle/>
                    <a:p>
                      <a:pPr marL="0" marR="0" lvl="0" indent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US" sz="2200" b="1"/>
                        <a:t>McKenzie Kinzbach</a:t>
                      </a:r>
                    </a:p>
                  </a:txBody>
                  <a:tcPr marL="50425" marR="50425" marT="33450" marB="3345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57900"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US" sz="2200" b="1"/>
                        <a:t>Senators: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200" b="1"/>
                    </a:p>
                  </a:txBody>
                  <a:tcPr marL="50425" marR="50425" marT="33450" marB="33450" anchor="ctr"/>
                </a:tc>
                <a:tc gridSpan="2">
                  <a:txBody>
                    <a:bodyPr/>
                    <a:lstStyle/>
                    <a:p>
                      <a:pPr marL="0" marR="0" lvl="0" indent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US" sz="2200" b="1"/>
                        <a:t>John Lewnard</a:t>
                      </a:r>
                    </a:p>
                    <a:p>
                      <a:pPr marL="0" marR="0" lvl="0" indent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US" sz="2200" b="1"/>
                        <a:t>Varun Nagarajan</a:t>
                      </a:r>
                    </a:p>
                  </a:txBody>
                  <a:tcPr marL="50425" marR="50425" marT="33450" marB="3345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42350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None/>
                      </a:pPr>
                      <a:endParaRPr sz="1600" b="1" u="none" strike="noStrike" cap="none" baseline="0"/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None/>
                      </a:pPr>
                      <a:endParaRPr sz="1600" u="none" strike="noStrike" cap="none" baseline="0"/>
                    </a:p>
                  </a:txBody>
                  <a:tcPr marL="50425" marR="50425" marT="33450" marB="33450" anchor="ctr"/>
                </a:tc>
                <a:tc gridSpan="2"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None/>
                      </a:pPr>
                      <a:endParaRPr sz="700" b="1" u="none" strike="noStrike" cap="none" baseline="0"/>
                    </a:p>
                  </a:txBody>
                  <a:tcPr marL="50425" marR="50425" marT="33450" marB="3345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02225">
                <a:tc gridSpan="4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None/>
                      </a:pPr>
                      <a:endParaRPr sz="2200" b="1" u="sng" strike="noStrike" cap="none" baseline="0"/>
                    </a:p>
                  </a:txBody>
                  <a:tcPr marL="50425" marR="50425" marT="33450" marB="3345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02225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None/>
                      </a:pPr>
                      <a:endParaRPr sz="2200" b="1" u="none" strike="noStrike" cap="none" baseline="0"/>
                    </a:p>
                  </a:txBody>
                  <a:tcPr marL="50425" marR="50425" marT="33450" marB="33450" anchor="ctr"/>
                </a:tc>
                <a:tc gridSpan="2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None/>
                      </a:pPr>
                      <a:endParaRPr sz="2200" u="none" strike="noStrike" cap="none" baseline="0"/>
                    </a:p>
                  </a:txBody>
                  <a:tcPr marL="50425" marR="50425" marT="33450" marB="3345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None/>
                      </a:pPr>
                      <a:endParaRPr sz="2200" b="1" u="none" strike="noStrike" cap="none" baseline="0"/>
                    </a:p>
                  </a:txBody>
                  <a:tcPr marL="50425" marR="50425" marT="33450" marB="33450" anchor="ctr"/>
                </a:tc>
              </a:tr>
            </a:tbl>
          </a:graphicData>
        </a:graphic>
      </p:graphicFrame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Shape 290"/>
          <p:cNvSpPr txBox="1">
            <a:spLocks noGrp="1"/>
          </p:cNvSpPr>
          <p:nvPr>
            <p:ph type="title"/>
          </p:nvPr>
        </p:nvSpPr>
        <p:spPr>
          <a:xfrm>
            <a:off x="304800" y="-6350"/>
            <a:ext cx="8839199" cy="7588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1" i="0" u="sng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Tribunal Executives</a:t>
            </a:r>
          </a:p>
        </p:txBody>
      </p:sp>
      <p:graphicFrame>
        <p:nvGraphicFramePr>
          <p:cNvPr id="291" name="Shape 291"/>
          <p:cNvGraphicFramePr/>
          <p:nvPr/>
        </p:nvGraphicFramePr>
        <p:xfrm>
          <a:off x="372580" y="871725"/>
          <a:ext cx="3000000" cy="3000000"/>
        </p:xfrm>
        <a:graphic>
          <a:graphicData uri="http://schemas.openxmlformats.org/drawingml/2006/table">
            <a:tbl>
              <a:tblPr firstRow="1" bandRow="1">
                <a:noFill/>
                <a:tableStyleId>{5608DF1F-2C1D-418B-9EC7-B2AE5D50C24C}</a:tableStyleId>
              </a:tblPr>
              <a:tblGrid>
                <a:gridCol w="4422350"/>
                <a:gridCol w="126275"/>
                <a:gridCol w="3991025"/>
              </a:tblGrid>
              <a:tr h="493775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 u="none" strike="noStrike" cap="none" baseline="0"/>
                        <a:t>Career Fair: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None/>
                      </a:pPr>
                      <a:endParaRPr sz="2000" b="1" u="none" strike="noStrike" cap="none" baseline="0"/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/>
                        <a:t>Dane Sowers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/>
                        <a:t>Tim Kemper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/>
                        <a:t>Nick Stelzer</a:t>
                      </a:r>
                    </a:p>
                  </a:txBody>
                  <a:tcPr marL="50425" marR="50425" marT="33450" marB="33450" anchor="ctr"/>
                </a:tc>
              </a:tr>
              <a:tr h="493775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 u="none" strike="noStrike" cap="none" baseline="0"/>
                        <a:t>Collegiate Affairs: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None/>
                      </a:pPr>
                      <a:endParaRPr sz="2000" b="1" u="none" strike="noStrike" cap="none" baseline="0"/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/>
                        <a:t>Mark Gruenbacher</a:t>
                      </a:r>
                    </a:p>
                  </a:txBody>
                  <a:tcPr marL="50425" marR="50425" marT="33450" marB="33450" anchor="ctr"/>
                </a:tc>
              </a:tr>
              <a:tr h="493775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 u="none" strike="noStrike" cap="none" baseline="0"/>
                        <a:t>EWeek: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None/>
                      </a:pPr>
                      <a:endParaRPr sz="2000" b="1" u="none" strike="noStrike" cap="none" baseline="0"/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/>
                        <a:t>Alison Hayfer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/>
                        <a:t>Andrew Bachus</a:t>
                      </a:r>
                    </a:p>
                  </a:txBody>
                  <a:tcPr marL="50425" marR="50425" marT="33450" marB="33450" anchor="ctr"/>
                </a:tc>
              </a:tr>
              <a:tr h="493775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 u="none" strike="noStrike" cap="none" baseline="0"/>
                        <a:t>FELD: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None/>
                      </a:pPr>
                      <a:endParaRPr sz="2000" b="1" u="none" strike="noStrike" cap="none" baseline="0"/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/>
                        <a:t> Alexis Conway</a:t>
                      </a:r>
                    </a:p>
                  </a:txBody>
                  <a:tcPr marL="50425" marR="50425" marT="33450" marB="33450" anchor="ctr"/>
                </a:tc>
              </a:tr>
              <a:tr h="493775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 u="none" strike="noStrike" cap="none" baseline="0"/>
                        <a:t>Luau: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None/>
                      </a:pPr>
                      <a:endParaRPr sz="2000" b="1" u="none" strike="noStrike" cap="none" baseline="0"/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PT Sans"/>
                        <a:buNone/>
                      </a:pPr>
                      <a:r>
                        <a:rPr lang="en-US" sz="2000" b="1"/>
                        <a:t>Chris Katuscak</a:t>
                      </a:r>
                    </a:p>
                  </a:txBody>
                  <a:tcPr marL="50425" marR="50425" marT="33450" marB="33450" anchor="ctr"/>
                </a:tc>
              </a:tr>
              <a:tr h="493775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 u="none" strike="noStrike" cap="none" baseline="0"/>
                        <a:t>Recognition: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None/>
                      </a:pPr>
                      <a:endParaRPr sz="2000" b="1" u="none" strike="noStrike" cap="none" baseline="0"/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/>
                        <a:t>Jared Wood</a:t>
                      </a:r>
                    </a:p>
                  </a:txBody>
                  <a:tcPr marL="50425" marR="50425" marT="33450" marB="33450" anchor="ctr"/>
                </a:tc>
              </a:tr>
              <a:tr h="493775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 u="none" strike="noStrike" cap="none" baseline="0"/>
                        <a:t>Public Affairs: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None/>
                      </a:pPr>
                      <a:endParaRPr sz="2000" b="1" u="none" strike="noStrike" cap="none" baseline="0"/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/>
                        <a:t>Meredith Meads</a:t>
                      </a:r>
                    </a:p>
                  </a:txBody>
                  <a:tcPr marL="50425" marR="50425" marT="33450" marB="33450" anchor="ctr"/>
                </a:tc>
              </a:tr>
              <a:tr h="493775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 u="none" strike="noStrike" cap="none" baseline="0"/>
                        <a:t>SOCC: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None/>
                      </a:pPr>
                      <a:endParaRPr sz="2000" b="1" u="none" strike="noStrike" cap="none" baseline="0"/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/>
                        <a:t>Juanita Dickhaus</a:t>
                      </a:r>
                    </a:p>
                  </a:txBody>
                  <a:tcPr marL="50425" marR="50425" marT="33450" marB="33450" anchor="ctr"/>
                </a:tc>
              </a:tr>
              <a:tr h="493775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 u="none" strike="noStrike" cap="none" baseline="0"/>
                        <a:t>Special Events: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None/>
                      </a:pPr>
                      <a:endParaRPr sz="2000" b="1" u="none" strike="noStrike" cap="none" baseline="0"/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/>
                        <a:t>Samantha Dunker</a:t>
                      </a:r>
                    </a:p>
                  </a:txBody>
                  <a:tcPr marL="50425" marR="50425" marT="33450" marB="33450" anchor="ctr"/>
                </a:tc>
              </a:tr>
              <a:tr h="493775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 u="none" strike="noStrike" cap="none" baseline="0"/>
                        <a:t>Technology: 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None/>
                      </a:pPr>
                      <a:endParaRPr sz="2000" b="1" u="none" strike="noStrike" cap="none" baseline="0"/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/>
                        <a:t>Michael Santacroce</a:t>
                      </a:r>
                    </a:p>
                  </a:txBody>
                  <a:tcPr marL="50425" marR="50425" marT="33450" marB="33450" anchor="ctr"/>
                </a:tc>
              </a:tr>
            </a:tbl>
          </a:graphicData>
        </a:graphic>
      </p:graphicFrame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Shape 296"/>
          <p:cNvSpPr txBox="1">
            <a:spLocks noGrp="1"/>
          </p:cNvSpPr>
          <p:nvPr>
            <p:ph type="title"/>
          </p:nvPr>
        </p:nvSpPr>
        <p:spPr>
          <a:xfrm>
            <a:off x="990600" y="2514600"/>
            <a:ext cx="7696199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6000" b="1" i="0" u="none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Officer Reports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Default Design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0000"/>
      </a:accent1>
      <a:accent2>
        <a:srgbClr val="000000"/>
      </a:accent2>
      <a:accent3>
        <a:srgbClr val="FFFFFF"/>
      </a:accent3>
      <a:accent4>
        <a:srgbClr val="000000"/>
      </a:accent4>
      <a:accent5>
        <a:srgbClr val="000000"/>
      </a:accent5>
      <a:accent6>
        <a:srgbClr val="000000"/>
      </a:accent6>
      <a:hlink>
        <a:srgbClr val="FFFFFF"/>
      </a:hlink>
      <a:folHlink>
        <a:srgbClr val="FFFF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Default Design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0000"/>
      </a:accent1>
      <a:accent2>
        <a:srgbClr val="000000"/>
      </a:accent2>
      <a:accent3>
        <a:srgbClr val="FFFFFF"/>
      </a:accent3>
      <a:accent4>
        <a:srgbClr val="000000"/>
      </a:accent4>
      <a:accent5>
        <a:srgbClr val="000000"/>
      </a:accent5>
      <a:accent6>
        <a:srgbClr val="000000"/>
      </a:accent6>
      <a:hlink>
        <a:srgbClr val="FFFFFF"/>
      </a:hlink>
      <a:folHlink>
        <a:srgbClr val="FFFF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722</Words>
  <Application>Microsoft Office PowerPoint</Application>
  <PresentationFormat>On-screen Show (4:3)</PresentationFormat>
  <Paragraphs>190</Paragraphs>
  <Slides>25</Slides>
  <Notes>25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25</vt:i4>
      </vt:variant>
    </vt:vector>
  </HeadingPairs>
  <TitlesOfParts>
    <vt:vector size="35" baseType="lpstr">
      <vt:lpstr>Arial</vt:lpstr>
      <vt:lpstr>Calibri</vt:lpstr>
      <vt:lpstr>Courier New</vt:lpstr>
      <vt:lpstr>Myriad Pro</vt:lpstr>
      <vt:lpstr>Noto Symbol</vt:lpstr>
      <vt:lpstr>PT Sans</vt:lpstr>
      <vt:lpstr>Wingdings</vt:lpstr>
      <vt:lpstr>Default Design</vt:lpstr>
      <vt:lpstr>Office Theme</vt:lpstr>
      <vt:lpstr>Default Design</vt:lpstr>
      <vt:lpstr>Engineering and Applied  Science Tribunal</vt:lpstr>
      <vt:lpstr>Agenda:</vt:lpstr>
      <vt:lpstr>Dean Teik Lim! </vt:lpstr>
      <vt:lpstr>PowerPoint Presentation</vt:lpstr>
      <vt:lpstr>PowerPoint Presentation</vt:lpstr>
      <vt:lpstr>President</vt:lpstr>
      <vt:lpstr>Tribunal Officers</vt:lpstr>
      <vt:lpstr>Tribunal Executives</vt:lpstr>
      <vt:lpstr>Officer Reports</vt:lpstr>
      <vt:lpstr>President</vt:lpstr>
      <vt:lpstr>Vice President</vt:lpstr>
      <vt:lpstr>Associate Vice President</vt:lpstr>
      <vt:lpstr>Associate Vice President</vt:lpstr>
      <vt:lpstr>Treasurer</vt:lpstr>
      <vt:lpstr>Secretary</vt:lpstr>
      <vt:lpstr>Senators</vt:lpstr>
      <vt:lpstr>Senators Cont.</vt:lpstr>
      <vt:lpstr>Committee Reports</vt:lpstr>
      <vt:lpstr>Luau</vt:lpstr>
      <vt:lpstr>Special Events</vt:lpstr>
      <vt:lpstr>Public Affairs</vt:lpstr>
      <vt:lpstr>PowerPoint Presentation</vt:lpstr>
      <vt:lpstr>RAFFLE!</vt:lpstr>
      <vt:lpstr>Constructive Criticism</vt:lpstr>
      <vt:lpstr>Next Meeting: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Engineering and Applied  Science Tribunal</dc:title>
  <dc:creator>McKenzie Kinzbach</dc:creator>
  <cp:lastModifiedBy>McKenzie Kinzbach</cp:lastModifiedBy>
  <cp:revision>1</cp:revision>
  <dcterms:modified xsi:type="dcterms:W3CDTF">2015-07-31T18:37:43Z</dcterms:modified>
</cp:coreProperties>
</file>