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F16F584-4CBC-4EE2-AA33-3B1DB0FD0C99}">
  <a:tblStyle styleId="{EF16F584-4CBC-4EE2-AA33-3B1DB0FD0C99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D2CDA787-6D19-4515-B667-4A416D8BD376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71848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616793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72247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701258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36749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59580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264145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0155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55453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55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53353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7083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23604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4" name="Shape 27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039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211341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95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57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9373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6360" y="4342533"/>
            <a:ext cx="5486679" cy="411451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17716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1" name="Shape 3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272330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359319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15092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70803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33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56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61383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84212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658915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965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, text on left, text on righ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4624" cy="47307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6445250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/>
          <p:nvPr/>
        </p:nvSpPr>
        <p:spPr>
          <a:xfrm>
            <a:off x="873125" y="5770562"/>
            <a:ext cx="1933574" cy="892174"/>
          </a:xfrm>
          <a:prstGeom prst="ellipse">
            <a:avLst/>
          </a:prstGeom>
          <a:solidFill>
            <a:srgbClr val="FFFFFF"/>
          </a:solidFill>
          <a:ln w="255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4024" cy="11398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1935161"/>
            <a:ext cx="3959225" cy="35480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9pPr>
          </a:lstStyle>
          <a:p>
            <a:endParaRPr/>
          </a:p>
        </p:txBody>
      </p:sp>
      <p:sp>
        <p:nvSpPr>
          <p:cNvPr id="92" name="Shape 92"/>
          <p:cNvSpPr/>
          <p:nvPr/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4624" cy="47307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hyperlink" Target="mailto:dunkerse@mail.uc.edu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meadsmc@mail.uc.edu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ickhajm@mail.uc.edu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July 13, 2015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1356700" y="1524000"/>
            <a:ext cx="76350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381000" rtl="0">
              <a:lnSpc>
                <a:spcPct val="12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  <a:p>
            <a:pPr marL="457200" marR="0" lvl="1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1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8" name="Shape 218"/>
          <p:cNvSpPr txBox="1"/>
          <p:nvPr/>
        </p:nvSpPr>
        <p:spPr>
          <a:xfrm>
            <a:off x="7420900" y="87876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25" name="Shape 225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Jahn Lewnard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Jahn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778475" y="6823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 Report Cont.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778475" y="202032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32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Senate Meeting: </a:t>
            </a: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July 18th, at 10 A.M, in 407 Teacher’s College (Annie Laws Conference Room)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SG Hackathon:  </a:t>
            </a: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Taking place after the Senate Meeting – will be developing action plans to address issues at UC</a:t>
            </a:r>
          </a:p>
          <a:p>
            <a: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endParaRPr sz="32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6998110" y="-19664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Jahn Lewnard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457200" y="592095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Innovation Committee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1295400" y="1735094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3811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New committee to initiate projects and ideas to better the college and support CEAS students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is currently being formed!</a:t>
            </a:r>
          </a:p>
          <a:p>
            <a:pPr marL="341313" marR="0" lvl="0" indent="-341313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Want to get involved?</a:t>
            </a:r>
          </a:p>
          <a:p>
            <a:pPr marL="741363" marR="0" lvl="1" indent="-284163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demjanes@mail.uc.edu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Emily Demjanenko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191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Spring 2016 Nominations</a:t>
            </a:r>
          </a:p>
          <a:p>
            <a:pPr marL="457200" lvl="0" indent="-4191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Fall 2015 Committee Chairs</a:t>
            </a:r>
          </a:p>
          <a:p>
            <a:pPr marL="457200" lvl="0" indent="-4191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Officer Reports</a:t>
            </a:r>
          </a:p>
          <a:p>
            <a:pPr marL="457200" lvl="0" indent="-4191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Committee Reports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000">
                <a:solidFill>
                  <a:schemeClr val="dk1"/>
                </a:solidFill>
              </a:rPr>
              <a:t>Raffle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Shape 2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4576" y="3453437"/>
            <a:ext cx="2964900" cy="29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902675" y="1627925"/>
            <a:ext cx="4731899" cy="435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TICKET for the game THIS FRIDAY!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email wins the ticket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dunkerse@mail.uc.edu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if </a:t>
            </a: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would like the ticket!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</a:t>
            </a:r>
          </a:p>
        </p:txBody>
      </p:sp>
      <p:pic>
        <p:nvPicPr>
          <p:cNvPr id="268" name="Shape 2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86895" y="4457783"/>
            <a:ext cx="2964900" cy="222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Shape 26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37944" y="1293750"/>
            <a:ext cx="2699400" cy="2159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Sam Dunker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8077199" cy="1295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Recognition</a:t>
            </a:r>
          </a:p>
        </p:txBody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696199" cy="4267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3413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Engineering Professor and TA of the Semester applications will close 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July 20</a:t>
            </a:r>
            <a:r>
              <a:rPr lang="en-US" sz="2400" b="1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341313" marR="0" lvl="0" indent="-341313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2400" b="0" i="0" u="sng" strike="noStrike" cap="none" baseline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wood2jt@mail.uc.edu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 interested in joining Recognition Committee </a:t>
            </a:r>
          </a:p>
          <a:p>
            <a:pPr marL="914400" marR="0" lvl="0" indent="-355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-"/>
            </a:pPr>
            <a:r>
              <a:rPr lang="en-US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 award nominations to help select winners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7391400" y="-57417"/>
            <a:ext cx="16001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Chair:</a:t>
            </a:r>
            <a:r>
              <a:rPr lang="en-US" sz="1600" b="0" i="0" u="sng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1"/>
              <a:t>Jared Wood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Collegiate Affair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966500" y="16120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Forum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it?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opportunity for you to express your concerns and comments about anything relatable to the college (curriculum, co-op, faculty, etc…)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today’s general meeting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Where?</a:t>
            </a:r>
          </a:p>
          <a:p>
            <a:pPr marL="1143000" marR="0" lvl="2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room, at the bottom of the room</a:t>
            </a:r>
          </a:p>
          <a:p>
            <a: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7128839" y="-9475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Mark Gruenbacher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xfrm>
            <a:off x="960575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Affairs</a:t>
            </a:r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960575" y="1690824"/>
            <a:ext cx="7886700" cy="4825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the first to hear about upcoming events:</a:t>
            </a:r>
          </a:p>
          <a:p>
            <a:pPr marL="685800" marR="0" lvl="1" indent="-228600" algn="l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us on Twitter @UCTribunal</a:t>
            </a:r>
          </a:p>
          <a:p>
            <a:pPr marL="685800" marR="0" lvl="1" indent="-228600" algn="l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our Facebook page The UC Engineering and Applied Science Tribunal</a:t>
            </a:r>
          </a:p>
          <a:p>
            <a:pPr marL="685800" marR="0" lvl="1" indent="-228600" algn="l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get involved contact </a:t>
            </a:r>
            <a:r>
              <a:rPr lang="en-US" sz="24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meadsmc@mail.uc.edu</a:t>
            </a:r>
          </a:p>
          <a:p>
            <a:pPr marL="685800" marR="0" lvl="1" indent="-228600" algn="l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rent a Baldwin table go to tribunal.uc.edu/socc/table-reservation</a:t>
            </a:r>
          </a:p>
          <a:p>
            <a:pPr marL="685800" marR="0" lvl="1" indent="-228600" algn="l" rtl="0">
              <a:lnSpc>
                <a:spcPct val="115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Survey regarding weekly newsletter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3" name="Shape 29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24692" y="1472546"/>
            <a:ext cx="1097999" cy="10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Shape 29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84257" y="3587871"/>
            <a:ext cx="1031099" cy="1031099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Shape 295"/>
          <p:cNvSpPr txBox="1"/>
          <p:nvPr/>
        </p:nvSpPr>
        <p:spPr>
          <a:xfrm>
            <a:off x="7128839" y="-9475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u="sng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Chair</a:t>
            </a: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Meredith Meads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8077199" cy="1295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549275" y="1463675"/>
            <a:ext cx="8504236" cy="48466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738187" marR="0" lvl="1" indent="-2809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6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Student Organizations Communications Committee </a:t>
            </a:r>
            <a:r>
              <a:rPr lang="en-US" sz="2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(SOCC) is dedicated to helping CEAS student organizations.</a:t>
            </a:r>
          </a:p>
          <a:p>
            <a:pPr marL="738187" marR="0" lvl="1" indent="-280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600" b="0" i="1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Planning meeting:</a:t>
            </a:r>
            <a:r>
              <a:rPr lang="en-US" sz="2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6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July 21</a:t>
            </a:r>
            <a:r>
              <a:rPr lang="en-US" sz="2600" b="1" i="0" u="none" strike="noStrike" cap="none" baseline="300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st</a:t>
            </a:r>
            <a:r>
              <a:rPr lang="en-US" sz="26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, 5:00 PM</a:t>
            </a:r>
            <a:r>
              <a:rPr lang="en-US" sz="2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at Baldwin 650.</a:t>
            </a:r>
          </a:p>
          <a:p>
            <a:pPr marL="738187" marR="0" lvl="1" indent="-280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600" b="0" i="1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Next SOCC workshop</a:t>
            </a:r>
            <a:r>
              <a:rPr lang="en-US" sz="2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: TBD; check for email soon!</a:t>
            </a:r>
          </a:p>
          <a:p>
            <a:pPr marL="738187" marR="0" lvl="1" indent="-280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If your organization isn't on the SOCC listserv or FB group, please email me to be added.</a:t>
            </a:r>
          </a:p>
          <a:p>
            <a:pPr marL="738187" marR="0" lvl="1" indent="-28098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Email questions or comments at </a:t>
            </a:r>
            <a:r>
              <a:rPr lang="en-US" sz="2400" b="0" i="0" u="sng" strike="noStrike" cap="none" baseline="0">
                <a:solidFill>
                  <a:schemeClr val="hlink"/>
                </a:solidFill>
                <a:latin typeface="PT Sans"/>
                <a:ea typeface="PT Sans"/>
                <a:cs typeface="PT Sans"/>
                <a:sym typeface="PT Sans"/>
                <a:hlinkClick r:id="rId3"/>
              </a:rPr>
              <a:t>dickhajm@mail.uc.edu</a:t>
            </a:r>
            <a:r>
              <a:rPr lang="en-US" sz="2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.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28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8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					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0104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1600" b="1" i="0" u="sng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Chair:</a:t>
            </a:r>
            <a:r>
              <a:rPr lang="en-US" sz="1600" b="0" i="0" u="sng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1600" b="1">
                <a:latin typeface="PT Sans"/>
                <a:ea typeface="PT Sans"/>
                <a:cs typeface="PT Sans"/>
                <a:sym typeface="PT Sans"/>
              </a:rPr>
              <a:t>Juanita Dickhaus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  <p:sp>
        <p:nvSpPr>
          <p:cNvPr id="314" name="Shape 314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63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15" name="Shape 315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3" marR="0" lvl="0" indent="-1635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328" name="Shape 328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July 27, 2015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295400" y="824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4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Spring 2016 Nominations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295400" y="1105598"/>
            <a:ext cx="7696199" cy="5365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US" sz="2400" b="1"/>
              <a:t>VP: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Dane Sowers</a:t>
            </a:r>
          </a:p>
          <a:p>
            <a:pPr rtl="0">
              <a:spcBef>
                <a:spcPts val="0"/>
              </a:spcBef>
              <a:buNone/>
            </a:pPr>
            <a:r>
              <a:rPr lang="en-US" sz="2400" b="1"/>
              <a:t>AVP: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Kenzie K.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Mark G.</a:t>
            </a:r>
          </a:p>
          <a:p>
            <a:pPr rtl="0">
              <a:spcBef>
                <a:spcPts val="0"/>
              </a:spcBef>
              <a:buNone/>
            </a:pPr>
            <a:r>
              <a:rPr lang="en-US" sz="2400" b="1"/>
              <a:t>Treasurer:</a:t>
            </a:r>
          </a:p>
          <a:p>
            <a:pPr marL="9144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Max I.</a:t>
            </a:r>
          </a:p>
          <a:p>
            <a:pPr rtl="0">
              <a:spcBef>
                <a:spcPts val="0"/>
              </a:spcBef>
              <a:buNone/>
            </a:pPr>
            <a:r>
              <a:rPr lang="en-US" sz="2400" b="1"/>
              <a:t>Secretary:</a:t>
            </a:r>
          </a:p>
          <a:p>
            <a:pPr marL="9144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Frazier Baker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1244400" y="600600"/>
            <a:ext cx="79406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Spring 2016 Nominations Cont.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Nominations will stay open till the elections on 7/27/2015.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Nominations can be emailed to perottca@mail.uc.edu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457200" lvl="0" indent="-38100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/>
              <a:t>All nominations are conditional till eligibility is checked.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Fall 2015 Committee Chair Applications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1295400" y="1935199"/>
            <a:ext cx="7696199" cy="460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Fall 2015 Committee Chair applications will soon be emailed out to the college.</a:t>
            </a:r>
          </a:p>
          <a:p>
            <a:pPr marL="0" lvl="0" indent="0" rtl="0">
              <a:spcBef>
                <a:spcPts val="0"/>
              </a:spcBef>
              <a:buNone/>
            </a:pPr>
            <a:endParaRPr sz="300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Applications are reviewed by the semester’s President, VP, and AVP.</a:t>
            </a:r>
          </a:p>
          <a:p>
            <a:pPr marL="0" lvl="0" indent="0" rtl="0">
              <a:spcBef>
                <a:spcPts val="0"/>
              </a:spcBef>
              <a:buNone/>
            </a:pPr>
            <a:endParaRPr sz="3000"/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/>
              <a:t>Selections will be made before the Fall 2015 semester begins.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135" name="Shape 135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142" name="Shape 142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3" name="Shape 143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4" name="Shape 144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5" name="Shape 145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150" name="Shape 150"/>
          <p:cNvCxnSpPr>
            <a:endCxn id="147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1" name="Shape 151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2" name="Shape 152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3" name="Shape 153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4" name="Shape 154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5" name="Shape 155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6" name="Shape 156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7" name="Shape 157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8" name="Shape 158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59" name="Shape 159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0" name="Shape 160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1" name="Shape 161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62" name="Shape 162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166" name="Shape 166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7" name="Shape 167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8" name="Shape 168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69" name="Shape 169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70" name="Shape 170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71" name="Shape 171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2" name="Shape 172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177" name="Shape 177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78" name="Shape 178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186" name="Shape 186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{EF16F584-4CBC-4EE2-AA33-3B1DB0FD0C99}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192" name="Shape 192"/>
          <p:cNvGraphicFramePr/>
          <p:nvPr/>
        </p:nvGraphicFramePr>
        <p:xfrm>
          <a:off x="372580" y="87172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{D2CDA787-6D19-4515-B667-4A416D8BD376}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nu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On-screen Show (4:3)</PresentationFormat>
  <Paragraphs>210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Courier New</vt:lpstr>
      <vt:lpstr>Myriad Pro</vt:lpstr>
      <vt:lpstr>PT Sans</vt:lpstr>
      <vt:lpstr>Wingdings</vt:lpstr>
      <vt:lpstr>Default Design</vt:lpstr>
      <vt:lpstr>Custom Theme</vt:lpstr>
      <vt:lpstr>Engineering and Applied  Science Tribunal</vt:lpstr>
      <vt:lpstr>Agenda:</vt:lpstr>
      <vt:lpstr>Spring 2016 Nominations</vt:lpstr>
      <vt:lpstr>Spring 2016 Nominations Cont. </vt:lpstr>
      <vt:lpstr>Fall 2015 Committee Chair Applications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Treasurer</vt:lpstr>
      <vt:lpstr>Secretary</vt:lpstr>
      <vt:lpstr>Senators</vt:lpstr>
      <vt:lpstr>Senator Report Cont.</vt:lpstr>
      <vt:lpstr>Committee Reports</vt:lpstr>
      <vt:lpstr>Innovation Committee</vt:lpstr>
      <vt:lpstr>Reds Game</vt:lpstr>
      <vt:lpstr>Recognition</vt:lpstr>
      <vt:lpstr>Collegiate Affairs</vt:lpstr>
      <vt:lpstr>Public Affairs</vt:lpstr>
      <vt:lpstr>SOCC</vt:lpstr>
      <vt:lpstr>PowerPoint Presentation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 Kinzbach</dc:creator>
  <cp:lastModifiedBy>McKenzie Kinzbach</cp:lastModifiedBy>
  <cp:revision>1</cp:revision>
  <dcterms:modified xsi:type="dcterms:W3CDTF">2015-07-31T18:31:44Z</dcterms:modified>
</cp:coreProperties>
</file>