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485EB73-DA5B-45E0-A0AD-4983D91A2D54}">
  <a:tblStyle styleId="{0485EB73-DA5B-45E0-A0AD-4983D91A2D54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7CF203CD-A70C-4786-B2BE-1119DA0B8820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May 11, 2015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203225" y="1944427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●"/>
            </a:pPr>
            <a:r>
              <a:rPr lang="en-US" sz="3200"/>
              <a:t>Office Hours:</a:t>
            </a: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/>
              <a:t>Tuesday, 1pm-2pm</a:t>
            </a: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/>
              <a:t>Baldwin 650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None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295400" y="1484049"/>
            <a:ext cx="7696199" cy="400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marR="0" lvl="2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■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marR="0" lvl="2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■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462" y="1258744"/>
            <a:ext cx="7696200" cy="434051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7208300" y="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Meredith Meads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575" y="0"/>
            <a:ext cx="2894399" cy="19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8375" y="3491100"/>
            <a:ext cx="2215599" cy="186194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/>
        </p:nvSpPr>
        <p:spPr>
          <a:xfrm>
            <a:off x="875675" y="1491350"/>
            <a:ext cx="8268299" cy="56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lnSpc>
                <a:spcPct val="10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way to get involved and gain leadership experience</a:t>
            </a:r>
          </a:p>
          <a:p>
            <a:pPr marL="457200" lvl="0" indent="-381000" rtl="0">
              <a:lnSpc>
                <a:spcPct val="108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coordinator positions: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Service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Downtown Day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events for the Fall/Spring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other events you would like to put on!!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8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me after the meeting if you’d like to get involved!</a:t>
            </a:r>
          </a:p>
          <a:p>
            <a:pPr marL="457200" lvl="0" indent="-381000" rtl="0">
              <a:lnSpc>
                <a:spcPct val="108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email Sam Dunker</a:t>
            </a:r>
          </a:p>
          <a:p>
            <a:pPr marL="914400" lvl="1" indent="-381000" rtl="0">
              <a:lnSpc>
                <a:spcPct val="108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dunkerse@mail.uc.edu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677650" y="-12905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Samantha Dunker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250800" y="916408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895975" y="28575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Officer Reports</a:t>
            </a:r>
          </a:p>
          <a:p>
            <a:pPr marL="457200" marR="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Committee Reports</a:t>
            </a:r>
          </a:p>
          <a:p>
            <a:pPr marL="457200" marR="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Raffle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June 1, 2015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101" name="Shape 101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Shape 109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Shape 110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116" name="Shape 116"/>
          <p:cNvCxnSpPr>
            <a:endCxn id="113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7" name="Shape 117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8" name="Shape 118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1" name="Shape 121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Shape 122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Shape 124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5" name="Shape 125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6" name="Shape 126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7" name="Shape 127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3" name="Shape 133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4" name="Shape 134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8" name="Shape 138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44" name="Shape 144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152" name="Shape 152"/>
          <p:cNvGraphicFramePr/>
          <p:nvPr/>
        </p:nvGraphicFramePr>
        <p:xfrm>
          <a:off x="0" y="1524000"/>
          <a:ext cx="9120200" cy="4996815"/>
        </p:xfrm>
        <a:graphic>
          <a:graphicData uri="http://schemas.openxmlformats.org/drawingml/2006/table">
            <a:tbl>
              <a:tblPr firstRow="1" bandRow="1">
                <a:noFill/>
                <a:tableStyleId>{0485EB73-DA5B-45E0-A0AD-4983D91A2D54}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158" name="Shape 158"/>
          <p:cNvGraphicFramePr/>
          <p:nvPr/>
        </p:nvGraphicFramePr>
        <p:xfrm>
          <a:off x="372580" y="871725"/>
          <a:ext cx="8539650" cy="5608000"/>
        </p:xfrm>
        <a:graphic>
          <a:graphicData uri="http://schemas.openxmlformats.org/drawingml/2006/table">
            <a:tbl>
              <a:tblPr firstRow="1" bandRow="1">
                <a:noFill/>
                <a:tableStyleId>{7CF203CD-A70C-4786-B2BE-1119DA0B8820}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198300" y="1524000"/>
            <a:ext cx="77934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457200" marR="0" lvl="0" indent="-381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None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137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Engineering and Applied  Science Tribunal</vt:lpstr>
      <vt:lpstr>Agenda:</vt:lpstr>
      <vt:lpstr>Slide 3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Treasurer</vt:lpstr>
      <vt:lpstr>Secretary</vt:lpstr>
      <vt:lpstr>Senators</vt:lpstr>
      <vt:lpstr>Committee Reports</vt:lpstr>
      <vt:lpstr>Slide 15</vt:lpstr>
      <vt:lpstr>Special Events</vt:lpstr>
      <vt:lpstr>Slide 17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</dc:creator>
  <cp:lastModifiedBy>McKenzie</cp:lastModifiedBy>
  <cp:revision>1</cp:revision>
  <dcterms:modified xsi:type="dcterms:W3CDTF">2015-05-18T13:17:00Z</dcterms:modified>
</cp:coreProperties>
</file>