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0485EB73-DA5B-45E0-A0AD-4983D91A2D54}">
  <a:tblStyle styleId="{0485EB73-DA5B-45E0-A0AD-4983D91A2D54}" styleName="Table_0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  <a:tblStyle styleId="{7CF203CD-A70C-4786-B2BE-1119DA0B8820}" styleName="Table_1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0" name="Shape 22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pPr lvl="0" rtl="0">
                <a:spcBef>
                  <a:spcPts val="0"/>
                </a:spcBef>
                <a:buNone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19</a:t>
            </a:fld>
            <a:endParaRPr lang="en-US" sz="12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1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3" name="Shape 2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4" marR="0" indent="-12644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8" marR="0" indent="-1261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1" marR="0" indent="-1259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3" marR="0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9" marR="0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hape 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873125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520700" y="1524000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Engineering and Applied </a:t>
            </a:r>
            <a:b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Science Tribunal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533400" y="40005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May 11, 2015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533400" y="29718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General Meeting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1203225" y="1944427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●"/>
            </a:pPr>
            <a:r>
              <a:rPr lang="en-US" sz="3200"/>
              <a:t>Office Hours:</a:t>
            </a:r>
          </a:p>
          <a:p>
            <a:pPr marL="914400" marR="0" lvl="1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○"/>
            </a:pPr>
            <a:r>
              <a:rPr lang="en-US" sz="3200"/>
              <a:t>Tuesday, 1pm-2pm</a:t>
            </a:r>
          </a:p>
          <a:p>
            <a:pPr marL="914400" marR="0" lvl="1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○"/>
            </a:pPr>
            <a:r>
              <a:rPr lang="en-US" sz="3200"/>
              <a:t>Baldwin 650</a:t>
            </a:r>
          </a:p>
          <a:p>
            <a:pPr marL="0" marR="0" lvl="0" indent="0" algn="l" rtl="0">
              <a:spcBef>
                <a:spcPts val="720"/>
              </a:spcBef>
              <a:spcAft>
                <a:spcPts val="0"/>
              </a:spcAft>
              <a:buNone/>
            </a:pPr>
            <a:endParaRPr sz="36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7420900" y="87876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Dane Sowers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None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Max Inniger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Please sign in at the back of the room</a:t>
            </a:r>
          </a:p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Must attend and sign in at minimum of 4 meetings each semester to having voting rights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McKenzie Kinzbach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1295400" y="1484049"/>
            <a:ext cx="7696199" cy="400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○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■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10:30am-11:30am, Baldwin 650</a:t>
            </a:r>
          </a:p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  <a:p>
            <a: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○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■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6pm-7pm, Baldwin 650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Reports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Shape 2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462" y="1258744"/>
            <a:ext cx="7696200" cy="4340511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 txBox="1"/>
          <p:nvPr/>
        </p:nvSpPr>
        <p:spPr>
          <a:xfrm>
            <a:off x="7208300" y="0"/>
            <a:ext cx="3000000" cy="88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b="1" u="sng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6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Meredith Meads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Shape 2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49575" y="0"/>
            <a:ext cx="2894399" cy="193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Shape 2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28375" y="3491100"/>
            <a:ext cx="2215599" cy="1861949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Shape 224"/>
          <p:cNvSpPr txBox="1"/>
          <p:nvPr/>
        </p:nvSpPr>
        <p:spPr>
          <a:xfrm>
            <a:off x="875675" y="1491350"/>
            <a:ext cx="8268299" cy="562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81000" rtl="0">
              <a:lnSpc>
                <a:spcPct val="108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Great way to get involved and gain leadership experience</a:t>
            </a:r>
          </a:p>
          <a:p>
            <a:pPr marL="457200" lvl="0" indent="-381000" rtl="0">
              <a:lnSpc>
                <a:spcPct val="108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coordinator positions:</a:t>
            </a:r>
          </a:p>
          <a:p>
            <a:pPr marL="914400" lvl="1" indent="-381000" rtl="0">
              <a:lnSpc>
                <a:spcPct val="108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Community Service</a:t>
            </a:r>
          </a:p>
          <a:p>
            <a:pPr marL="914400" lvl="1" indent="-381000" rtl="0">
              <a:lnSpc>
                <a:spcPct val="108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Reds Game</a:t>
            </a:r>
          </a:p>
          <a:p>
            <a:pPr marL="914400" lvl="1" indent="-381000" rtl="0">
              <a:lnSpc>
                <a:spcPct val="108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Downtown Day</a:t>
            </a:r>
          </a:p>
          <a:p>
            <a:pPr marL="914400" lvl="1" indent="-381000" rtl="0">
              <a:lnSpc>
                <a:spcPct val="108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 events for the Fall/Spring</a:t>
            </a:r>
          </a:p>
          <a:p>
            <a:pPr marL="914400" lvl="1" indent="-381000" rtl="0">
              <a:lnSpc>
                <a:spcPct val="108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other events you would like to put on!!</a:t>
            </a:r>
          </a:p>
          <a:p>
            <a:pPr marL="45720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rtl="0">
              <a:lnSpc>
                <a:spcPct val="108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 me after the meeting if you’d like to get involved!</a:t>
            </a:r>
          </a:p>
          <a:p>
            <a:pPr marL="457200" lvl="0" indent="-381000" rtl="0">
              <a:lnSpc>
                <a:spcPct val="108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email Sam Dunker</a:t>
            </a:r>
          </a:p>
          <a:p>
            <a:pPr marL="914400" lvl="1" indent="-381000" rtl="0">
              <a:lnSpc>
                <a:spcPct val="108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dunkerse@mail.uc.edu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1677650" y="-129050"/>
            <a:ext cx="3000000" cy="88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b="1" u="sng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6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Samantha Dunker</a:t>
            </a:r>
          </a:p>
        </p:txBody>
      </p:sp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250800" y="916408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7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Other Announcements</a:t>
            </a:r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895975" y="28575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RAFFLE!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Constructive Criticism</a:t>
            </a:r>
          </a:p>
        </p:txBody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441960" y="2362200"/>
            <a:ext cx="8686800" cy="2209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do you like/dislike about the college?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Comments / Questions?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2400" b="0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questions.ceastribunal@gmail.com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400" b="0" i="0" u="none" strike="noStrike" cap="none" baseline="0">
              <a:solidFill>
                <a:srgbClr val="FF000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would you like to see Tribunal do next?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Agenda: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191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Officer Reports</a:t>
            </a:r>
          </a:p>
          <a:p>
            <a:pPr marL="457200" marR="0" lvl="0" indent="-4191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Committee Reports</a:t>
            </a:r>
          </a:p>
          <a:p>
            <a:pPr marL="457200" marR="0" lvl="0" indent="-4191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Raffle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Next Meeting:</a:t>
            </a:r>
          </a:p>
        </p:txBody>
      </p:sp>
      <p:sp>
        <p:nvSpPr>
          <p:cNvPr id="250" name="Shape 250"/>
          <p:cNvSpPr txBox="1">
            <a:spLocks noGrp="1"/>
          </p:cNvSpPr>
          <p:nvPr>
            <p:ph type="subTitle" idx="1"/>
          </p:nvPr>
        </p:nvSpPr>
        <p:spPr>
          <a:xfrm>
            <a:off x="1447800" y="3352801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June 1, 2015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5:30pm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525 Old Chem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Purpose</a:t>
            </a:r>
          </a:p>
        </p:txBody>
      </p:sp>
      <p:sp>
        <p:nvSpPr>
          <p:cNvPr id="101" name="Shape 101"/>
          <p:cNvSpPr/>
          <p:nvPr/>
        </p:nvSpPr>
        <p:spPr>
          <a:xfrm>
            <a:off x="1168400" y="1752600"/>
            <a:ext cx="7594599" cy="3809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sz="4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895675" y="1524000"/>
            <a:ext cx="8001000" cy="3293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are: CEAS Branch of Student Government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do: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Host programs for the college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Input on curriculum, grievances, and student/faculty relations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Improve student experience in the college</a:t>
            </a:r>
          </a:p>
          <a:p>
            <a:pPr marL="1028700" marR="0" lvl="1" indent="-317500" algn="l" rtl="0">
              <a:spcBef>
                <a:spcPts val="0"/>
              </a:spcBef>
              <a:buClr>
                <a:schemeClr val="dk1"/>
              </a:buClr>
              <a:buFont typeface="Courier New"/>
              <a:buNone/>
            </a:pPr>
            <a:endParaRPr sz="40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ctrTitle"/>
          </p:nvPr>
        </p:nvSpPr>
        <p:spPr>
          <a:xfrm>
            <a:off x="3717632" y="97344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cxnSp>
        <p:nvCxnSpPr>
          <p:cNvPr id="108" name="Shape 108"/>
          <p:cNvCxnSpPr/>
          <p:nvPr/>
        </p:nvCxnSpPr>
        <p:spPr>
          <a:xfrm>
            <a:off x="4880260" y="1389225"/>
            <a:ext cx="0" cy="3047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9" name="Shape 109"/>
          <p:cNvCxnSpPr/>
          <p:nvPr/>
        </p:nvCxnSpPr>
        <p:spPr>
          <a:xfrm rot="10800000">
            <a:off x="1162567" y="1684784"/>
            <a:ext cx="3948600" cy="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0" name="Shape 110"/>
          <p:cNvCxnSpPr/>
          <p:nvPr/>
        </p:nvCxnSpPr>
        <p:spPr>
          <a:xfrm rot="10800000">
            <a:off x="5114668" y="1684784"/>
            <a:ext cx="3146099" cy="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1" name="Shape 111"/>
          <p:cNvSpPr txBox="1"/>
          <p:nvPr/>
        </p:nvSpPr>
        <p:spPr>
          <a:xfrm>
            <a:off x="2701628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4926441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-7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1183400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x="7098140" y="2225038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(X2)</a:t>
            </a:r>
          </a:p>
        </p:txBody>
      </p:sp>
      <p:cxnSp>
        <p:nvCxnSpPr>
          <p:cNvPr id="116" name="Shape 116"/>
          <p:cNvCxnSpPr>
            <a:endCxn id="113" idx="0"/>
          </p:cNvCxnSpPr>
          <p:nvPr/>
        </p:nvCxnSpPr>
        <p:spPr>
          <a:xfrm>
            <a:off x="1162642" y="1684739"/>
            <a:ext cx="0" cy="54030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17" name="Shape 117"/>
          <p:cNvCxnSpPr/>
          <p:nvPr/>
        </p:nvCxnSpPr>
        <p:spPr>
          <a:xfrm>
            <a:off x="2346028" y="1675548"/>
            <a:ext cx="0" cy="5402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18" name="Shape 118"/>
          <p:cNvCxnSpPr/>
          <p:nvPr/>
        </p:nvCxnSpPr>
        <p:spPr>
          <a:xfrm>
            <a:off x="3861942" y="1684784"/>
            <a:ext cx="0" cy="5402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19" name="Shape 119"/>
          <p:cNvCxnSpPr/>
          <p:nvPr/>
        </p:nvCxnSpPr>
        <p:spPr>
          <a:xfrm>
            <a:off x="6062512" y="1684783"/>
            <a:ext cx="0" cy="5402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0" name="Shape 120"/>
          <p:cNvCxnSpPr/>
          <p:nvPr/>
        </p:nvCxnSpPr>
        <p:spPr>
          <a:xfrm>
            <a:off x="8260767" y="1693882"/>
            <a:ext cx="0" cy="5402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1" name="Shape 121"/>
          <p:cNvCxnSpPr/>
          <p:nvPr/>
        </p:nvCxnSpPr>
        <p:spPr>
          <a:xfrm>
            <a:off x="3864260" y="2638616"/>
            <a:ext cx="0" cy="113370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" name="Shape 122"/>
          <p:cNvCxnSpPr/>
          <p:nvPr/>
        </p:nvCxnSpPr>
        <p:spPr>
          <a:xfrm>
            <a:off x="6058473" y="2638616"/>
            <a:ext cx="0" cy="113370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3" name="Shape 123"/>
          <p:cNvCxnSpPr/>
          <p:nvPr/>
        </p:nvCxnSpPr>
        <p:spPr>
          <a:xfrm rot="10800000">
            <a:off x="1601443" y="3772201"/>
            <a:ext cx="2260499" cy="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4" name="Shape 124"/>
          <p:cNvCxnSpPr/>
          <p:nvPr/>
        </p:nvCxnSpPr>
        <p:spPr>
          <a:xfrm>
            <a:off x="1599033" y="3776744"/>
            <a:ext cx="0" cy="5402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5" name="Shape 125"/>
          <p:cNvCxnSpPr/>
          <p:nvPr/>
        </p:nvCxnSpPr>
        <p:spPr>
          <a:xfrm flipH="1">
            <a:off x="2323747" y="3776744"/>
            <a:ext cx="1500" cy="10670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6" name="Shape 126"/>
          <p:cNvCxnSpPr/>
          <p:nvPr/>
        </p:nvCxnSpPr>
        <p:spPr>
          <a:xfrm>
            <a:off x="3093301" y="3776744"/>
            <a:ext cx="1500" cy="131640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7" name="Shape 127"/>
          <p:cNvCxnSpPr/>
          <p:nvPr/>
        </p:nvCxnSpPr>
        <p:spPr>
          <a:xfrm>
            <a:off x="3864826" y="3767660"/>
            <a:ext cx="0" cy="166710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28" name="Shape 128"/>
          <p:cNvSpPr txBox="1"/>
          <p:nvPr/>
        </p:nvSpPr>
        <p:spPr>
          <a:xfrm>
            <a:off x="342296" y="426158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Career Fair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1162620" y="467736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EWeek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x="1974264" y="497718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Luau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2733372" y="532045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  <p:cxnSp>
        <p:nvCxnSpPr>
          <p:cNvPr id="132" name="Shape 132"/>
          <p:cNvCxnSpPr/>
          <p:nvPr/>
        </p:nvCxnSpPr>
        <p:spPr>
          <a:xfrm>
            <a:off x="6053841" y="3764196"/>
            <a:ext cx="0" cy="166710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3" name="Shape 133"/>
          <p:cNvCxnSpPr/>
          <p:nvPr/>
        </p:nvCxnSpPr>
        <p:spPr>
          <a:xfrm>
            <a:off x="6637478" y="3772203"/>
            <a:ext cx="0" cy="14129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4" name="Shape 134"/>
          <p:cNvCxnSpPr/>
          <p:nvPr/>
        </p:nvCxnSpPr>
        <p:spPr>
          <a:xfrm>
            <a:off x="7251696" y="3764198"/>
            <a:ext cx="0" cy="10796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5" name="Shape 135"/>
          <p:cNvCxnSpPr/>
          <p:nvPr/>
        </p:nvCxnSpPr>
        <p:spPr>
          <a:xfrm>
            <a:off x="7875150" y="3764196"/>
            <a:ext cx="0" cy="82560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6" name="Shape 136"/>
          <p:cNvCxnSpPr/>
          <p:nvPr/>
        </p:nvCxnSpPr>
        <p:spPr>
          <a:xfrm>
            <a:off x="8559795" y="3772203"/>
            <a:ext cx="0" cy="66269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7" name="Shape 137"/>
          <p:cNvCxnSpPr/>
          <p:nvPr/>
        </p:nvCxnSpPr>
        <p:spPr>
          <a:xfrm rot="10800000" flipH="1">
            <a:off x="6042887" y="3764103"/>
            <a:ext cx="2516999" cy="810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8" name="Shape 138"/>
          <p:cNvSpPr txBox="1"/>
          <p:nvPr/>
        </p:nvSpPr>
        <p:spPr>
          <a:xfrm>
            <a:off x="4899883" y="532083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Collegiate Affairs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5493032" y="5010417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Recognition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6089069" y="4738551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6712523" y="449836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FELD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7397167" y="431767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Public Affairs</a:t>
            </a:r>
          </a:p>
        </p:txBody>
      </p:sp>
      <p:cxnSp>
        <p:nvCxnSpPr>
          <p:cNvPr id="143" name="Shape 143"/>
          <p:cNvCxnSpPr/>
          <p:nvPr/>
        </p:nvCxnSpPr>
        <p:spPr>
          <a:xfrm>
            <a:off x="4880257" y="1680166"/>
            <a:ext cx="0" cy="139230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44" name="Shape 144"/>
          <p:cNvSpPr txBox="1"/>
          <p:nvPr/>
        </p:nvSpPr>
        <p:spPr>
          <a:xfrm>
            <a:off x="3737255" y="293609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Technology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1440919" y="146229"/>
            <a:ext cx="7637399" cy="584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CEAS TRIBUNAL EXECUTIVE STRUCTURE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1440925" y="5903105"/>
            <a:ext cx="7307099" cy="369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OFFICERS are in black. </a:t>
            </a:r>
            <a:r>
              <a:rPr lang="en-US" sz="180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COMMITTEE CHAIRS are in red.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228600" y="457202"/>
            <a:ext cx="8915400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Officers</a:t>
            </a:r>
          </a:p>
        </p:txBody>
      </p:sp>
      <p:graphicFrame>
        <p:nvGraphicFramePr>
          <p:cNvPr id="152" name="Shape 152"/>
          <p:cNvGraphicFramePr/>
          <p:nvPr/>
        </p:nvGraphicFramePr>
        <p:xfrm>
          <a:off x="0" y="1524000"/>
          <a:ext cx="9120200" cy="4996815"/>
        </p:xfrm>
        <a:graphic>
          <a:graphicData uri="http://schemas.openxmlformats.org/drawingml/2006/table">
            <a:tbl>
              <a:tblPr firstRow="1" bandRow="1">
                <a:noFill/>
                <a:tableStyleId>{0485EB73-DA5B-45E0-A0AD-4983D91A2D54}</a:tableStyleId>
              </a:tblPr>
              <a:tblGrid>
                <a:gridCol w="4419700"/>
                <a:gridCol w="152300"/>
                <a:gridCol w="75950"/>
                <a:gridCol w="4472250"/>
              </a:tblGrid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Carlo Perottino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Maggie Connell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Associate 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 Dane Sowers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Treasurer: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200" b="1"/>
                        <a:t>Max Inniger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Secretary: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McKenzie Kinzbach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7900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Senators: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John Lewnard</a:t>
                      </a:r>
                    </a:p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Varun Nagarajan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3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16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600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700" b="1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None/>
                      </a:pPr>
                      <a:endParaRPr sz="2200" b="1" u="sng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304800" y="-6350"/>
            <a:ext cx="8839199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Executives</a:t>
            </a:r>
          </a:p>
        </p:txBody>
      </p:sp>
      <p:graphicFrame>
        <p:nvGraphicFramePr>
          <p:cNvPr id="158" name="Shape 158"/>
          <p:cNvGraphicFramePr/>
          <p:nvPr/>
        </p:nvGraphicFramePr>
        <p:xfrm>
          <a:off x="372580" y="871725"/>
          <a:ext cx="8539650" cy="5608000"/>
        </p:xfrm>
        <a:graphic>
          <a:graphicData uri="http://schemas.openxmlformats.org/drawingml/2006/table">
            <a:tbl>
              <a:tblPr firstRow="1" bandRow="1">
                <a:noFill/>
                <a:tableStyleId>{7CF203CD-A70C-4786-B2BE-1119DA0B8820}</a:tableStyleId>
              </a:tblPr>
              <a:tblGrid>
                <a:gridCol w="4422350"/>
                <a:gridCol w="126275"/>
                <a:gridCol w="3991025"/>
              </a:tblGrid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Career Fair: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Dane Sowers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Tim Kemper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Nick Stelzer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Collegiate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Mark Gruenbacher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EWeek: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Alison Hayfer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Andrew Bachus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FELD: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 Alexis Conway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Luau: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PT Sans"/>
                        <a:buNone/>
                      </a:pPr>
                      <a:r>
                        <a:rPr lang="en-US" sz="2000" b="1"/>
                        <a:t>Chris Katuscak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Recognition: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Jared Wood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Public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Meredith Meads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SOCC: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Juanita Dickhaus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Special Events: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Samantha Dunker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Technology: 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Michael Santacroce</a:t>
                      </a:r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 Reports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1198300" y="1524000"/>
            <a:ext cx="77934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381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Any questions or comments about the college or Tribunal? Email me!</a:t>
            </a:r>
          </a:p>
          <a:p>
            <a:pPr marL="457200" marR="0" lvl="0" indent="-381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perottca@mail.uc.edu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7315200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Carlo Perottino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None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7023925" y="78651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Maggie Connell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On-screen Show (4:3)</PresentationFormat>
  <Paragraphs>137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Engineering and Applied  Science Tribunal</vt:lpstr>
      <vt:lpstr>Agenda:</vt:lpstr>
      <vt:lpstr>Slide 3</vt:lpstr>
      <vt:lpstr>President</vt:lpstr>
      <vt:lpstr>Tribunal Officers</vt:lpstr>
      <vt:lpstr>Tribunal Executives</vt:lpstr>
      <vt:lpstr>Officer Reports</vt:lpstr>
      <vt:lpstr>President</vt:lpstr>
      <vt:lpstr>Vice President</vt:lpstr>
      <vt:lpstr>Associate Vice President</vt:lpstr>
      <vt:lpstr>Treasurer</vt:lpstr>
      <vt:lpstr>Secretary</vt:lpstr>
      <vt:lpstr>Senators</vt:lpstr>
      <vt:lpstr>Committee Reports</vt:lpstr>
      <vt:lpstr>Slide 15</vt:lpstr>
      <vt:lpstr>Special Events</vt:lpstr>
      <vt:lpstr>Slide 17</vt:lpstr>
      <vt:lpstr>RAFFLE!</vt:lpstr>
      <vt:lpstr>Constructive Criticism</vt:lpstr>
      <vt:lpstr>Next Meeting: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and Applied  Science Tribunal</dc:title>
  <dc:creator>McKenzie</dc:creator>
  <cp:lastModifiedBy>McKenzie</cp:lastModifiedBy>
  <cp:revision>1</cp:revision>
  <dcterms:modified xsi:type="dcterms:W3CDTF">2015-05-18T13:17:00Z</dcterms:modified>
</cp:coreProperties>
</file>