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0" r:id="rId1"/>
  </p:sldMasterIdLst>
  <p:notesMasterIdLst>
    <p:notesMasterId r:id="rId17"/>
  </p:notesMasterIdLst>
  <p:sldIdLst>
    <p:sldId id="256" r:id="rId2"/>
    <p:sldId id="257" r:id="rId3"/>
    <p:sldId id="259" r:id="rId4"/>
    <p:sldId id="300" r:id="rId5"/>
    <p:sldId id="291" r:id="rId6"/>
    <p:sldId id="292" r:id="rId7"/>
    <p:sldId id="303" r:id="rId8"/>
    <p:sldId id="293" r:id="rId9"/>
    <p:sldId id="305" r:id="rId10"/>
    <p:sldId id="306" r:id="rId11"/>
    <p:sldId id="301" r:id="rId12"/>
    <p:sldId id="297" r:id="rId13"/>
    <p:sldId id="298" r:id="rId14"/>
    <p:sldId id="302" r:id="rId15"/>
    <p:sldId id="275"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D13655E6-D705-4404-A58A-54A7EEFD6AC9}">
  <a:tblStyle styleId="{D13655E6-D705-4404-A58A-54A7EEFD6AC9}" styleName="Table_0">
    <a:wholeTbl>
      <a:tcTxStyle b="off" i="off">
        <a:font>
          <a:latin typeface="Myriad Pro"/>
          <a:ea typeface="Myriad Pro"/>
          <a:cs typeface="Myriad Pro"/>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9525" cap="flat" cmpd="sng">
              <a:solidFill>
                <a:srgbClr val="000000">
                  <a:alpha val="0"/>
                </a:srgbClr>
              </a:solidFill>
              <a:prstDash val="solid"/>
              <a:round/>
              <a:headEnd type="none" w="med" len="med"/>
              <a:tailEnd type="none" w="med" len="med"/>
            </a:ln>
          </a:top>
          <a:bottom>
            <a:ln w="9525" cap="flat" cmpd="sng">
              <a:solidFill>
                <a:srgbClr val="000000">
                  <a:alpha val="0"/>
                </a:srgbClr>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147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defRPr/>
            </a:lvl1pPr>
            <a:lvl2pPr marL="457200" marR="0" lvl="1" indent="0" algn="l" rtl="0">
              <a:spcBef>
                <a:spcPts val="0"/>
              </a:spcBef>
              <a:defRPr/>
            </a:lvl2pPr>
            <a:lvl3pPr marL="914400" marR="0" lvl="2" indent="0" algn="l" rtl="0">
              <a:spcBef>
                <a:spcPts val="0"/>
              </a:spcBef>
              <a:defRPr/>
            </a:lvl3pPr>
            <a:lvl4pPr marL="1371600" marR="0" lvl="3" indent="0" algn="l" rtl="0">
              <a:spcBef>
                <a:spcPts val="0"/>
              </a:spcBef>
              <a:defRPr/>
            </a:lvl4pPr>
            <a:lvl5pPr marL="1828800" marR="0" lvl="4" indent="0" algn="l" rtl="0">
              <a:spcBef>
                <a:spcPts val="0"/>
              </a:spcBef>
              <a:defRPr/>
            </a:lvl5pPr>
            <a:lvl6pPr marL="2286000" marR="0" lvl="5" indent="0" algn="l" rtl="0">
              <a:spcBef>
                <a:spcPts val="0"/>
              </a:spcBef>
              <a:defRPr/>
            </a:lvl6pPr>
            <a:lvl7pPr marL="2743200" marR="0" lvl="6" indent="0" algn="l" rtl="0">
              <a:spcBef>
                <a:spcPts val="0"/>
              </a:spcBef>
              <a:defRPr/>
            </a:lvl7pPr>
            <a:lvl8pPr marL="3200400" marR="0" lvl="7" indent="0" algn="l" rtl="0">
              <a:spcBef>
                <a:spcPts val="0"/>
              </a:spcBef>
              <a:defRPr/>
            </a:lvl8pPr>
            <a:lvl9pPr marL="3657600" marR="0" lvl="8" indent="0" algn="l" rtl="0">
              <a:spcBef>
                <a:spcPts val="0"/>
              </a:spcBef>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39" name="Shape 2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0984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246" name="Shape 2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36741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258" name="Shape 2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20374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258" name="Shape 2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50926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1" u="sng" kern="1200" dirty="0">
                <a:solidFill>
                  <a:schemeClr val="tx1"/>
                </a:solidFill>
                <a:effectLst/>
                <a:latin typeface="+mn-lt"/>
                <a:ea typeface="+mn-ea"/>
                <a:cs typeface="+mn-cs"/>
              </a:rPr>
              <a:t>In case anyone has questions:</a:t>
            </a:r>
            <a:endParaRPr lang="en-US" sz="1200" kern="1200" dirty="0">
              <a:solidFill>
                <a:schemeClr val="tx1"/>
              </a:solidFill>
              <a:effectLst/>
              <a:latin typeface="+mn-lt"/>
              <a:ea typeface="+mn-ea"/>
              <a:cs typeface="+mn-cs"/>
            </a:endParaRPr>
          </a:p>
          <a:p>
            <a:pPr rtl="0"/>
            <a:r>
              <a:rPr lang="en-US" sz="1200" kern="1200" dirty="0">
                <a:solidFill>
                  <a:schemeClr val="tx1"/>
                </a:solidFill>
                <a:effectLst/>
                <a:latin typeface="+mn-lt"/>
                <a:ea typeface="+mn-ea"/>
                <a:cs typeface="+mn-cs"/>
              </a:rPr>
              <a:t>-</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From 4 - 6 pm, we will have our cookout in the pavilion area b/c the park will be closed at that time to set up for the Sip</a:t>
            </a:r>
            <a:r>
              <a:rPr lang="en-US" sz="1200" kern="1200" baseline="0" dirty="0">
                <a:solidFill>
                  <a:schemeClr val="tx1"/>
                </a:solidFill>
                <a:effectLst/>
                <a:latin typeface="+mn-lt"/>
                <a:ea typeface="+mn-ea"/>
                <a:cs typeface="+mn-cs"/>
              </a:rPr>
              <a:t> and Slide event</a:t>
            </a:r>
            <a:endParaRPr lang="en-US" sz="1200" kern="1200" dirty="0">
              <a:solidFill>
                <a:schemeClr val="tx1"/>
              </a:solidFill>
              <a:effectLst/>
              <a:latin typeface="+mn-lt"/>
              <a:ea typeface="+mn-ea"/>
              <a:cs typeface="+mn-cs"/>
            </a:endParaRPr>
          </a:p>
          <a:p>
            <a:pPr marL="171450" indent="-171450" rtl="0">
              <a:buFontTx/>
              <a:buChar char="-"/>
            </a:pPr>
            <a:r>
              <a:rPr lang="en-US" sz="1200" kern="1200" dirty="0">
                <a:solidFill>
                  <a:schemeClr val="tx1"/>
                </a:solidFill>
                <a:effectLst/>
                <a:latin typeface="+mn-lt"/>
                <a:ea typeface="+mn-ea"/>
                <a:cs typeface="+mn-cs"/>
              </a:rPr>
              <a:t>After that, the park will remain open to us and some others for their Sip and Slide event, which consists of beer tasting and live music from The Naked Karate Girls </a:t>
            </a:r>
          </a:p>
          <a:p>
            <a:pPr marL="628650" lvl="1" indent="-171450" rtl="0">
              <a:buFontTx/>
              <a:buChar char="-"/>
            </a:pPr>
            <a:r>
              <a:rPr lang="en-US" sz="1200" kern="1200" dirty="0">
                <a:solidFill>
                  <a:schemeClr val="tx1"/>
                </a:solidFill>
                <a:effectLst/>
                <a:latin typeface="+mn-lt"/>
                <a:ea typeface="+mn-ea"/>
                <a:cs typeface="+mn-cs"/>
              </a:rPr>
              <a:t>Tickets for the beer tasting are not included in your Engineering Luau ticket</a:t>
            </a:r>
          </a:p>
          <a:p>
            <a:pPr marL="171450" indent="-171450" rtl="0">
              <a:buFontTx/>
              <a:buChar char="-"/>
            </a:pPr>
            <a:r>
              <a:rPr lang="en-US" sz="1200" kern="1200" dirty="0">
                <a:solidFill>
                  <a:schemeClr val="tx1"/>
                </a:solidFill>
                <a:effectLst/>
                <a:latin typeface="+mn-lt"/>
                <a:ea typeface="+mn-ea"/>
                <a:cs typeface="+mn-cs"/>
              </a:rPr>
              <a:t>The Naked Karate Girls:</a:t>
            </a:r>
          </a:p>
          <a:p>
            <a:pPr marL="628650" lvl="1" indent="-171450" rtl="0">
              <a:buFontTx/>
              <a:buChar char="-"/>
            </a:pPr>
            <a:r>
              <a:rPr lang="en-US" sz="1200" kern="1200" dirty="0">
                <a:solidFill>
                  <a:schemeClr val="tx1"/>
                </a:solidFill>
                <a:effectLst/>
                <a:latin typeface="+mn-lt"/>
                <a:ea typeface="+mn-ea"/>
                <a:cs typeface="+mn-cs"/>
              </a:rPr>
              <a:t>Cover</a:t>
            </a:r>
            <a:r>
              <a:rPr lang="en-US" sz="1200" kern="1200" baseline="0" dirty="0">
                <a:solidFill>
                  <a:schemeClr val="tx1"/>
                </a:solidFill>
                <a:effectLst/>
                <a:latin typeface="+mn-lt"/>
                <a:ea typeface="+mn-ea"/>
                <a:cs typeface="+mn-cs"/>
              </a:rPr>
              <a:t> band</a:t>
            </a:r>
          </a:p>
          <a:p>
            <a:pPr marL="628650" lvl="1" indent="-171450" rtl="0">
              <a:buFontTx/>
              <a:buChar char="-"/>
            </a:pPr>
            <a:r>
              <a:rPr lang="en-US" sz="1200" kern="1200" baseline="0" dirty="0">
                <a:solidFill>
                  <a:schemeClr val="tx1"/>
                </a:solidFill>
                <a:effectLst/>
                <a:latin typeface="+mn-lt"/>
                <a:ea typeface="+mn-ea"/>
                <a:cs typeface="+mn-cs"/>
              </a:rPr>
              <a:t>Free concert with your Luau ticket</a:t>
            </a:r>
            <a:endParaRPr lang="en-US" sz="1200" kern="1200" dirty="0">
              <a:solidFill>
                <a:schemeClr val="tx1"/>
              </a:solidFill>
              <a:effectLst/>
              <a:latin typeface="+mn-lt"/>
              <a:ea typeface="+mn-ea"/>
              <a:cs typeface="+mn-cs"/>
            </a:endParaRPr>
          </a:p>
          <a:p>
            <a:pPr marL="171450" indent="-171450" rtl="0">
              <a:buFontTx/>
              <a:buChar char="-"/>
            </a:pPr>
            <a:r>
              <a:rPr lang="en-US" sz="1200" i="1" kern="1200" dirty="0">
                <a:solidFill>
                  <a:schemeClr val="tx1"/>
                </a:solidFill>
                <a:effectLst/>
                <a:latin typeface="+mn-lt"/>
                <a:ea typeface="+mn-ea"/>
                <a:cs typeface="+mn-cs"/>
              </a:rPr>
              <a:t>Everyone</a:t>
            </a:r>
            <a:r>
              <a:rPr lang="en-US" sz="1200" i="1" kern="1200" baseline="0" dirty="0">
                <a:solidFill>
                  <a:schemeClr val="tx1"/>
                </a:solidFill>
                <a:effectLst/>
                <a:latin typeface="+mn-lt"/>
                <a:ea typeface="+mn-ea"/>
                <a:cs typeface="+mn-cs"/>
              </a:rPr>
              <a:t> going must ride the busses there and back!</a:t>
            </a:r>
          </a:p>
          <a:p>
            <a:pPr marL="171450" indent="-171450" rtl="0">
              <a:buFontTx/>
              <a:buChar char="-"/>
            </a:pPr>
            <a:r>
              <a:rPr lang="en-US" sz="1200" kern="1200" baseline="0" dirty="0">
                <a:solidFill>
                  <a:schemeClr val="tx1"/>
                </a:solidFill>
                <a:effectLst/>
                <a:latin typeface="+mn-lt"/>
                <a:ea typeface="+mn-ea"/>
                <a:cs typeface="+mn-cs"/>
              </a:rPr>
              <a:t>Note the change of pickup location due to Myers Alumni center being torn down!</a:t>
            </a:r>
            <a:endParaRPr lang="en-US" sz="1200" kern="1200" dirty="0">
              <a:solidFill>
                <a:schemeClr val="tx1"/>
              </a:solidFill>
              <a:effectLst/>
              <a:latin typeface="+mn-lt"/>
              <a:ea typeface="+mn-ea"/>
              <a:cs typeface="+mn-cs"/>
            </a:endParaRPr>
          </a:p>
          <a:p>
            <a:pPr marL="457200" lvl="1" indent="0" rtl="0">
              <a:buFontTx/>
              <a:buNone/>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3859374-E3E6-4EE9-A9DD-5D9D37E3F78F}" type="slidenum">
              <a:rPr lang="en-US" smtClean="0"/>
              <a:pPr/>
              <a:t>9</a:t>
            </a:fld>
            <a:endParaRPr lang="en-US"/>
          </a:p>
        </p:txBody>
      </p:sp>
    </p:spTree>
    <p:extLst>
      <p:ext uri="{BB962C8B-B14F-4D97-AF65-F5344CB8AC3E}">
        <p14:creationId xmlns:p14="http://schemas.microsoft.com/office/powerpoint/2010/main" val="3437520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
        <p:nvSpPr>
          <p:cNvPr id="258" name="Shape 25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104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Shape 3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64" name="Shape 36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80688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914400" y="2362201"/>
            <a:ext cx="7619999" cy="990601"/>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173" marR="0" lvl="5" indent="-12673" algn="ctr" rtl="0">
              <a:spcBef>
                <a:spcPts val="0"/>
              </a:spcBef>
              <a:spcAft>
                <a:spcPts val="0"/>
              </a:spcAft>
              <a:defRPr/>
            </a:lvl6pPr>
            <a:lvl7pPr marL="914344" marR="0" lvl="6" indent="-12644" algn="ctr" rtl="0">
              <a:spcBef>
                <a:spcPts val="0"/>
              </a:spcBef>
              <a:spcAft>
                <a:spcPts val="0"/>
              </a:spcAft>
              <a:defRPr/>
            </a:lvl7pPr>
            <a:lvl8pPr marL="1371518" marR="0" lvl="7" indent="-12618" algn="ctr" rtl="0">
              <a:spcBef>
                <a:spcPts val="0"/>
              </a:spcBef>
              <a:spcAft>
                <a:spcPts val="0"/>
              </a:spcAft>
              <a:defRPr/>
            </a:lvl8pPr>
            <a:lvl9pPr marL="1828691" marR="0" lvl="8" indent="-12591" algn="ctr" rtl="0">
              <a:spcBef>
                <a:spcPts val="0"/>
              </a:spcBef>
              <a:spcAft>
                <a:spcPts val="0"/>
              </a:spcAft>
              <a:defRPr/>
            </a:lvl9pPr>
          </a:lstStyle>
          <a:p>
            <a:endParaRPr/>
          </a:p>
        </p:txBody>
      </p:sp>
      <p:sp>
        <p:nvSpPr>
          <p:cNvPr id="20" name="Shape 20"/>
          <p:cNvSpPr txBox="1">
            <a:spLocks noGrp="1"/>
          </p:cNvSpPr>
          <p:nvPr>
            <p:ph type="subTitle" idx="1"/>
          </p:nvPr>
        </p:nvSpPr>
        <p:spPr>
          <a:xfrm>
            <a:off x="1447800" y="3886200"/>
            <a:ext cx="6400799" cy="1752600"/>
          </a:xfrm>
          <a:prstGeom prst="rect">
            <a:avLst/>
          </a:prstGeom>
          <a:noFill/>
          <a:ln>
            <a:noFill/>
          </a:ln>
        </p:spPr>
        <p:txBody>
          <a:bodyPr lIns="91425" tIns="91425" rIns="91425" bIns="91425" anchor="t" anchorCtr="0"/>
          <a:lstStyle>
            <a:lvl1pPr marL="0" marR="0" lvl="0" indent="0" algn="ctr" rtl="0">
              <a:spcBef>
                <a:spcPts val="640"/>
              </a:spcBef>
              <a:spcAft>
                <a:spcPts val="0"/>
              </a:spcAft>
              <a:buClr>
                <a:schemeClr val="dk1"/>
              </a:buClr>
              <a:buFont typeface="PT Sans"/>
              <a:buNone/>
              <a:defRPr/>
            </a:lvl1pPr>
            <a:lvl2pPr marL="457173" marR="0" lvl="1" indent="-12673" algn="ctr" rtl="0">
              <a:spcBef>
                <a:spcPts val="560"/>
              </a:spcBef>
              <a:spcAft>
                <a:spcPts val="0"/>
              </a:spcAft>
              <a:buClr>
                <a:schemeClr val="dk1"/>
              </a:buClr>
              <a:buFont typeface="PT Sans"/>
              <a:buNone/>
              <a:defRPr/>
            </a:lvl2pPr>
            <a:lvl3pPr marL="914344" marR="0" lvl="2" indent="-12644" algn="ctr" rtl="0">
              <a:spcBef>
                <a:spcPts val="480"/>
              </a:spcBef>
              <a:spcAft>
                <a:spcPts val="0"/>
              </a:spcAft>
              <a:buClr>
                <a:schemeClr val="dk1"/>
              </a:buClr>
              <a:buFont typeface="PT Sans"/>
              <a:buNone/>
              <a:defRPr/>
            </a:lvl3pPr>
            <a:lvl4pPr marL="1371518" marR="0" lvl="3" indent="-12618" algn="ctr" rtl="0">
              <a:spcBef>
                <a:spcPts val="400"/>
              </a:spcBef>
              <a:spcAft>
                <a:spcPts val="0"/>
              </a:spcAft>
              <a:buClr>
                <a:schemeClr val="dk1"/>
              </a:buClr>
              <a:buFont typeface="PT Sans"/>
              <a:buNone/>
              <a:defRPr/>
            </a:lvl4pPr>
            <a:lvl5pPr marL="1828691" marR="0" lvl="4" indent="-12591" algn="ctr" rtl="0">
              <a:spcBef>
                <a:spcPts val="400"/>
              </a:spcBef>
              <a:spcAft>
                <a:spcPts val="0"/>
              </a:spcAft>
              <a:buClr>
                <a:schemeClr val="dk1"/>
              </a:buClr>
              <a:buFont typeface="PT Sans"/>
              <a:buNone/>
              <a:defRPr/>
            </a:lvl5pPr>
            <a:lvl6pPr marL="2285863" marR="0" lvl="5" indent="-12562" algn="ctr" rtl="0">
              <a:spcBef>
                <a:spcPts val="400"/>
              </a:spcBef>
              <a:spcAft>
                <a:spcPts val="0"/>
              </a:spcAft>
              <a:buClr>
                <a:schemeClr val="dk1"/>
              </a:buClr>
              <a:buFont typeface="PT Sans"/>
              <a:buNone/>
              <a:defRPr/>
            </a:lvl6pPr>
            <a:lvl7pPr marL="2743036" marR="0" lvl="6" indent="-12536" algn="ctr" rtl="0">
              <a:spcBef>
                <a:spcPts val="400"/>
              </a:spcBef>
              <a:spcAft>
                <a:spcPts val="0"/>
              </a:spcAft>
              <a:buClr>
                <a:schemeClr val="dk1"/>
              </a:buClr>
              <a:buFont typeface="PT Sans"/>
              <a:buNone/>
              <a:defRPr/>
            </a:lvl7pPr>
            <a:lvl8pPr marL="3200209" marR="0" lvl="7" indent="-12508" algn="ctr" rtl="0">
              <a:spcBef>
                <a:spcPts val="400"/>
              </a:spcBef>
              <a:spcAft>
                <a:spcPts val="0"/>
              </a:spcAft>
              <a:buClr>
                <a:schemeClr val="dk1"/>
              </a:buClr>
              <a:buFont typeface="PT Sans"/>
              <a:buNone/>
              <a:defRPr/>
            </a:lvl8pPr>
            <a:lvl9pPr marL="3657381" marR="0" lvl="8" indent="-12481" algn="ctr" rtl="0">
              <a:spcBef>
                <a:spcPts val="400"/>
              </a:spcBef>
              <a:spcAft>
                <a:spcPts val="0"/>
              </a:spcAft>
              <a:buClr>
                <a:schemeClr val="dk1"/>
              </a:buClr>
              <a:buFont typeface="PT Sans"/>
              <a:buNone/>
              <a:defRPr/>
            </a:lvl9pPr>
          </a:lstStyle>
          <a:p>
            <a:endParaRPr/>
          </a:p>
        </p:txBody>
      </p:sp>
      <p:sp>
        <p:nvSpPr>
          <p:cNvPr id="21" name="Shape 21"/>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22" name="Shape 22"/>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23" name="Shape 23"/>
          <p:cNvSpPr txBox="1">
            <a:spLocks noGrp="1"/>
          </p:cNvSpPr>
          <p:nvPr>
            <p:ph type="sldNum" idx="12"/>
          </p:nvPr>
        </p:nvSpPr>
        <p:spPr>
          <a:xfrm>
            <a:off x="7315200" y="6248400"/>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914400" y="609600"/>
            <a:ext cx="8077199"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173" lvl="5" algn="ctr" rtl="0">
              <a:spcBef>
                <a:spcPts val="0"/>
              </a:spcBef>
              <a:spcAft>
                <a:spcPts val="0"/>
              </a:spcAft>
              <a:defRPr/>
            </a:lvl6pPr>
            <a:lvl7pPr marL="914344" lvl="6" algn="ctr" rtl="0">
              <a:spcBef>
                <a:spcPts val="0"/>
              </a:spcBef>
              <a:spcAft>
                <a:spcPts val="0"/>
              </a:spcAft>
              <a:defRPr/>
            </a:lvl7pPr>
            <a:lvl8pPr marL="1371518" lvl="7" algn="ctr" rtl="0">
              <a:spcBef>
                <a:spcPts val="0"/>
              </a:spcBef>
              <a:spcAft>
                <a:spcPts val="0"/>
              </a:spcAft>
              <a:defRPr/>
            </a:lvl8pPr>
            <a:lvl9pPr marL="1828691" lvl="8" algn="ctr" rtl="0">
              <a:spcBef>
                <a:spcPts val="0"/>
              </a:spcBef>
              <a:spcAft>
                <a:spcPts val="0"/>
              </a:spcAft>
              <a:defRPr/>
            </a:lvl9pPr>
          </a:lstStyle>
          <a:p>
            <a:endParaRPr/>
          </a:p>
        </p:txBody>
      </p:sp>
      <p:sp>
        <p:nvSpPr>
          <p:cNvPr id="77" name="Shape 77"/>
          <p:cNvSpPr txBox="1">
            <a:spLocks noGrp="1"/>
          </p:cNvSpPr>
          <p:nvPr>
            <p:ph type="body" idx="1"/>
          </p:nvPr>
        </p:nvSpPr>
        <p:spPr>
          <a:xfrm rot="5400000">
            <a:off x="3177381" y="-327816"/>
            <a:ext cx="3551236" cy="8077199"/>
          </a:xfrm>
          <a:prstGeom prst="rect">
            <a:avLst/>
          </a:prstGeom>
          <a:noFill/>
          <a:ln>
            <a:noFill/>
          </a:ln>
        </p:spPr>
        <p:txBody>
          <a:bodyPr lIns="91425" tIns="91425" rIns="91425" bIns="91425" anchor="t" anchorCtr="0"/>
          <a:lstStyle>
            <a:lvl1pPr marL="341313" lvl="0" indent="-138113" algn="l" rtl="0">
              <a:spcBef>
                <a:spcPts val="640"/>
              </a:spcBef>
              <a:spcAft>
                <a:spcPts val="0"/>
              </a:spcAft>
              <a:buClr>
                <a:schemeClr val="dk1"/>
              </a:buClr>
              <a:buFont typeface="PT Sans"/>
              <a:buChar char="•"/>
              <a:defRPr/>
            </a:lvl1pPr>
            <a:lvl2pPr marL="741363" lvl="1" indent="-106362" algn="l" rtl="0">
              <a:spcBef>
                <a:spcPts val="560"/>
              </a:spcBef>
              <a:spcAft>
                <a:spcPts val="0"/>
              </a:spcAft>
              <a:buClr>
                <a:schemeClr val="dk1"/>
              </a:buClr>
              <a:buFont typeface="PT Sans"/>
              <a:buChar char="–"/>
              <a:defRPr/>
            </a:lvl2pPr>
            <a:lvl3pPr marL="1141413" lvl="2" indent="-74612" algn="l" rtl="0">
              <a:spcBef>
                <a:spcPts val="480"/>
              </a:spcBef>
              <a:spcAft>
                <a:spcPts val="0"/>
              </a:spcAft>
              <a:buClr>
                <a:schemeClr val="dk1"/>
              </a:buClr>
              <a:buFont typeface="PT Sans"/>
              <a:buChar char="•"/>
              <a:defRPr/>
            </a:lvl3pPr>
            <a:lvl4pPr marL="1598613" lvl="3" indent="-100012" algn="l" rtl="0">
              <a:spcBef>
                <a:spcPts val="400"/>
              </a:spcBef>
              <a:spcAft>
                <a:spcPts val="0"/>
              </a:spcAft>
              <a:buClr>
                <a:schemeClr val="dk1"/>
              </a:buClr>
              <a:buFont typeface="PT Sans"/>
              <a:buChar char="–"/>
              <a:defRPr/>
            </a:lvl4pPr>
            <a:lvl5pPr marL="2055813" lvl="4" indent="-100013" algn="l" rtl="0">
              <a:spcBef>
                <a:spcPts val="400"/>
              </a:spcBef>
              <a:spcAft>
                <a:spcPts val="0"/>
              </a:spcAft>
              <a:buClr>
                <a:schemeClr val="dk1"/>
              </a:buClr>
              <a:buFont typeface="PT Sans"/>
              <a:buChar char="»"/>
              <a:defRPr/>
            </a:lvl5pPr>
            <a:lvl6pPr marL="2514450" lvl="5" indent="-114150" algn="l" rtl="0">
              <a:spcBef>
                <a:spcPts val="400"/>
              </a:spcBef>
              <a:spcAft>
                <a:spcPts val="0"/>
              </a:spcAft>
              <a:buClr>
                <a:schemeClr val="dk1"/>
              </a:buClr>
              <a:buFont typeface="PT Sans"/>
              <a:buChar char="»"/>
              <a:defRPr/>
            </a:lvl6pPr>
            <a:lvl7pPr marL="2971622" lvl="6" indent="-114121" algn="l" rtl="0">
              <a:spcBef>
                <a:spcPts val="400"/>
              </a:spcBef>
              <a:spcAft>
                <a:spcPts val="0"/>
              </a:spcAft>
              <a:buClr>
                <a:schemeClr val="dk1"/>
              </a:buClr>
              <a:buFont typeface="PT Sans"/>
              <a:buChar char="»"/>
              <a:defRPr/>
            </a:lvl7pPr>
            <a:lvl8pPr marL="3428795" lvl="7" indent="-114094" algn="l" rtl="0">
              <a:spcBef>
                <a:spcPts val="400"/>
              </a:spcBef>
              <a:spcAft>
                <a:spcPts val="0"/>
              </a:spcAft>
              <a:buClr>
                <a:schemeClr val="dk1"/>
              </a:buClr>
              <a:buFont typeface="PT Sans"/>
              <a:buChar char="»"/>
              <a:defRPr/>
            </a:lvl8pPr>
            <a:lvl9pPr marL="3885967" lvl="8" indent="-114067" algn="l" rtl="0">
              <a:spcBef>
                <a:spcPts val="400"/>
              </a:spcBef>
              <a:spcAft>
                <a:spcPts val="0"/>
              </a:spcAft>
              <a:buClr>
                <a:schemeClr val="dk1"/>
              </a:buClr>
              <a:buFont typeface="PT Sans"/>
              <a:buChar char="»"/>
              <a:defRPr/>
            </a:lvl9pPr>
          </a:lstStyle>
          <a:p>
            <a:endParaRPr/>
          </a:p>
        </p:txBody>
      </p:sp>
      <p:sp>
        <p:nvSpPr>
          <p:cNvPr id="78" name="Shape 78"/>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79" name="Shape 79"/>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80" name="Shape 80"/>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5543550" y="2038349"/>
            <a:ext cx="4876799" cy="2019299"/>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173" lvl="5" algn="ctr" rtl="0">
              <a:spcBef>
                <a:spcPts val="0"/>
              </a:spcBef>
              <a:spcAft>
                <a:spcPts val="0"/>
              </a:spcAft>
              <a:defRPr/>
            </a:lvl6pPr>
            <a:lvl7pPr marL="914344" lvl="6" algn="ctr" rtl="0">
              <a:spcBef>
                <a:spcPts val="0"/>
              </a:spcBef>
              <a:spcAft>
                <a:spcPts val="0"/>
              </a:spcAft>
              <a:defRPr/>
            </a:lvl7pPr>
            <a:lvl8pPr marL="1371518" lvl="7" algn="ctr" rtl="0">
              <a:spcBef>
                <a:spcPts val="0"/>
              </a:spcBef>
              <a:spcAft>
                <a:spcPts val="0"/>
              </a:spcAft>
              <a:defRPr/>
            </a:lvl8pPr>
            <a:lvl9pPr marL="1828691" lvl="8" algn="ctr" rtl="0">
              <a:spcBef>
                <a:spcPts val="0"/>
              </a:spcBef>
              <a:spcAft>
                <a:spcPts val="0"/>
              </a:spcAft>
              <a:defRPr/>
            </a:lvl9pPr>
          </a:lstStyle>
          <a:p>
            <a:endParaRPr/>
          </a:p>
        </p:txBody>
      </p:sp>
      <p:sp>
        <p:nvSpPr>
          <p:cNvPr id="83" name="Shape 83"/>
          <p:cNvSpPr txBox="1">
            <a:spLocks noGrp="1"/>
          </p:cNvSpPr>
          <p:nvPr>
            <p:ph type="body" idx="1"/>
          </p:nvPr>
        </p:nvSpPr>
        <p:spPr>
          <a:xfrm rot="5400000">
            <a:off x="1428750" y="95249"/>
            <a:ext cx="4876799" cy="5905500"/>
          </a:xfrm>
          <a:prstGeom prst="rect">
            <a:avLst/>
          </a:prstGeom>
          <a:noFill/>
          <a:ln>
            <a:noFill/>
          </a:ln>
        </p:spPr>
        <p:txBody>
          <a:bodyPr lIns="91425" tIns="91425" rIns="91425" bIns="91425" anchor="t" anchorCtr="0"/>
          <a:lstStyle>
            <a:lvl1pPr marL="341313" lvl="0" indent="-138113" algn="l" rtl="0">
              <a:spcBef>
                <a:spcPts val="640"/>
              </a:spcBef>
              <a:spcAft>
                <a:spcPts val="0"/>
              </a:spcAft>
              <a:buClr>
                <a:schemeClr val="dk1"/>
              </a:buClr>
              <a:buFont typeface="PT Sans"/>
              <a:buChar char="•"/>
              <a:defRPr/>
            </a:lvl1pPr>
            <a:lvl2pPr marL="741363" lvl="1" indent="-106362" algn="l" rtl="0">
              <a:spcBef>
                <a:spcPts val="560"/>
              </a:spcBef>
              <a:spcAft>
                <a:spcPts val="0"/>
              </a:spcAft>
              <a:buClr>
                <a:schemeClr val="dk1"/>
              </a:buClr>
              <a:buFont typeface="PT Sans"/>
              <a:buChar char="–"/>
              <a:defRPr/>
            </a:lvl2pPr>
            <a:lvl3pPr marL="1141413" lvl="2" indent="-74612" algn="l" rtl="0">
              <a:spcBef>
                <a:spcPts val="480"/>
              </a:spcBef>
              <a:spcAft>
                <a:spcPts val="0"/>
              </a:spcAft>
              <a:buClr>
                <a:schemeClr val="dk1"/>
              </a:buClr>
              <a:buFont typeface="PT Sans"/>
              <a:buChar char="•"/>
              <a:defRPr/>
            </a:lvl3pPr>
            <a:lvl4pPr marL="1598613" lvl="3" indent="-100012" algn="l" rtl="0">
              <a:spcBef>
                <a:spcPts val="400"/>
              </a:spcBef>
              <a:spcAft>
                <a:spcPts val="0"/>
              </a:spcAft>
              <a:buClr>
                <a:schemeClr val="dk1"/>
              </a:buClr>
              <a:buFont typeface="PT Sans"/>
              <a:buChar char="–"/>
              <a:defRPr/>
            </a:lvl4pPr>
            <a:lvl5pPr marL="2055813" lvl="4" indent="-100013" algn="l" rtl="0">
              <a:spcBef>
                <a:spcPts val="400"/>
              </a:spcBef>
              <a:spcAft>
                <a:spcPts val="0"/>
              </a:spcAft>
              <a:buClr>
                <a:schemeClr val="dk1"/>
              </a:buClr>
              <a:buFont typeface="PT Sans"/>
              <a:buChar char="»"/>
              <a:defRPr/>
            </a:lvl5pPr>
            <a:lvl6pPr marL="2514450" lvl="5" indent="-114150" algn="l" rtl="0">
              <a:spcBef>
                <a:spcPts val="400"/>
              </a:spcBef>
              <a:spcAft>
                <a:spcPts val="0"/>
              </a:spcAft>
              <a:buClr>
                <a:schemeClr val="dk1"/>
              </a:buClr>
              <a:buFont typeface="PT Sans"/>
              <a:buChar char="»"/>
              <a:defRPr/>
            </a:lvl6pPr>
            <a:lvl7pPr marL="2971622" lvl="6" indent="-114121" algn="l" rtl="0">
              <a:spcBef>
                <a:spcPts val="400"/>
              </a:spcBef>
              <a:spcAft>
                <a:spcPts val="0"/>
              </a:spcAft>
              <a:buClr>
                <a:schemeClr val="dk1"/>
              </a:buClr>
              <a:buFont typeface="PT Sans"/>
              <a:buChar char="»"/>
              <a:defRPr/>
            </a:lvl7pPr>
            <a:lvl8pPr marL="3428795" lvl="7" indent="-114094" algn="l" rtl="0">
              <a:spcBef>
                <a:spcPts val="400"/>
              </a:spcBef>
              <a:spcAft>
                <a:spcPts val="0"/>
              </a:spcAft>
              <a:buClr>
                <a:schemeClr val="dk1"/>
              </a:buClr>
              <a:buFont typeface="PT Sans"/>
              <a:buChar char="»"/>
              <a:defRPr/>
            </a:lvl8pPr>
            <a:lvl9pPr marL="3885967" lvl="8" indent="-114067" algn="l" rtl="0">
              <a:spcBef>
                <a:spcPts val="400"/>
              </a:spcBef>
              <a:spcAft>
                <a:spcPts val="0"/>
              </a:spcAft>
              <a:buClr>
                <a:schemeClr val="dk1"/>
              </a:buClr>
              <a:buFont typeface="PT Sans"/>
              <a:buChar char="»"/>
              <a:defRPr/>
            </a:lvl9pPr>
          </a:lstStyle>
          <a:p>
            <a:endParaRPr/>
          </a:p>
        </p:txBody>
      </p:sp>
      <p:sp>
        <p:nvSpPr>
          <p:cNvPr id="84" name="Shape 84"/>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85" name="Shape 85"/>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86" name="Shape 86"/>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295400" y="609833"/>
            <a:ext cx="7696244"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173" lvl="5" algn="ctr" rtl="0">
              <a:spcBef>
                <a:spcPts val="0"/>
              </a:spcBef>
              <a:spcAft>
                <a:spcPts val="0"/>
              </a:spcAft>
              <a:defRPr/>
            </a:lvl6pPr>
            <a:lvl7pPr marL="914344" lvl="6" algn="ctr" rtl="0">
              <a:spcBef>
                <a:spcPts val="0"/>
              </a:spcBef>
              <a:spcAft>
                <a:spcPts val="0"/>
              </a:spcAft>
              <a:defRPr/>
            </a:lvl7pPr>
            <a:lvl8pPr marL="1371518" lvl="7" algn="ctr" rtl="0">
              <a:spcBef>
                <a:spcPts val="0"/>
              </a:spcBef>
              <a:spcAft>
                <a:spcPts val="0"/>
              </a:spcAft>
              <a:defRPr/>
            </a:lvl8pPr>
            <a:lvl9pPr marL="1828691" lvl="8" algn="ctr" rtl="0">
              <a:spcBef>
                <a:spcPts val="0"/>
              </a:spcBef>
              <a:spcAft>
                <a:spcPts val="0"/>
              </a:spcAft>
              <a:defRPr/>
            </a:lvl9pPr>
          </a:lstStyle>
          <a:p>
            <a:endParaRPr/>
          </a:p>
        </p:txBody>
      </p:sp>
      <p:sp>
        <p:nvSpPr>
          <p:cNvPr id="26" name="Shape 26"/>
          <p:cNvSpPr txBox="1">
            <a:spLocks noGrp="1"/>
          </p:cNvSpPr>
          <p:nvPr>
            <p:ph type="body" idx="1"/>
          </p:nvPr>
        </p:nvSpPr>
        <p:spPr>
          <a:xfrm>
            <a:off x="1295400" y="1935202"/>
            <a:ext cx="7696244" cy="3550966"/>
          </a:xfrm>
          <a:prstGeom prst="rect">
            <a:avLst/>
          </a:prstGeom>
          <a:noFill/>
          <a:ln>
            <a:noFill/>
          </a:ln>
        </p:spPr>
        <p:txBody>
          <a:bodyPr lIns="91425" tIns="91425" rIns="91425" bIns="91425" anchor="t" anchorCtr="0"/>
          <a:lstStyle>
            <a:lvl1pPr marL="341313" lvl="0" indent="-138113" algn="l" rtl="0">
              <a:spcBef>
                <a:spcPts val="640"/>
              </a:spcBef>
              <a:spcAft>
                <a:spcPts val="0"/>
              </a:spcAft>
              <a:buClr>
                <a:schemeClr val="dk1"/>
              </a:buClr>
              <a:buFont typeface="PT Sans"/>
              <a:buChar char="•"/>
              <a:defRPr/>
            </a:lvl1pPr>
            <a:lvl2pPr marL="741363" lvl="1" indent="-106362" algn="l" rtl="0">
              <a:spcBef>
                <a:spcPts val="560"/>
              </a:spcBef>
              <a:spcAft>
                <a:spcPts val="0"/>
              </a:spcAft>
              <a:buClr>
                <a:schemeClr val="dk1"/>
              </a:buClr>
              <a:buFont typeface="PT Sans"/>
              <a:buChar char="–"/>
              <a:defRPr/>
            </a:lvl2pPr>
            <a:lvl3pPr marL="1141413" lvl="2" indent="-74612" algn="l" rtl="0">
              <a:spcBef>
                <a:spcPts val="480"/>
              </a:spcBef>
              <a:spcAft>
                <a:spcPts val="0"/>
              </a:spcAft>
              <a:buClr>
                <a:schemeClr val="dk1"/>
              </a:buClr>
              <a:buFont typeface="PT Sans"/>
              <a:buChar char="•"/>
              <a:defRPr/>
            </a:lvl3pPr>
            <a:lvl4pPr marL="1598613" lvl="3" indent="-100012" algn="l" rtl="0">
              <a:spcBef>
                <a:spcPts val="400"/>
              </a:spcBef>
              <a:spcAft>
                <a:spcPts val="0"/>
              </a:spcAft>
              <a:buClr>
                <a:schemeClr val="dk1"/>
              </a:buClr>
              <a:buFont typeface="PT Sans"/>
              <a:buChar char="–"/>
              <a:defRPr/>
            </a:lvl4pPr>
            <a:lvl5pPr marL="2055813" lvl="4" indent="-100013" algn="l" rtl="0">
              <a:spcBef>
                <a:spcPts val="400"/>
              </a:spcBef>
              <a:spcAft>
                <a:spcPts val="0"/>
              </a:spcAft>
              <a:buClr>
                <a:schemeClr val="dk1"/>
              </a:buClr>
              <a:buFont typeface="PT Sans"/>
              <a:buChar char="»"/>
              <a:defRPr/>
            </a:lvl5pPr>
            <a:lvl6pPr marL="2514450" lvl="5" indent="-114150" algn="l" rtl="0">
              <a:spcBef>
                <a:spcPts val="400"/>
              </a:spcBef>
              <a:spcAft>
                <a:spcPts val="0"/>
              </a:spcAft>
              <a:buClr>
                <a:schemeClr val="dk1"/>
              </a:buClr>
              <a:buFont typeface="PT Sans"/>
              <a:buChar char="»"/>
              <a:defRPr/>
            </a:lvl6pPr>
            <a:lvl7pPr marL="2971622" lvl="6" indent="-114121" algn="l" rtl="0">
              <a:spcBef>
                <a:spcPts val="400"/>
              </a:spcBef>
              <a:spcAft>
                <a:spcPts val="0"/>
              </a:spcAft>
              <a:buClr>
                <a:schemeClr val="dk1"/>
              </a:buClr>
              <a:buFont typeface="PT Sans"/>
              <a:buChar char="»"/>
              <a:defRPr/>
            </a:lvl7pPr>
            <a:lvl8pPr marL="3428795" lvl="7" indent="-114094" algn="l" rtl="0">
              <a:spcBef>
                <a:spcPts val="400"/>
              </a:spcBef>
              <a:spcAft>
                <a:spcPts val="0"/>
              </a:spcAft>
              <a:buClr>
                <a:schemeClr val="dk1"/>
              </a:buClr>
              <a:buFont typeface="PT Sans"/>
              <a:buChar char="»"/>
              <a:defRPr/>
            </a:lvl8pPr>
            <a:lvl9pPr marL="3885967" lvl="8" indent="-114067" algn="l" rtl="0">
              <a:spcBef>
                <a:spcPts val="400"/>
              </a:spcBef>
              <a:spcAft>
                <a:spcPts val="0"/>
              </a:spcAft>
              <a:buClr>
                <a:schemeClr val="dk1"/>
              </a:buClr>
              <a:buFont typeface="PT Sans"/>
              <a:buChar char="»"/>
              <a:defRPr/>
            </a:lvl9pPr>
          </a:lstStyle>
          <a:p>
            <a:endParaRPr/>
          </a:p>
        </p:txBody>
      </p:sp>
      <p:sp>
        <p:nvSpPr>
          <p:cNvPr id="27" name="Shape 27"/>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28" name="Shape 28"/>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29" name="Shape 29"/>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914400" y="609600"/>
            <a:ext cx="8077199"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173" lvl="5" algn="ctr" rtl="0">
              <a:spcBef>
                <a:spcPts val="0"/>
              </a:spcBef>
              <a:spcAft>
                <a:spcPts val="0"/>
              </a:spcAft>
              <a:defRPr/>
            </a:lvl6pPr>
            <a:lvl7pPr marL="914344" lvl="6" algn="ctr" rtl="0">
              <a:spcBef>
                <a:spcPts val="0"/>
              </a:spcBef>
              <a:spcAft>
                <a:spcPts val="0"/>
              </a:spcAft>
              <a:defRPr/>
            </a:lvl7pPr>
            <a:lvl8pPr marL="1371518" lvl="7" algn="ctr" rtl="0">
              <a:spcBef>
                <a:spcPts val="0"/>
              </a:spcBef>
              <a:spcAft>
                <a:spcPts val="0"/>
              </a:spcAft>
              <a:defRPr/>
            </a:lvl8pPr>
            <a:lvl9pPr marL="1828691" lvl="8" algn="ctr" rtl="0">
              <a:spcBef>
                <a:spcPts val="0"/>
              </a:spcBef>
              <a:spcAft>
                <a:spcPts val="0"/>
              </a:spcAft>
              <a:defRPr/>
            </a:lvl9pPr>
          </a:lstStyle>
          <a:p>
            <a:endParaRPr/>
          </a:p>
        </p:txBody>
      </p:sp>
      <p:sp>
        <p:nvSpPr>
          <p:cNvPr id="32" name="Shape 32"/>
          <p:cNvSpPr txBox="1">
            <a:spLocks noGrp="1"/>
          </p:cNvSpPr>
          <p:nvPr>
            <p:ph type="body" idx="1"/>
          </p:nvPr>
        </p:nvSpPr>
        <p:spPr>
          <a:xfrm>
            <a:off x="914400" y="1935166"/>
            <a:ext cx="3962399" cy="3551236"/>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3" name="Shape 33"/>
          <p:cNvSpPr txBox="1">
            <a:spLocks noGrp="1"/>
          </p:cNvSpPr>
          <p:nvPr>
            <p:ph type="body" idx="2"/>
          </p:nvPr>
        </p:nvSpPr>
        <p:spPr>
          <a:xfrm>
            <a:off x="5029200" y="1935166"/>
            <a:ext cx="3962399" cy="3551236"/>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4" name="Shape 34"/>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35" name="Shape 35"/>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36" name="Shape 36"/>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722312" y="4406903"/>
            <a:ext cx="7772400" cy="1362075"/>
          </a:xfrm>
          <a:prstGeom prst="rect">
            <a:avLst/>
          </a:prstGeom>
          <a:noFill/>
          <a:ln>
            <a:noFill/>
          </a:ln>
        </p:spPr>
        <p:txBody>
          <a:bodyPr lIns="91425" tIns="91425" rIns="91425" bIns="91425" anchor="t"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9" name="Shape 39"/>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lvl="0" indent="0" rtl="0">
              <a:spcBef>
                <a:spcPts val="0"/>
              </a:spcBef>
              <a:buFont typeface="PT Sans"/>
              <a:buNone/>
              <a:defRPr/>
            </a:lvl1pPr>
            <a:lvl2pPr marL="457173" lvl="1" indent="-12673" rtl="0">
              <a:spcBef>
                <a:spcPts val="0"/>
              </a:spcBef>
              <a:buFont typeface="PT Sans"/>
              <a:buNone/>
              <a:defRPr/>
            </a:lvl2pPr>
            <a:lvl3pPr marL="914344" lvl="2" indent="-12644" rtl="0">
              <a:spcBef>
                <a:spcPts val="0"/>
              </a:spcBef>
              <a:buFont typeface="PT Sans"/>
              <a:buNone/>
              <a:defRPr/>
            </a:lvl3pPr>
            <a:lvl4pPr marL="1371518" lvl="3" indent="-12618" rtl="0">
              <a:spcBef>
                <a:spcPts val="0"/>
              </a:spcBef>
              <a:buFont typeface="PT Sans"/>
              <a:buNone/>
              <a:defRPr/>
            </a:lvl4pPr>
            <a:lvl5pPr marL="1828691" lvl="4" indent="-12591" rtl="0">
              <a:spcBef>
                <a:spcPts val="0"/>
              </a:spcBef>
              <a:buFont typeface="PT Sans"/>
              <a:buNone/>
              <a:defRPr/>
            </a:lvl5pPr>
            <a:lvl6pPr marL="2285863" lvl="5" indent="-12562" rtl="0">
              <a:spcBef>
                <a:spcPts val="0"/>
              </a:spcBef>
              <a:buFont typeface="PT Sans"/>
              <a:buNone/>
              <a:defRPr/>
            </a:lvl6pPr>
            <a:lvl7pPr marL="2743036" lvl="6" indent="-12536" rtl="0">
              <a:spcBef>
                <a:spcPts val="0"/>
              </a:spcBef>
              <a:buFont typeface="PT Sans"/>
              <a:buNone/>
              <a:defRPr/>
            </a:lvl7pPr>
            <a:lvl8pPr marL="3200209" lvl="7" indent="-12508" rtl="0">
              <a:spcBef>
                <a:spcPts val="0"/>
              </a:spcBef>
              <a:buFont typeface="PT Sans"/>
              <a:buNone/>
              <a:defRPr/>
            </a:lvl8pPr>
            <a:lvl9pPr marL="3657381" lvl="8" indent="-12481" rtl="0">
              <a:spcBef>
                <a:spcPts val="0"/>
              </a:spcBef>
              <a:buFont typeface="PT Sans"/>
              <a:buNone/>
              <a:defRPr/>
            </a:lvl9pPr>
          </a:lstStyle>
          <a:p>
            <a:endParaRPr/>
          </a:p>
        </p:txBody>
      </p:sp>
      <p:sp>
        <p:nvSpPr>
          <p:cNvPr id="40" name="Shape 40"/>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41" name="Shape 41"/>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42" name="Shape 42"/>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Font typeface="PT Sans"/>
              <a:buNone/>
              <a:defRPr/>
            </a:lvl1pPr>
            <a:lvl2pPr marL="457173" lvl="1" indent="-12673" rtl="0">
              <a:spcBef>
                <a:spcPts val="0"/>
              </a:spcBef>
              <a:buFont typeface="PT Sans"/>
              <a:buNone/>
              <a:defRPr/>
            </a:lvl2pPr>
            <a:lvl3pPr marL="914344" lvl="2" indent="-12644" rtl="0">
              <a:spcBef>
                <a:spcPts val="0"/>
              </a:spcBef>
              <a:buFont typeface="PT Sans"/>
              <a:buNone/>
              <a:defRPr/>
            </a:lvl3pPr>
            <a:lvl4pPr marL="1371518" lvl="3" indent="-12618" rtl="0">
              <a:spcBef>
                <a:spcPts val="0"/>
              </a:spcBef>
              <a:buFont typeface="PT Sans"/>
              <a:buNone/>
              <a:defRPr/>
            </a:lvl4pPr>
            <a:lvl5pPr marL="1828691" lvl="4" indent="-12591" rtl="0">
              <a:spcBef>
                <a:spcPts val="0"/>
              </a:spcBef>
              <a:buFont typeface="PT Sans"/>
              <a:buNone/>
              <a:defRPr/>
            </a:lvl5pPr>
            <a:lvl6pPr marL="2285863" lvl="5" indent="-12562" rtl="0">
              <a:spcBef>
                <a:spcPts val="0"/>
              </a:spcBef>
              <a:buFont typeface="PT Sans"/>
              <a:buNone/>
              <a:defRPr/>
            </a:lvl6pPr>
            <a:lvl7pPr marL="2743036" lvl="6" indent="-12536" rtl="0">
              <a:spcBef>
                <a:spcPts val="0"/>
              </a:spcBef>
              <a:buFont typeface="PT Sans"/>
              <a:buNone/>
              <a:defRPr/>
            </a:lvl7pPr>
            <a:lvl8pPr marL="3200209" lvl="7" indent="-12508" rtl="0">
              <a:spcBef>
                <a:spcPts val="0"/>
              </a:spcBef>
              <a:buFont typeface="PT Sans"/>
              <a:buNone/>
              <a:defRPr/>
            </a:lvl8pPr>
            <a:lvl9pPr marL="3657381" lvl="8" indent="-12481" rtl="0">
              <a:spcBef>
                <a:spcPts val="0"/>
              </a:spcBef>
              <a:buFont typeface="PT Sans"/>
              <a:buNone/>
              <a:defRPr/>
            </a:lvl9pPr>
          </a:lstStyle>
          <a:p>
            <a:endParaRPr/>
          </a:p>
        </p:txBody>
      </p:sp>
      <p:sp>
        <p:nvSpPr>
          <p:cNvPr id="46" name="Shape 46"/>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7" name="Shape 47"/>
          <p:cNvSpPr txBox="1">
            <a:spLocks noGrp="1"/>
          </p:cNvSpPr>
          <p:nvPr>
            <p:ph type="body" idx="3"/>
          </p:nvPr>
        </p:nvSpPr>
        <p:spPr>
          <a:xfrm>
            <a:off x="4645026" y="1535112"/>
            <a:ext cx="4041774" cy="639762"/>
          </a:xfrm>
          <a:prstGeom prst="rect">
            <a:avLst/>
          </a:prstGeom>
          <a:noFill/>
          <a:ln>
            <a:noFill/>
          </a:ln>
        </p:spPr>
        <p:txBody>
          <a:bodyPr lIns="91425" tIns="91425" rIns="91425" bIns="91425" anchor="b" anchorCtr="0"/>
          <a:lstStyle>
            <a:lvl1pPr marL="0" lvl="0" indent="0" rtl="0">
              <a:spcBef>
                <a:spcPts val="0"/>
              </a:spcBef>
              <a:buFont typeface="PT Sans"/>
              <a:buNone/>
              <a:defRPr/>
            </a:lvl1pPr>
            <a:lvl2pPr marL="457173" lvl="1" indent="-12673" rtl="0">
              <a:spcBef>
                <a:spcPts val="0"/>
              </a:spcBef>
              <a:buFont typeface="PT Sans"/>
              <a:buNone/>
              <a:defRPr/>
            </a:lvl2pPr>
            <a:lvl3pPr marL="914344" lvl="2" indent="-12644" rtl="0">
              <a:spcBef>
                <a:spcPts val="0"/>
              </a:spcBef>
              <a:buFont typeface="PT Sans"/>
              <a:buNone/>
              <a:defRPr/>
            </a:lvl3pPr>
            <a:lvl4pPr marL="1371518" lvl="3" indent="-12618" rtl="0">
              <a:spcBef>
                <a:spcPts val="0"/>
              </a:spcBef>
              <a:buFont typeface="PT Sans"/>
              <a:buNone/>
              <a:defRPr/>
            </a:lvl4pPr>
            <a:lvl5pPr marL="1828691" lvl="4" indent="-12591" rtl="0">
              <a:spcBef>
                <a:spcPts val="0"/>
              </a:spcBef>
              <a:buFont typeface="PT Sans"/>
              <a:buNone/>
              <a:defRPr/>
            </a:lvl5pPr>
            <a:lvl6pPr marL="2285863" lvl="5" indent="-12562" rtl="0">
              <a:spcBef>
                <a:spcPts val="0"/>
              </a:spcBef>
              <a:buFont typeface="PT Sans"/>
              <a:buNone/>
              <a:defRPr/>
            </a:lvl6pPr>
            <a:lvl7pPr marL="2743036" lvl="6" indent="-12536" rtl="0">
              <a:spcBef>
                <a:spcPts val="0"/>
              </a:spcBef>
              <a:buFont typeface="PT Sans"/>
              <a:buNone/>
              <a:defRPr/>
            </a:lvl7pPr>
            <a:lvl8pPr marL="3200209" lvl="7" indent="-12508" rtl="0">
              <a:spcBef>
                <a:spcPts val="0"/>
              </a:spcBef>
              <a:buFont typeface="PT Sans"/>
              <a:buNone/>
              <a:defRPr/>
            </a:lvl8pPr>
            <a:lvl9pPr marL="3657381" lvl="8" indent="-12481" rtl="0">
              <a:spcBef>
                <a:spcPts val="0"/>
              </a:spcBef>
              <a:buFont typeface="PT Sans"/>
              <a:buNone/>
              <a:defRPr/>
            </a:lvl9pPr>
          </a:lstStyle>
          <a:p>
            <a:endParaRPr/>
          </a:p>
        </p:txBody>
      </p:sp>
      <p:sp>
        <p:nvSpPr>
          <p:cNvPr id="48" name="Shape 48"/>
          <p:cNvSpPr txBox="1">
            <a:spLocks noGrp="1"/>
          </p:cNvSpPr>
          <p:nvPr>
            <p:ph type="body" idx="4"/>
          </p:nvPr>
        </p:nvSpPr>
        <p:spPr>
          <a:xfrm>
            <a:off x="4645026" y="2174875"/>
            <a:ext cx="4041774" cy="3951287"/>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9" name="Shape 49"/>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50" name="Shape 50"/>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51" name="Shape 51"/>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914400" y="609600"/>
            <a:ext cx="8077199" cy="1143000"/>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173" lvl="5" algn="ctr" rtl="0">
              <a:spcBef>
                <a:spcPts val="0"/>
              </a:spcBef>
              <a:spcAft>
                <a:spcPts val="0"/>
              </a:spcAft>
              <a:defRPr/>
            </a:lvl6pPr>
            <a:lvl7pPr marL="914344" lvl="6" algn="ctr" rtl="0">
              <a:spcBef>
                <a:spcPts val="0"/>
              </a:spcBef>
              <a:spcAft>
                <a:spcPts val="0"/>
              </a:spcAft>
              <a:defRPr/>
            </a:lvl7pPr>
            <a:lvl8pPr marL="1371518" lvl="7" algn="ctr" rtl="0">
              <a:spcBef>
                <a:spcPts val="0"/>
              </a:spcBef>
              <a:spcAft>
                <a:spcPts val="0"/>
              </a:spcAft>
              <a:defRPr/>
            </a:lvl8pPr>
            <a:lvl9pPr marL="1828691" lvl="8" algn="ctr" rtl="0">
              <a:spcBef>
                <a:spcPts val="0"/>
              </a:spcBef>
              <a:spcAft>
                <a:spcPts val="0"/>
              </a:spcAft>
              <a:defRPr/>
            </a:lvl9pPr>
          </a:lstStyle>
          <a:p>
            <a:endParaRPr/>
          </a:p>
        </p:txBody>
      </p:sp>
      <p:sp>
        <p:nvSpPr>
          <p:cNvPr id="54" name="Shape 54"/>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55" name="Shape 55"/>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56" name="Shape 56"/>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59" name="Shape 59"/>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60" name="Shape 60"/>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3" name="Shape 63"/>
          <p:cNvSpPr txBox="1">
            <a:spLocks noGrp="1"/>
          </p:cNvSpPr>
          <p:nvPr>
            <p:ph type="body" idx="1"/>
          </p:nvPr>
        </p:nvSpPr>
        <p:spPr>
          <a:xfrm>
            <a:off x="3575050" y="273052"/>
            <a:ext cx="5111750" cy="5853112"/>
          </a:xfrm>
          <a:prstGeom prst="rect">
            <a:avLst/>
          </a:prstGeom>
          <a:noFill/>
          <a:ln>
            <a:noFill/>
          </a:ln>
        </p:spPr>
        <p:txBody>
          <a:bodyPr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4" name="Shape 64"/>
          <p:cNvSpPr txBox="1">
            <a:spLocks noGrp="1"/>
          </p:cNvSpPr>
          <p:nvPr>
            <p:ph type="body" idx="2"/>
          </p:nvPr>
        </p:nvSpPr>
        <p:spPr>
          <a:xfrm>
            <a:off x="457200" y="1435103"/>
            <a:ext cx="3008313" cy="4691063"/>
          </a:xfrm>
          <a:prstGeom prst="rect">
            <a:avLst/>
          </a:prstGeom>
          <a:noFill/>
          <a:ln>
            <a:noFill/>
          </a:ln>
        </p:spPr>
        <p:txBody>
          <a:bodyPr lIns="91425" tIns="91425" rIns="91425" bIns="91425" anchor="t" anchorCtr="0"/>
          <a:lstStyle>
            <a:lvl1pPr marL="0" lvl="0" indent="0" rtl="0">
              <a:spcBef>
                <a:spcPts val="0"/>
              </a:spcBef>
              <a:buFont typeface="PT Sans"/>
              <a:buNone/>
              <a:defRPr/>
            </a:lvl1pPr>
            <a:lvl2pPr marL="457173" lvl="1" indent="-12673" rtl="0">
              <a:spcBef>
                <a:spcPts val="0"/>
              </a:spcBef>
              <a:buFont typeface="PT Sans"/>
              <a:buNone/>
              <a:defRPr/>
            </a:lvl2pPr>
            <a:lvl3pPr marL="914344" lvl="2" indent="-12644" rtl="0">
              <a:spcBef>
                <a:spcPts val="0"/>
              </a:spcBef>
              <a:buFont typeface="PT Sans"/>
              <a:buNone/>
              <a:defRPr/>
            </a:lvl3pPr>
            <a:lvl4pPr marL="1371518" lvl="3" indent="-12618" rtl="0">
              <a:spcBef>
                <a:spcPts val="0"/>
              </a:spcBef>
              <a:buFont typeface="PT Sans"/>
              <a:buNone/>
              <a:defRPr/>
            </a:lvl4pPr>
            <a:lvl5pPr marL="1828691" lvl="4" indent="-12591" rtl="0">
              <a:spcBef>
                <a:spcPts val="0"/>
              </a:spcBef>
              <a:buFont typeface="PT Sans"/>
              <a:buNone/>
              <a:defRPr/>
            </a:lvl5pPr>
            <a:lvl6pPr marL="2285863" lvl="5" indent="-12562" rtl="0">
              <a:spcBef>
                <a:spcPts val="0"/>
              </a:spcBef>
              <a:buFont typeface="PT Sans"/>
              <a:buNone/>
              <a:defRPr/>
            </a:lvl6pPr>
            <a:lvl7pPr marL="2743036" lvl="6" indent="-12536" rtl="0">
              <a:spcBef>
                <a:spcPts val="0"/>
              </a:spcBef>
              <a:buFont typeface="PT Sans"/>
              <a:buNone/>
              <a:defRPr/>
            </a:lvl7pPr>
            <a:lvl8pPr marL="3200209" lvl="7" indent="-12508" rtl="0">
              <a:spcBef>
                <a:spcPts val="0"/>
              </a:spcBef>
              <a:buFont typeface="PT Sans"/>
              <a:buNone/>
              <a:defRPr/>
            </a:lvl8pPr>
            <a:lvl9pPr marL="3657381" lvl="8" indent="-12481" rtl="0">
              <a:spcBef>
                <a:spcPts val="0"/>
              </a:spcBef>
              <a:buFont typeface="PT Sans"/>
              <a:buNone/>
              <a:defRPr/>
            </a:lvl9pPr>
          </a:lstStyle>
          <a:p>
            <a:endParaRPr/>
          </a:p>
        </p:txBody>
      </p:sp>
      <p:sp>
        <p:nvSpPr>
          <p:cNvPr id="65" name="Shape 65"/>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66" name="Shape 66"/>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67" name="Shape 67"/>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7"/>
          </a:xfrm>
          <a:prstGeom prst="rect">
            <a:avLst/>
          </a:prstGeom>
          <a:noFill/>
          <a:ln>
            <a:noFill/>
          </a:ln>
        </p:spPr>
        <p:txBody>
          <a:bodyPr lIns="91425" tIns="91425" rIns="91425" bIns="91425" anchor="b" anchorCtr="0"/>
          <a:lstStyle>
            <a:lvl1pPr lvl="0" algn="l"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lvl="0" indent="0" rtl="0">
              <a:spcBef>
                <a:spcPts val="0"/>
              </a:spcBef>
              <a:buFont typeface="PT Sans"/>
              <a:buNone/>
              <a:defRPr/>
            </a:lvl1pPr>
            <a:lvl2pPr marL="457173" lvl="1" indent="-12673" rtl="0">
              <a:spcBef>
                <a:spcPts val="0"/>
              </a:spcBef>
              <a:buFont typeface="PT Sans"/>
              <a:buNone/>
              <a:defRPr/>
            </a:lvl2pPr>
            <a:lvl3pPr marL="914344" lvl="2" indent="-12644" rtl="0">
              <a:spcBef>
                <a:spcPts val="0"/>
              </a:spcBef>
              <a:buFont typeface="PT Sans"/>
              <a:buNone/>
              <a:defRPr/>
            </a:lvl3pPr>
            <a:lvl4pPr marL="1371518" lvl="3" indent="-12618" rtl="0">
              <a:spcBef>
                <a:spcPts val="0"/>
              </a:spcBef>
              <a:buFont typeface="PT Sans"/>
              <a:buNone/>
              <a:defRPr/>
            </a:lvl4pPr>
            <a:lvl5pPr marL="1828691" lvl="4" indent="-12591" rtl="0">
              <a:spcBef>
                <a:spcPts val="0"/>
              </a:spcBef>
              <a:buFont typeface="PT Sans"/>
              <a:buNone/>
              <a:defRPr/>
            </a:lvl5pPr>
            <a:lvl6pPr marL="2285863" lvl="5" indent="-12562" rtl="0">
              <a:spcBef>
                <a:spcPts val="0"/>
              </a:spcBef>
              <a:buFont typeface="PT Sans"/>
              <a:buNone/>
              <a:defRPr/>
            </a:lvl6pPr>
            <a:lvl7pPr marL="2743036" lvl="6" indent="-12536" rtl="0">
              <a:spcBef>
                <a:spcPts val="0"/>
              </a:spcBef>
              <a:buFont typeface="PT Sans"/>
              <a:buNone/>
              <a:defRPr/>
            </a:lvl7pPr>
            <a:lvl8pPr marL="3200209" lvl="7" indent="-12508" rtl="0">
              <a:spcBef>
                <a:spcPts val="0"/>
              </a:spcBef>
              <a:buFont typeface="PT Sans"/>
              <a:buNone/>
              <a:defRPr/>
            </a:lvl8pPr>
            <a:lvl9pPr marL="3657381" lvl="8" indent="-12481" rtl="0">
              <a:spcBef>
                <a:spcPts val="0"/>
              </a:spcBef>
              <a:buFont typeface="PT Sans"/>
              <a:buNone/>
              <a:defRPr/>
            </a:lvl9pPr>
          </a:lstStyle>
          <a:p>
            <a:endParaRPr/>
          </a:p>
        </p:txBody>
      </p:sp>
      <p:sp>
        <p:nvSpPr>
          <p:cNvPr id="72" name="Shape 72"/>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73" name="Shape 73"/>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74" name="Shape 74"/>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US" sz="1400" b="0" i="0" u="none" strike="noStrike" cap="none">
                <a:solidFill>
                  <a:srgbClr val="000000"/>
                </a:solidFill>
                <a:latin typeface="PT Sans"/>
                <a:ea typeface="PT Sans"/>
                <a:cs typeface="PT Sans"/>
                <a:sym typeface="PT Sans"/>
              </a:rPr>
              <a:t>‹#›</a:t>
            </a:fld>
            <a:endParaRPr lang="en-US" sz="1400" b="0" i="0" u="none" strike="noStrike" cap="none">
              <a:solidFill>
                <a:srgbClr val="000000"/>
              </a:solidFill>
              <a:latin typeface="PT Sans"/>
              <a:ea typeface="PT Sans"/>
              <a:cs typeface="PT Sans"/>
              <a:sym typeface="PT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Shape 10" descr="Home"/>
          <p:cNvPicPr preferRelativeResize="0"/>
          <p:nvPr/>
        </p:nvPicPr>
        <p:blipFill rotWithShape="1">
          <a:blip r:embed="rId13">
            <a:alphaModFix/>
          </a:blip>
          <a:srcRect/>
          <a:stretch/>
        </p:blipFill>
        <p:spPr>
          <a:xfrm>
            <a:off x="6934200" y="6445251"/>
            <a:ext cx="2176462" cy="384174"/>
          </a:xfrm>
          <a:prstGeom prst="rect">
            <a:avLst/>
          </a:prstGeom>
          <a:noFill/>
          <a:ln>
            <a:noFill/>
          </a:ln>
        </p:spPr>
      </p:pic>
      <p:pic>
        <p:nvPicPr>
          <p:cNvPr id="11" name="Shape 11" descr="forUC05_96"/>
          <p:cNvPicPr preferRelativeResize="0"/>
          <p:nvPr/>
        </p:nvPicPr>
        <p:blipFill rotWithShape="1">
          <a:blip r:embed="rId14">
            <a:alphaModFix/>
          </a:blip>
          <a:srcRect/>
          <a:stretch/>
        </p:blipFill>
        <p:spPr>
          <a:xfrm>
            <a:off x="0" y="0"/>
            <a:ext cx="2571749" cy="6858000"/>
          </a:xfrm>
          <a:prstGeom prst="rect">
            <a:avLst/>
          </a:prstGeom>
          <a:noFill/>
          <a:ln>
            <a:noFill/>
          </a:ln>
        </p:spPr>
      </p:pic>
      <p:sp>
        <p:nvSpPr>
          <p:cNvPr id="12" name="Shape 12"/>
          <p:cNvSpPr/>
          <p:nvPr/>
        </p:nvSpPr>
        <p:spPr>
          <a:xfrm>
            <a:off x="873125" y="5770564"/>
            <a:ext cx="1933574" cy="892174"/>
          </a:xfrm>
          <a:prstGeom prst="ellipse">
            <a:avLst/>
          </a:prstGeom>
          <a:solidFill>
            <a:schemeClr val="accent3"/>
          </a:solidFill>
          <a:ln w="25400" cap="flat" cmpd="sng">
            <a:solidFill>
              <a:schemeClr val="accent3"/>
            </a:solidFill>
            <a:prstDash val="solid"/>
            <a:round/>
            <a:headEnd type="none" w="med" len="med"/>
            <a:tailEnd type="none" w="med" len="med"/>
          </a:ln>
        </p:spPr>
        <p:txBody>
          <a:bodyPr lIns="56375" tIns="28175" rIns="56375" bIns="28175" anchor="ctr" anchorCtr="0">
            <a:noAutofit/>
          </a:bodyPr>
          <a:lstStyle/>
          <a:p>
            <a:pPr marL="0" marR="0" lvl="0" indent="0" algn="ctr" rtl="0">
              <a:spcBef>
                <a:spcPts val="0"/>
              </a:spcBef>
              <a:spcAft>
                <a:spcPts val="0"/>
              </a:spcAft>
              <a:buNone/>
            </a:pPr>
            <a:endParaRPr sz="1800" b="0" i="0" u="none" strike="noStrike" cap="none">
              <a:solidFill>
                <a:srgbClr val="FFFFFF"/>
              </a:solidFill>
              <a:latin typeface="PT Sans"/>
              <a:ea typeface="PT Sans"/>
              <a:cs typeface="PT Sans"/>
              <a:sym typeface="PT Sans"/>
            </a:endParaRPr>
          </a:p>
        </p:txBody>
      </p:sp>
      <p:sp>
        <p:nvSpPr>
          <p:cNvPr id="13" name="Shape 13"/>
          <p:cNvSpPr txBox="1">
            <a:spLocks noGrp="1"/>
          </p:cNvSpPr>
          <p:nvPr>
            <p:ph type="title"/>
          </p:nvPr>
        </p:nvSpPr>
        <p:spPr>
          <a:xfrm>
            <a:off x="914400" y="609600"/>
            <a:ext cx="8077199" cy="1143000"/>
          </a:xfrm>
          <a:prstGeom prst="rect">
            <a:avLst/>
          </a:prstGeom>
          <a:noFill/>
          <a:ln>
            <a:noFill/>
          </a:ln>
        </p:spPr>
        <p:txBody>
          <a:bodyPr lIns="91425" tIns="91425" rIns="91425" bIns="91425" anchor="ctr"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173" marR="0" lvl="5" indent="-12673" algn="ctr" rtl="0">
              <a:spcBef>
                <a:spcPts val="0"/>
              </a:spcBef>
              <a:spcAft>
                <a:spcPts val="0"/>
              </a:spcAft>
              <a:defRPr/>
            </a:lvl6pPr>
            <a:lvl7pPr marL="914344" marR="0" lvl="6" indent="-12644" algn="ctr" rtl="0">
              <a:spcBef>
                <a:spcPts val="0"/>
              </a:spcBef>
              <a:spcAft>
                <a:spcPts val="0"/>
              </a:spcAft>
              <a:defRPr/>
            </a:lvl7pPr>
            <a:lvl8pPr marL="1371518" marR="0" lvl="7" indent="-12618" algn="ctr" rtl="0">
              <a:spcBef>
                <a:spcPts val="0"/>
              </a:spcBef>
              <a:spcAft>
                <a:spcPts val="0"/>
              </a:spcAft>
              <a:defRPr/>
            </a:lvl8pPr>
            <a:lvl9pPr marL="1828691" marR="0" lvl="8" indent="-12591" algn="ctr" rtl="0">
              <a:spcBef>
                <a:spcPts val="0"/>
              </a:spcBef>
              <a:spcAft>
                <a:spcPts val="0"/>
              </a:spcAft>
              <a:defRPr/>
            </a:lvl9pPr>
          </a:lstStyle>
          <a:p>
            <a:endParaRPr/>
          </a:p>
        </p:txBody>
      </p:sp>
      <p:sp>
        <p:nvSpPr>
          <p:cNvPr id="14" name="Shape 14"/>
          <p:cNvSpPr txBox="1">
            <a:spLocks noGrp="1"/>
          </p:cNvSpPr>
          <p:nvPr>
            <p:ph type="body" idx="1"/>
          </p:nvPr>
        </p:nvSpPr>
        <p:spPr>
          <a:xfrm>
            <a:off x="914400" y="1935165"/>
            <a:ext cx="8077199" cy="3551236"/>
          </a:xfrm>
          <a:prstGeom prst="rect">
            <a:avLst/>
          </a:prstGeom>
          <a:noFill/>
          <a:ln>
            <a:noFill/>
          </a:ln>
        </p:spPr>
        <p:txBody>
          <a:bodyPr lIns="91425" tIns="91425" rIns="91425" bIns="91425" anchor="t" anchorCtr="0"/>
          <a:lstStyle>
            <a:lvl1pPr marL="341313" marR="0" lvl="0" indent="-138113" algn="l" rtl="0">
              <a:spcBef>
                <a:spcPts val="640"/>
              </a:spcBef>
              <a:spcAft>
                <a:spcPts val="0"/>
              </a:spcAft>
              <a:buClr>
                <a:schemeClr val="dk1"/>
              </a:buClr>
              <a:buFont typeface="PT Sans"/>
              <a:buChar char="•"/>
              <a:defRPr/>
            </a:lvl1pPr>
            <a:lvl2pPr marL="741363" marR="0" lvl="1" indent="-106362" algn="l" rtl="0">
              <a:spcBef>
                <a:spcPts val="560"/>
              </a:spcBef>
              <a:spcAft>
                <a:spcPts val="0"/>
              </a:spcAft>
              <a:buClr>
                <a:schemeClr val="dk1"/>
              </a:buClr>
              <a:buFont typeface="PT Sans"/>
              <a:buChar char="–"/>
              <a:defRPr/>
            </a:lvl2pPr>
            <a:lvl3pPr marL="1141413" marR="0" lvl="2" indent="-74612" algn="l" rtl="0">
              <a:spcBef>
                <a:spcPts val="480"/>
              </a:spcBef>
              <a:spcAft>
                <a:spcPts val="0"/>
              </a:spcAft>
              <a:buClr>
                <a:schemeClr val="dk1"/>
              </a:buClr>
              <a:buFont typeface="PT Sans"/>
              <a:buChar char="•"/>
              <a:defRPr/>
            </a:lvl3pPr>
            <a:lvl4pPr marL="1598613" marR="0" lvl="3" indent="-100012" algn="l" rtl="0">
              <a:spcBef>
                <a:spcPts val="400"/>
              </a:spcBef>
              <a:spcAft>
                <a:spcPts val="0"/>
              </a:spcAft>
              <a:buClr>
                <a:schemeClr val="dk1"/>
              </a:buClr>
              <a:buFont typeface="PT Sans"/>
              <a:buChar char="–"/>
              <a:defRPr/>
            </a:lvl4pPr>
            <a:lvl5pPr marL="2055813" marR="0" lvl="4" indent="-100013" algn="l" rtl="0">
              <a:spcBef>
                <a:spcPts val="400"/>
              </a:spcBef>
              <a:spcAft>
                <a:spcPts val="0"/>
              </a:spcAft>
              <a:buClr>
                <a:schemeClr val="dk1"/>
              </a:buClr>
              <a:buFont typeface="PT Sans"/>
              <a:buChar char="»"/>
              <a:defRPr/>
            </a:lvl5pPr>
            <a:lvl6pPr marL="2514450" marR="0" lvl="5" indent="-114150" algn="l" rtl="0">
              <a:spcBef>
                <a:spcPts val="400"/>
              </a:spcBef>
              <a:spcAft>
                <a:spcPts val="0"/>
              </a:spcAft>
              <a:buClr>
                <a:schemeClr val="dk1"/>
              </a:buClr>
              <a:buFont typeface="PT Sans"/>
              <a:buChar char="»"/>
              <a:defRPr/>
            </a:lvl6pPr>
            <a:lvl7pPr marL="2971622" marR="0" lvl="6" indent="-114121" algn="l" rtl="0">
              <a:spcBef>
                <a:spcPts val="400"/>
              </a:spcBef>
              <a:spcAft>
                <a:spcPts val="0"/>
              </a:spcAft>
              <a:buClr>
                <a:schemeClr val="dk1"/>
              </a:buClr>
              <a:buFont typeface="PT Sans"/>
              <a:buChar char="»"/>
              <a:defRPr/>
            </a:lvl7pPr>
            <a:lvl8pPr marL="3428795" marR="0" lvl="7" indent="-114094" algn="l" rtl="0">
              <a:spcBef>
                <a:spcPts val="400"/>
              </a:spcBef>
              <a:spcAft>
                <a:spcPts val="0"/>
              </a:spcAft>
              <a:buClr>
                <a:schemeClr val="dk1"/>
              </a:buClr>
              <a:buFont typeface="PT Sans"/>
              <a:buChar char="»"/>
              <a:defRPr/>
            </a:lvl8pPr>
            <a:lvl9pPr marL="3885967" marR="0" lvl="8" indent="-114067" algn="l" rtl="0">
              <a:spcBef>
                <a:spcPts val="400"/>
              </a:spcBef>
              <a:spcAft>
                <a:spcPts val="0"/>
              </a:spcAft>
              <a:buClr>
                <a:schemeClr val="dk1"/>
              </a:buClr>
              <a:buFont typeface="PT Sans"/>
              <a:buChar char="»"/>
              <a:defRPr/>
            </a:lvl9pPr>
          </a:lstStyle>
          <a:p>
            <a:endParaRPr/>
          </a:p>
        </p:txBody>
      </p:sp>
      <p:sp>
        <p:nvSpPr>
          <p:cNvPr id="15" name="Shape 15"/>
          <p:cNvSpPr txBox="1">
            <a:spLocks noGrp="1"/>
          </p:cNvSpPr>
          <p:nvPr>
            <p:ph type="dt" idx="10"/>
          </p:nvPr>
        </p:nvSpPr>
        <p:spPr>
          <a:xfrm>
            <a:off x="2819400" y="6245225"/>
            <a:ext cx="1447800" cy="476249"/>
          </a:xfrm>
          <a:prstGeom prst="rect">
            <a:avLst/>
          </a:prstGeom>
          <a:noFill/>
          <a:ln>
            <a:noFill/>
          </a:ln>
        </p:spPr>
        <p:txBody>
          <a:bodyPr lIns="91425" tIns="91425" rIns="91425" bIns="91425" anchor="t" anchorCtr="0"/>
          <a:lstStyle>
            <a:lvl1pPr marL="0" marR="0" lvl="0" indent="0" algn="l"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16" name="Shape 16"/>
          <p:cNvSpPr txBox="1">
            <a:spLocks noGrp="1"/>
          </p:cNvSpPr>
          <p:nvPr>
            <p:ph type="ftr" idx="11"/>
          </p:nvPr>
        </p:nvSpPr>
        <p:spPr>
          <a:xfrm>
            <a:off x="4572000" y="6245225"/>
            <a:ext cx="2438399" cy="476249"/>
          </a:xfrm>
          <a:prstGeom prst="rect">
            <a:avLst/>
          </a:prstGeom>
          <a:noFill/>
          <a:ln>
            <a:noFill/>
          </a:ln>
        </p:spPr>
        <p:txBody>
          <a:bodyPr lIns="91425" tIns="91425" rIns="91425" bIns="91425" anchor="t" anchorCtr="0"/>
          <a:lstStyle>
            <a:lvl1pPr marL="0" marR="0" lvl="0" indent="0" algn="ctr" rtl="0">
              <a:spcBef>
                <a:spcPts val="0"/>
              </a:spcBef>
              <a:defRPr/>
            </a:lvl1pPr>
            <a:lvl2pPr marL="457173" marR="0" lvl="1" indent="-12673" algn="l" rtl="0">
              <a:spcBef>
                <a:spcPts val="0"/>
              </a:spcBef>
              <a:defRPr/>
            </a:lvl2pPr>
            <a:lvl3pPr marL="914344" marR="0" lvl="2" indent="-12644" algn="l" rtl="0">
              <a:spcBef>
                <a:spcPts val="0"/>
              </a:spcBef>
              <a:defRPr/>
            </a:lvl3pPr>
            <a:lvl4pPr marL="1371518" marR="0" lvl="3" indent="-12618" algn="l" rtl="0">
              <a:spcBef>
                <a:spcPts val="0"/>
              </a:spcBef>
              <a:defRPr/>
            </a:lvl4pPr>
            <a:lvl5pPr marL="1828691" marR="0" lvl="4" indent="-12591" algn="l" rtl="0">
              <a:spcBef>
                <a:spcPts val="0"/>
              </a:spcBef>
              <a:defRPr/>
            </a:lvl5pPr>
            <a:lvl6pPr marL="2285863" marR="0" lvl="5" indent="-12562" algn="l" rtl="0">
              <a:spcBef>
                <a:spcPts val="0"/>
              </a:spcBef>
              <a:defRPr/>
            </a:lvl6pPr>
            <a:lvl7pPr marL="2743036" marR="0" lvl="6" indent="-12536" algn="l" rtl="0">
              <a:spcBef>
                <a:spcPts val="0"/>
              </a:spcBef>
              <a:defRPr/>
            </a:lvl7pPr>
            <a:lvl8pPr marL="3200209" marR="0" lvl="7" indent="-12508" algn="l" rtl="0">
              <a:spcBef>
                <a:spcPts val="0"/>
              </a:spcBef>
              <a:defRPr/>
            </a:lvl8pPr>
            <a:lvl9pPr marL="3657381" marR="0" lvl="8" indent="-12481" algn="l" rtl="0">
              <a:spcBef>
                <a:spcPts val="0"/>
              </a:spcBef>
              <a:defRPr/>
            </a:lvl9pPr>
          </a:lstStyle>
          <a:p>
            <a:endParaRPr/>
          </a:p>
        </p:txBody>
      </p:sp>
      <p:sp>
        <p:nvSpPr>
          <p:cNvPr id="17" name="Shape 17"/>
          <p:cNvSpPr txBox="1">
            <a:spLocks noGrp="1"/>
          </p:cNvSpPr>
          <p:nvPr>
            <p:ph type="sldNum" idx="12"/>
          </p:nvPr>
        </p:nvSpPr>
        <p:spPr>
          <a:xfrm>
            <a:off x="7239000" y="6245225"/>
            <a:ext cx="1447800" cy="476249"/>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fld id="{00000000-1234-1234-1234-123412341234}" type="slidenum">
              <a:rPr lang="en-US" sz="1400" b="0" i="0" u="none" strike="noStrike" cap="none">
                <a:solidFill>
                  <a:srgbClr val="000000"/>
                </a:solidFill>
                <a:latin typeface="Arial"/>
                <a:ea typeface="Arial"/>
                <a:cs typeface="Arial"/>
                <a:sym typeface="Arial"/>
              </a:rPr>
              <a:t>‹#›</a:t>
            </a:fld>
            <a:endParaRPr lang="en-US"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uc.eas.tribunal@gmail.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loweea@mail.uc.edu" TargetMode="External"/><Relationship Id="rId2" Type="http://schemas.openxmlformats.org/officeDocument/2006/relationships/hyperlink" Target="mailto:stonec5@mail.uc.ed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ctrTitle"/>
          </p:nvPr>
        </p:nvSpPr>
        <p:spPr>
          <a:xfrm>
            <a:off x="520700" y="2102497"/>
            <a:ext cx="8623299" cy="9905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000" b="1" i="0" u="none" strike="noStrike" cap="none">
                <a:solidFill>
                  <a:schemeClr val="dk2"/>
                </a:solidFill>
                <a:latin typeface="PT Sans"/>
                <a:ea typeface="PT Sans"/>
                <a:cs typeface="PT Sans"/>
                <a:sym typeface="PT Sans"/>
              </a:rPr>
              <a:t>CEAS Tribunal</a:t>
            </a:r>
          </a:p>
        </p:txBody>
      </p:sp>
      <p:sp>
        <p:nvSpPr>
          <p:cNvPr id="242" name="Shape 242"/>
          <p:cNvSpPr txBox="1"/>
          <p:nvPr/>
        </p:nvSpPr>
        <p:spPr>
          <a:xfrm>
            <a:off x="533400" y="4112457"/>
            <a:ext cx="8610599" cy="990599"/>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r>
              <a:rPr lang="en-US" sz="4000">
                <a:solidFill>
                  <a:schemeClr val="dk2"/>
                </a:solidFill>
                <a:latin typeface="PT Sans"/>
                <a:ea typeface="PT Sans"/>
                <a:cs typeface="PT Sans"/>
                <a:sym typeface="PT Sans"/>
              </a:rPr>
              <a:t>General Meeting</a:t>
            </a:r>
          </a:p>
          <a:p>
            <a:pPr marL="0" marR="0" lvl="0" indent="0" algn="ctr" rtl="0">
              <a:spcBef>
                <a:spcPts val="0"/>
              </a:spcBef>
              <a:buSzPct val="25000"/>
              <a:buNone/>
            </a:pPr>
            <a:r>
              <a:rPr lang="en-US" sz="4000">
                <a:solidFill>
                  <a:schemeClr val="dk2"/>
                </a:solidFill>
                <a:latin typeface="PT Sans"/>
                <a:ea typeface="PT Sans"/>
                <a:cs typeface="PT Sans"/>
                <a:sym typeface="PT Sans"/>
              </a:rPr>
              <a:t>June 19th, 2017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371599" y="2078891"/>
            <a:ext cx="6839419" cy="3551237"/>
          </a:xfrm>
        </p:spPr>
      </p:pic>
      <p:sp>
        <p:nvSpPr>
          <p:cNvPr id="4" name="Title 1"/>
          <p:cNvSpPr>
            <a:spLocks noGrp="1"/>
          </p:cNvSpPr>
          <p:nvPr>
            <p:ph type="title"/>
          </p:nvPr>
        </p:nvSpPr>
        <p:spPr>
          <a:xfrm>
            <a:off x="1828800" y="0"/>
            <a:ext cx="7162844" cy="1143000"/>
          </a:xfrm>
        </p:spPr>
        <p:txBody>
          <a:bodyPr/>
          <a:lstStyle/>
          <a:p>
            <a:pPr algn="l"/>
            <a:r>
              <a:rPr lang="en-US" sz="7000" dirty="0"/>
              <a:t>Luau</a:t>
            </a:r>
          </a:p>
        </p:txBody>
      </p:sp>
      <p:sp>
        <p:nvSpPr>
          <p:cNvPr id="5" name="TextBox 4"/>
          <p:cNvSpPr txBox="1"/>
          <p:nvPr/>
        </p:nvSpPr>
        <p:spPr>
          <a:xfrm>
            <a:off x="6553200" y="304800"/>
            <a:ext cx="2438444" cy="646331"/>
          </a:xfrm>
          <a:prstGeom prst="rect">
            <a:avLst/>
          </a:prstGeom>
          <a:noFill/>
        </p:spPr>
        <p:txBody>
          <a:bodyPr wrap="square" rtlCol="0">
            <a:spAutoFit/>
          </a:bodyPr>
          <a:lstStyle/>
          <a:p>
            <a:pPr algn="ctr"/>
            <a:r>
              <a:rPr lang="en-US" dirty="0"/>
              <a:t>Nick Oslin</a:t>
            </a:r>
          </a:p>
          <a:p>
            <a:pPr algn="ctr"/>
            <a:r>
              <a:rPr lang="en-US" i="1" dirty="0"/>
              <a:t>oslinnd@mail.uc.edu</a:t>
            </a:r>
          </a:p>
        </p:txBody>
      </p:sp>
      <p:sp>
        <p:nvSpPr>
          <p:cNvPr id="7" name="TextBox 6"/>
          <p:cNvSpPr txBox="1"/>
          <p:nvPr/>
        </p:nvSpPr>
        <p:spPr>
          <a:xfrm>
            <a:off x="2352908" y="1287780"/>
            <a:ext cx="4876800" cy="646331"/>
          </a:xfrm>
          <a:prstGeom prst="rect">
            <a:avLst/>
          </a:prstGeom>
          <a:noFill/>
        </p:spPr>
        <p:txBody>
          <a:bodyPr wrap="square" rtlCol="0">
            <a:spAutoFit/>
          </a:bodyPr>
          <a:lstStyle/>
          <a:p>
            <a:pPr algn="ctr"/>
            <a:r>
              <a:rPr lang="en-US" sz="3600" dirty="0"/>
              <a:t>This Year’s Towel</a:t>
            </a:r>
          </a:p>
        </p:txBody>
      </p:sp>
    </p:spTree>
    <p:extLst>
      <p:ext uri="{BB962C8B-B14F-4D97-AF65-F5344CB8AC3E}">
        <p14:creationId xmlns:p14="http://schemas.microsoft.com/office/powerpoint/2010/main" val="3237724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xfrm>
            <a:off x="1295400" y="609833"/>
            <a:ext cx="7696200" cy="11429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a:solidFill>
                  <a:schemeClr val="dk2"/>
                </a:solidFill>
                <a:latin typeface="PT Sans"/>
                <a:ea typeface="PT Sans"/>
                <a:cs typeface="PT Sans"/>
                <a:sym typeface="PT Sans"/>
              </a:rPr>
              <a:t>Innovations Committee Meetings</a:t>
            </a:r>
          </a:p>
        </p:txBody>
      </p:sp>
      <p:sp>
        <p:nvSpPr>
          <p:cNvPr id="261" name="Shape 261"/>
          <p:cNvSpPr txBox="1"/>
          <p:nvPr/>
        </p:nvSpPr>
        <p:spPr>
          <a:xfrm>
            <a:off x="992776" y="2108950"/>
            <a:ext cx="8151173" cy="3293100"/>
          </a:xfrm>
          <a:prstGeom prst="rect">
            <a:avLst/>
          </a:prstGeom>
          <a:noFill/>
          <a:ln>
            <a:noFill/>
          </a:ln>
        </p:spPr>
        <p:txBody>
          <a:bodyPr lIns="91425" tIns="45700" rIns="91425" bIns="45700" anchor="t" anchorCtr="0">
            <a:noAutofit/>
          </a:bodyPr>
          <a:lstStyle/>
          <a:p>
            <a:pPr marL="457200" marR="0" lvl="0" indent="-457200" algn="l" rtl="0">
              <a:spcBef>
                <a:spcPts val="0"/>
              </a:spcBef>
              <a:buClr>
                <a:schemeClr val="dk1"/>
              </a:buClr>
              <a:buSzPct val="100000"/>
              <a:buFont typeface="Arial" panose="020B0604020202020204" pitchFamily="34" charset="0"/>
              <a:buChar char="•"/>
            </a:pPr>
            <a:r>
              <a:rPr lang="en-US" sz="2800">
                <a:solidFill>
                  <a:schemeClr val="dk1"/>
                </a:solidFill>
                <a:latin typeface="PT Sans"/>
                <a:ea typeface="PT Sans"/>
                <a:cs typeface="PT Sans"/>
                <a:sym typeface="PT Sans"/>
              </a:rPr>
              <a:t>Innovations is a branch of CEAS Tribunal that works to improve the college</a:t>
            </a:r>
          </a:p>
          <a:p>
            <a:pPr marL="457200" marR="0" lvl="0" indent="-457200" algn="l" rtl="0">
              <a:spcBef>
                <a:spcPts val="0"/>
              </a:spcBef>
              <a:buClr>
                <a:schemeClr val="dk1"/>
              </a:buClr>
              <a:buSzPct val="100000"/>
              <a:buFont typeface="Arial" panose="020B0604020202020204" pitchFamily="34" charset="0"/>
              <a:buChar char="•"/>
            </a:pPr>
            <a:r>
              <a:rPr lang="en-US" sz="2800">
                <a:solidFill>
                  <a:schemeClr val="dk1"/>
                </a:solidFill>
                <a:latin typeface="PT Sans"/>
                <a:ea typeface="PT Sans"/>
                <a:cs typeface="PT Sans"/>
                <a:sym typeface="PT Sans"/>
              </a:rPr>
              <a:t>If you are interested in making our college a better place come to our meetings.</a:t>
            </a:r>
          </a:p>
          <a:p>
            <a:pPr marL="457200" marR="0" lvl="0" indent="-457200" algn="l" rtl="0">
              <a:spcBef>
                <a:spcPts val="0"/>
              </a:spcBef>
              <a:buClr>
                <a:schemeClr val="dk1"/>
              </a:buClr>
              <a:buSzPct val="100000"/>
              <a:buFont typeface="Arial" panose="020B0604020202020204" pitchFamily="34" charset="0"/>
              <a:buChar char="•"/>
            </a:pPr>
            <a:r>
              <a:rPr lang="en-US" sz="2800">
                <a:solidFill>
                  <a:schemeClr val="dk1"/>
                </a:solidFill>
                <a:latin typeface="PT Sans"/>
                <a:ea typeface="PT Sans"/>
                <a:cs typeface="PT Sans"/>
                <a:sym typeface="PT Sans"/>
              </a:rPr>
              <a:t>Our first meeting will be this Thursday 06/22/17 at 6:30pm room TBD</a:t>
            </a:r>
          </a:p>
        </p:txBody>
      </p:sp>
      <p:sp>
        <p:nvSpPr>
          <p:cNvPr id="4" name="TextBox 3"/>
          <p:cNvSpPr txBox="1"/>
          <p:nvPr/>
        </p:nvSpPr>
        <p:spPr>
          <a:xfrm>
            <a:off x="6705556" y="108609"/>
            <a:ext cx="2438444" cy="523220"/>
          </a:xfrm>
          <a:prstGeom prst="rect">
            <a:avLst/>
          </a:prstGeom>
          <a:noFill/>
        </p:spPr>
        <p:txBody>
          <a:bodyPr wrap="square" rtlCol="0">
            <a:spAutoFit/>
          </a:bodyPr>
          <a:lstStyle/>
          <a:p>
            <a:pPr algn="ctr"/>
            <a:r>
              <a:rPr lang="en-US"/>
              <a:t>Elijah </a:t>
            </a:r>
            <a:r>
              <a:rPr lang="en-US" err="1"/>
              <a:t>Ditchendorf</a:t>
            </a:r>
            <a:endParaRPr lang="en-US"/>
          </a:p>
          <a:p>
            <a:pPr algn="ctr"/>
            <a:r>
              <a:rPr lang="en-US" i="1"/>
              <a:t>ditcheeh@mail.uc.edu</a:t>
            </a:r>
          </a:p>
        </p:txBody>
      </p:sp>
    </p:spTree>
    <p:extLst>
      <p:ext uri="{BB962C8B-B14F-4D97-AF65-F5344CB8AC3E}">
        <p14:creationId xmlns:p14="http://schemas.microsoft.com/office/powerpoint/2010/main" val="2544603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a:t>Social Media</a:t>
            </a:r>
          </a:p>
        </p:txBody>
      </p:sp>
      <p:sp>
        <p:nvSpPr>
          <p:cNvPr id="3" name="Text Placeholder 2"/>
          <p:cNvSpPr>
            <a:spLocks noGrp="1"/>
          </p:cNvSpPr>
          <p:nvPr>
            <p:ph type="body" idx="1"/>
          </p:nvPr>
        </p:nvSpPr>
        <p:spPr>
          <a:xfrm>
            <a:off x="964474" y="1926494"/>
            <a:ext cx="7696244" cy="3550966"/>
          </a:xfrm>
        </p:spPr>
        <p:txBody>
          <a:bodyPr/>
          <a:lstStyle/>
          <a:p>
            <a:pPr marL="203200" indent="0">
              <a:buNone/>
            </a:pPr>
            <a:r>
              <a:rPr lang="en-US" sz="2000"/>
              <a:t>Want to get updates about events and other things happening in CEAS, and also possibly win some cool prizes? Follow us on social media!</a:t>
            </a:r>
          </a:p>
          <a:p>
            <a:pPr marL="203200" indent="0">
              <a:buNone/>
            </a:pPr>
            <a:endParaRPr lang="en-US" sz="2000"/>
          </a:p>
          <a:p>
            <a:pPr marL="203200" indent="0">
              <a:buNone/>
            </a:pPr>
            <a:endParaRPr lang="en-US" sz="2000"/>
          </a:p>
          <a:p>
            <a:pPr marL="203200" indent="0">
              <a:buNone/>
            </a:pP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44461" y="3213735"/>
            <a:ext cx="1767567" cy="176756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50884" y="3261631"/>
            <a:ext cx="2055433" cy="1671774"/>
          </a:xfrm>
          <a:prstGeom prst="rect">
            <a:avLst/>
          </a:prstGeom>
        </p:spPr>
      </p:pic>
      <p:sp>
        <p:nvSpPr>
          <p:cNvPr id="6" name="TextBox 5"/>
          <p:cNvSpPr txBox="1"/>
          <p:nvPr/>
        </p:nvSpPr>
        <p:spPr>
          <a:xfrm>
            <a:off x="1378267" y="5169683"/>
            <a:ext cx="2899954" cy="307777"/>
          </a:xfrm>
          <a:prstGeom prst="rect">
            <a:avLst/>
          </a:prstGeom>
          <a:noFill/>
        </p:spPr>
        <p:txBody>
          <a:bodyPr wrap="square" rtlCol="0">
            <a:spAutoFit/>
          </a:bodyPr>
          <a:lstStyle/>
          <a:p>
            <a:pPr algn="ctr"/>
            <a:r>
              <a:rPr lang="en-US"/>
              <a:t>https://facebook.com/UCTribunal</a:t>
            </a:r>
          </a:p>
        </p:txBody>
      </p:sp>
      <p:sp>
        <p:nvSpPr>
          <p:cNvPr id="7" name="TextBox 6"/>
          <p:cNvSpPr txBox="1"/>
          <p:nvPr/>
        </p:nvSpPr>
        <p:spPr>
          <a:xfrm>
            <a:off x="5228623" y="5169682"/>
            <a:ext cx="2899954" cy="307777"/>
          </a:xfrm>
          <a:prstGeom prst="rect">
            <a:avLst/>
          </a:prstGeom>
          <a:noFill/>
        </p:spPr>
        <p:txBody>
          <a:bodyPr wrap="square" rtlCol="0">
            <a:spAutoFit/>
          </a:bodyPr>
          <a:lstStyle/>
          <a:p>
            <a:pPr algn="ctr"/>
            <a:r>
              <a:rPr lang="en-US"/>
              <a:t>@</a:t>
            </a:r>
            <a:r>
              <a:rPr lang="en-US" err="1"/>
              <a:t>UCTribunal</a:t>
            </a:r>
            <a:endParaRPr lang="en-US"/>
          </a:p>
        </p:txBody>
      </p:sp>
    </p:spTree>
    <p:extLst>
      <p:ext uri="{BB962C8B-B14F-4D97-AF65-F5344CB8AC3E}">
        <p14:creationId xmlns:p14="http://schemas.microsoft.com/office/powerpoint/2010/main" val="1304768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a:t>We Want to Hear From You!</a:t>
            </a:r>
          </a:p>
        </p:txBody>
      </p:sp>
      <p:sp>
        <p:nvSpPr>
          <p:cNvPr id="3" name="Text Placeholder 2"/>
          <p:cNvSpPr>
            <a:spLocks noGrp="1"/>
          </p:cNvSpPr>
          <p:nvPr>
            <p:ph type="body" idx="1"/>
          </p:nvPr>
        </p:nvSpPr>
        <p:spPr/>
        <p:txBody>
          <a:bodyPr/>
          <a:lstStyle/>
          <a:p>
            <a:pPr marL="203200" indent="0">
              <a:buNone/>
            </a:pPr>
            <a:r>
              <a:rPr lang="en-US" sz="2400"/>
              <a:t>Do you have an idea, question, or concern? We want to be a resource for you! You can reach us in the following ways:</a:t>
            </a:r>
          </a:p>
          <a:p>
            <a:pPr marL="203200" indent="0">
              <a:buNone/>
            </a:pPr>
            <a:endParaRPr lang="en-US" sz="900"/>
          </a:p>
          <a:p>
            <a:r>
              <a:rPr lang="en-US" sz="2400"/>
              <a:t> Engaging with our social media accounts</a:t>
            </a:r>
          </a:p>
          <a:p>
            <a:r>
              <a:rPr lang="en-US" sz="2400"/>
              <a:t> Emailing any one of our exec members (the full list is on our website at tribunal.uc.edu)</a:t>
            </a:r>
          </a:p>
          <a:p>
            <a:r>
              <a:rPr lang="en-US" sz="2400"/>
              <a:t> Stopping by our office in 650 Baldwin</a:t>
            </a:r>
          </a:p>
        </p:txBody>
      </p:sp>
    </p:spTree>
    <p:extLst>
      <p:ext uri="{BB962C8B-B14F-4D97-AF65-F5344CB8AC3E}">
        <p14:creationId xmlns:p14="http://schemas.microsoft.com/office/powerpoint/2010/main" val="40495402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a:t>Meeting Food</a:t>
            </a:r>
          </a:p>
        </p:txBody>
      </p:sp>
      <p:sp>
        <p:nvSpPr>
          <p:cNvPr id="3" name="Text Placeholder 2"/>
          <p:cNvSpPr>
            <a:spLocks noGrp="1"/>
          </p:cNvSpPr>
          <p:nvPr>
            <p:ph type="body" idx="1"/>
          </p:nvPr>
        </p:nvSpPr>
        <p:spPr/>
        <p:txBody>
          <a:bodyPr/>
          <a:lstStyle/>
          <a:p>
            <a:pPr marL="457200" indent="-254000"/>
            <a:r>
              <a:rPr lang="en-US" sz="2400"/>
              <a:t>Tribunal is know purchasing a variety of food for our meetings</a:t>
            </a:r>
          </a:p>
          <a:p>
            <a:pPr marL="457200" indent="-254000"/>
            <a:r>
              <a:rPr lang="en-US" sz="2400"/>
              <a:t>We are trying to differentiate our food from many other clubs that have pizza at there meetings</a:t>
            </a:r>
          </a:p>
          <a:p>
            <a:pPr marL="457200" indent="-254000"/>
            <a:r>
              <a:rPr lang="en-US" sz="2400"/>
              <a:t>If you have suggestions for food send them to </a:t>
            </a:r>
            <a:r>
              <a:rPr lang="en-US" sz="2400">
                <a:hlinkClick r:id="rId2"/>
              </a:rPr>
              <a:t>uc.eas.tribunal@gmail.com</a:t>
            </a:r>
            <a:r>
              <a:rPr lang="en-US" sz="2400"/>
              <a:t> </a:t>
            </a:r>
          </a:p>
        </p:txBody>
      </p:sp>
    </p:spTree>
    <p:extLst>
      <p:ext uri="{BB962C8B-B14F-4D97-AF65-F5344CB8AC3E}">
        <p14:creationId xmlns:p14="http://schemas.microsoft.com/office/powerpoint/2010/main" val="3714574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sp>
        <p:nvSpPr>
          <p:cNvPr id="366" name="Shape 366"/>
          <p:cNvSpPr txBox="1">
            <a:spLocks noGrp="1"/>
          </p:cNvSpPr>
          <p:nvPr>
            <p:ph type="ctrTitle"/>
          </p:nvPr>
        </p:nvSpPr>
        <p:spPr>
          <a:xfrm>
            <a:off x="986881" y="1141714"/>
            <a:ext cx="7935098" cy="990601"/>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0" i="0" u="none" strike="noStrike" cap="none">
                <a:solidFill>
                  <a:schemeClr val="dk2"/>
                </a:solidFill>
                <a:latin typeface="PT Sans"/>
                <a:ea typeface="PT Sans"/>
                <a:cs typeface="PT Sans"/>
                <a:sym typeface="PT Sans"/>
              </a:rPr>
              <a:t>Next Meeting: </a:t>
            </a:r>
            <a:r>
              <a:rPr lang="en-US" sz="4400">
                <a:solidFill>
                  <a:schemeClr val="dk2"/>
                </a:solidFill>
                <a:latin typeface="PT Sans"/>
                <a:ea typeface="PT Sans"/>
                <a:cs typeface="PT Sans"/>
                <a:sym typeface="PT Sans"/>
              </a:rPr>
              <a:t>July 17</a:t>
            </a:r>
            <a:r>
              <a:rPr lang="en-US" sz="4400" baseline="30000">
                <a:solidFill>
                  <a:schemeClr val="dk2"/>
                </a:solidFill>
                <a:latin typeface="PT Sans"/>
                <a:ea typeface="PT Sans"/>
                <a:cs typeface="PT Sans"/>
                <a:sym typeface="PT Sans"/>
              </a:rPr>
              <a:t>th</a:t>
            </a:r>
            <a:r>
              <a:rPr lang="en-US" sz="4400">
                <a:solidFill>
                  <a:schemeClr val="dk2"/>
                </a:solidFill>
                <a:latin typeface="PT Sans"/>
                <a:ea typeface="PT Sans"/>
                <a:cs typeface="PT Sans"/>
                <a:sym typeface="PT Sans"/>
              </a:rPr>
              <a:t>!</a:t>
            </a:r>
            <a:endParaRPr lang="en-US" sz="4400" b="0" i="0" u="none" strike="noStrike" cap="none">
              <a:solidFill>
                <a:schemeClr val="dk2"/>
              </a:solidFill>
              <a:latin typeface="PT Sans"/>
              <a:ea typeface="PT Sans"/>
              <a:cs typeface="PT Sans"/>
              <a:sym typeface="PT Sans"/>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6930" y="2522628"/>
            <a:ext cx="5715000" cy="29622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txBox="1">
            <a:spLocks noGrp="1"/>
          </p:cNvSpPr>
          <p:nvPr>
            <p:ph type="title"/>
          </p:nvPr>
        </p:nvSpPr>
        <p:spPr>
          <a:xfrm>
            <a:off x="1295400" y="609833"/>
            <a:ext cx="7696244" cy="1143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i="0" u="none" strike="noStrike" cap="none">
                <a:solidFill>
                  <a:schemeClr val="dk2"/>
                </a:solidFill>
                <a:latin typeface="PT Sans"/>
                <a:ea typeface="PT Sans"/>
                <a:cs typeface="PT Sans"/>
                <a:sym typeface="PT Sans"/>
              </a:rPr>
              <a:t>Agenda</a:t>
            </a:r>
          </a:p>
        </p:txBody>
      </p:sp>
      <p:sp>
        <p:nvSpPr>
          <p:cNvPr id="249" name="Shape 249"/>
          <p:cNvSpPr txBox="1">
            <a:spLocks noGrp="1"/>
          </p:cNvSpPr>
          <p:nvPr>
            <p:ph type="body" idx="1"/>
          </p:nvPr>
        </p:nvSpPr>
        <p:spPr>
          <a:xfrm>
            <a:off x="975093" y="2131145"/>
            <a:ext cx="8016551" cy="3550966"/>
          </a:xfrm>
          <a:prstGeom prst="rect">
            <a:avLst/>
          </a:prstGeom>
          <a:noFill/>
          <a:ln>
            <a:noFill/>
          </a:ln>
        </p:spPr>
        <p:txBody>
          <a:bodyPr lIns="91425" tIns="45700" rIns="91425" bIns="45700" anchor="t" anchorCtr="0">
            <a:noAutofit/>
          </a:bodyPr>
          <a:lstStyle/>
          <a:p>
            <a:pPr marL="457200" indent="-457200">
              <a:spcBef>
                <a:spcPts val="320"/>
              </a:spcBef>
              <a:buSzPct val="100000"/>
            </a:pPr>
            <a:r>
              <a:rPr lang="en-US" sz="3600" err="1">
                <a:solidFill>
                  <a:schemeClr val="dk1"/>
                </a:solidFill>
                <a:latin typeface="PT Sans"/>
                <a:ea typeface="PT Sans"/>
                <a:cs typeface="PT Sans"/>
                <a:sym typeface="PT Sans"/>
              </a:rPr>
              <a:t>Hyperloop</a:t>
            </a:r>
            <a:r>
              <a:rPr lang="en-US" sz="3600">
                <a:solidFill>
                  <a:schemeClr val="dk1"/>
                </a:solidFill>
                <a:latin typeface="PT Sans"/>
                <a:ea typeface="PT Sans"/>
                <a:cs typeface="PT Sans"/>
                <a:sym typeface="PT Sans"/>
              </a:rPr>
              <a:t> UC Presentation</a:t>
            </a:r>
          </a:p>
          <a:p>
            <a:pPr marL="457200" marR="0" lvl="0" indent="-457200" algn="l" rtl="0">
              <a:lnSpc>
                <a:spcPct val="100000"/>
              </a:lnSpc>
              <a:spcBef>
                <a:spcPts val="320"/>
              </a:spcBef>
              <a:spcAft>
                <a:spcPts val="0"/>
              </a:spcAft>
              <a:buSzPct val="100000"/>
            </a:pPr>
            <a:r>
              <a:rPr lang="en-US" sz="3600">
                <a:solidFill>
                  <a:schemeClr val="dk1"/>
                </a:solidFill>
                <a:latin typeface="PT Sans"/>
                <a:ea typeface="PT Sans"/>
                <a:cs typeface="PT Sans"/>
                <a:sym typeface="PT Sans"/>
              </a:rPr>
              <a:t>Our Purpose</a:t>
            </a:r>
          </a:p>
          <a:p>
            <a:pPr marL="457200" marR="0" lvl="0" indent="-457200" algn="l" rtl="0">
              <a:lnSpc>
                <a:spcPct val="100000"/>
              </a:lnSpc>
              <a:spcBef>
                <a:spcPts val="320"/>
              </a:spcBef>
              <a:spcAft>
                <a:spcPts val="0"/>
              </a:spcAft>
              <a:buSzPct val="100000"/>
            </a:pPr>
            <a:r>
              <a:rPr lang="en-US" sz="3600">
                <a:solidFill>
                  <a:schemeClr val="dk1"/>
                </a:solidFill>
                <a:latin typeface="PT Sans"/>
                <a:ea typeface="PT Sans"/>
                <a:cs typeface="PT Sans"/>
                <a:sym typeface="PT Sans"/>
              </a:rPr>
              <a:t>Committee Overviews</a:t>
            </a:r>
          </a:p>
          <a:p>
            <a:pPr marL="457200" marR="0" lvl="0" indent="-457200" algn="l" rtl="0">
              <a:lnSpc>
                <a:spcPct val="100000"/>
              </a:lnSpc>
              <a:spcBef>
                <a:spcPts val="320"/>
              </a:spcBef>
              <a:spcAft>
                <a:spcPts val="0"/>
              </a:spcAft>
              <a:buClr>
                <a:schemeClr val="dk1"/>
              </a:buClr>
              <a:buSzPct val="100000"/>
              <a:buFont typeface="PT Sans"/>
            </a:pPr>
            <a:r>
              <a:rPr lang="en-US" sz="3600">
                <a:solidFill>
                  <a:schemeClr val="dk1"/>
                </a:solidFill>
                <a:latin typeface="PT Sans"/>
                <a:ea typeface="PT Sans"/>
                <a:cs typeface="PT Sans"/>
                <a:sym typeface="PT Sans"/>
              </a:rPr>
              <a:t>CEAS Tribunal Events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xfrm>
            <a:off x="1295400" y="609833"/>
            <a:ext cx="7696200" cy="11429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err="1">
                <a:solidFill>
                  <a:schemeClr val="dk2"/>
                </a:solidFill>
                <a:latin typeface="PT Sans"/>
                <a:ea typeface="PT Sans"/>
                <a:cs typeface="PT Sans"/>
                <a:sym typeface="PT Sans"/>
              </a:rPr>
              <a:t>Hyperloop</a:t>
            </a:r>
            <a:r>
              <a:rPr lang="en-US" sz="4400" b="1">
                <a:solidFill>
                  <a:schemeClr val="dk2"/>
                </a:solidFill>
                <a:latin typeface="PT Sans"/>
                <a:ea typeface="PT Sans"/>
                <a:cs typeface="PT Sans"/>
                <a:sym typeface="PT Sans"/>
              </a:rPr>
              <a:t> UC</a:t>
            </a:r>
          </a:p>
        </p:txBody>
      </p:sp>
      <p:sp>
        <p:nvSpPr>
          <p:cNvPr id="261" name="Shape 261"/>
          <p:cNvSpPr txBox="1"/>
          <p:nvPr/>
        </p:nvSpPr>
        <p:spPr>
          <a:xfrm>
            <a:off x="992776" y="2108950"/>
            <a:ext cx="8151173" cy="3293100"/>
          </a:xfrm>
          <a:prstGeom prst="rect">
            <a:avLst/>
          </a:prstGeom>
          <a:noFill/>
          <a:ln>
            <a:noFill/>
          </a:ln>
        </p:spPr>
        <p:txBody>
          <a:bodyPr lIns="91425" tIns="45700" rIns="91425" bIns="45700" anchor="t" anchorCtr="0">
            <a:noAutofit/>
          </a:bodyPr>
          <a:lstStyle/>
          <a:p>
            <a:pPr marR="0" lvl="0" algn="l" rtl="0">
              <a:spcBef>
                <a:spcPts val="0"/>
              </a:spcBef>
              <a:buClr>
                <a:schemeClr val="dk1"/>
              </a:buClr>
              <a:buSzPct val="100000"/>
            </a:pPr>
            <a:endParaRPr lang="en-US" sz="2800">
              <a:solidFill>
                <a:schemeClr val="dk1"/>
              </a:solidFill>
              <a:latin typeface="PT Sans"/>
              <a:ea typeface="PT Sans"/>
              <a:cs typeface="PT Sans"/>
              <a:sym typeface="PT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xfrm>
            <a:off x="1295400" y="609833"/>
            <a:ext cx="7696200" cy="11429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US" sz="4400" b="1">
                <a:solidFill>
                  <a:schemeClr val="dk2"/>
                </a:solidFill>
                <a:latin typeface="PT Sans"/>
                <a:ea typeface="PT Sans"/>
                <a:cs typeface="PT Sans"/>
                <a:sym typeface="PT Sans"/>
              </a:rPr>
              <a:t>Our Purpose</a:t>
            </a:r>
          </a:p>
        </p:txBody>
      </p:sp>
      <p:sp>
        <p:nvSpPr>
          <p:cNvPr id="261" name="Shape 261"/>
          <p:cNvSpPr txBox="1"/>
          <p:nvPr/>
        </p:nvSpPr>
        <p:spPr>
          <a:xfrm>
            <a:off x="992776" y="2108950"/>
            <a:ext cx="8151173" cy="3293100"/>
          </a:xfrm>
          <a:prstGeom prst="rect">
            <a:avLst/>
          </a:prstGeom>
          <a:noFill/>
          <a:ln>
            <a:noFill/>
          </a:ln>
        </p:spPr>
        <p:txBody>
          <a:bodyPr lIns="91425" tIns="45700" rIns="91425" bIns="45700" anchor="t" anchorCtr="0">
            <a:noAutofit/>
          </a:bodyPr>
          <a:lstStyle/>
          <a:p>
            <a:pPr marL="285750" marR="0" lvl="0" indent="-311150" algn="l" rtl="0">
              <a:spcBef>
                <a:spcPts val="0"/>
              </a:spcBef>
              <a:buClr>
                <a:schemeClr val="dk1"/>
              </a:buClr>
              <a:buSzPct val="100000"/>
              <a:buFont typeface="Arial"/>
              <a:buChar char="•"/>
            </a:pPr>
            <a:r>
              <a:rPr lang="en-US" sz="3200">
                <a:solidFill>
                  <a:schemeClr val="dk1"/>
                </a:solidFill>
                <a:latin typeface="PT Sans"/>
                <a:ea typeface="PT Sans"/>
                <a:cs typeface="PT Sans"/>
                <a:sym typeface="PT Sans"/>
              </a:rPr>
              <a:t>We serve as the </a:t>
            </a:r>
            <a:r>
              <a:rPr lang="en-US" sz="3200" b="0" i="0" u="none" strike="noStrike" cap="none">
                <a:solidFill>
                  <a:schemeClr val="dk1"/>
                </a:solidFill>
                <a:latin typeface="PT Sans"/>
                <a:ea typeface="PT Sans"/>
                <a:cs typeface="PT Sans"/>
                <a:sym typeface="PT Sans"/>
              </a:rPr>
              <a:t>CEAS Branch of Student Government</a:t>
            </a:r>
          </a:p>
          <a:p>
            <a:pPr marL="285750" marR="0" lvl="0" indent="-311150" algn="l" rtl="0">
              <a:spcBef>
                <a:spcPts val="0"/>
              </a:spcBef>
              <a:buClr>
                <a:schemeClr val="dk1"/>
              </a:buClr>
              <a:buSzPct val="100000"/>
              <a:buFont typeface="Arial"/>
              <a:buChar char="•"/>
            </a:pPr>
            <a:r>
              <a:rPr lang="en-US" sz="3200" b="0" i="0" u="none" strike="noStrike" cap="none">
                <a:solidFill>
                  <a:schemeClr val="dk1"/>
                </a:solidFill>
                <a:latin typeface="PT Sans"/>
                <a:ea typeface="PT Sans"/>
                <a:cs typeface="PT Sans"/>
                <a:sym typeface="PT Sans"/>
              </a:rPr>
              <a:t>What we do:</a:t>
            </a:r>
          </a:p>
          <a:p>
            <a:pPr marL="1028700" marR="0" lvl="1" indent="-571500" algn="l" rtl="0">
              <a:spcBef>
                <a:spcPts val="0"/>
              </a:spcBef>
              <a:buClr>
                <a:schemeClr val="dk1"/>
              </a:buClr>
              <a:buSzPct val="100000"/>
              <a:buFont typeface="Wingdings" panose="05000000000000000000" pitchFamily="2" charset="2"/>
              <a:buChar char="§"/>
            </a:pPr>
            <a:r>
              <a:rPr lang="en-US" sz="2800">
                <a:solidFill>
                  <a:schemeClr val="dk1"/>
                </a:solidFill>
                <a:latin typeface="PT Sans"/>
                <a:ea typeface="PT Sans"/>
                <a:cs typeface="PT Sans"/>
                <a:sym typeface="PT Sans"/>
              </a:rPr>
              <a:t>Academic Representation</a:t>
            </a:r>
          </a:p>
          <a:p>
            <a:pPr marL="1028700" marR="0" lvl="1" indent="-571500" algn="l" rtl="0">
              <a:spcBef>
                <a:spcPts val="0"/>
              </a:spcBef>
              <a:buClr>
                <a:schemeClr val="dk1"/>
              </a:buClr>
              <a:buSzPct val="100000"/>
              <a:buFont typeface="Wingdings" panose="05000000000000000000" pitchFamily="2" charset="2"/>
              <a:buChar char="§"/>
            </a:pPr>
            <a:r>
              <a:rPr lang="en-US" sz="2800">
                <a:solidFill>
                  <a:schemeClr val="dk1"/>
                </a:solidFill>
                <a:latin typeface="PT Sans"/>
                <a:ea typeface="PT Sans"/>
                <a:cs typeface="PT Sans"/>
                <a:sym typeface="PT Sans"/>
              </a:rPr>
              <a:t>Fun Programs and Events</a:t>
            </a:r>
          </a:p>
          <a:p>
            <a:pPr marL="1028700" marR="0" lvl="1" indent="-571500" algn="l" rtl="0">
              <a:spcBef>
                <a:spcPts val="0"/>
              </a:spcBef>
              <a:buClr>
                <a:schemeClr val="dk1"/>
              </a:buClr>
              <a:buSzPct val="100000"/>
              <a:buFont typeface="Wingdings" panose="05000000000000000000" pitchFamily="2" charset="2"/>
              <a:buChar char="§"/>
            </a:pPr>
            <a:r>
              <a:rPr lang="en-US" sz="2800">
                <a:solidFill>
                  <a:schemeClr val="dk1"/>
                </a:solidFill>
                <a:latin typeface="PT Sans"/>
                <a:ea typeface="PT Sans"/>
                <a:cs typeface="PT Sans"/>
                <a:sym typeface="PT Sans"/>
              </a:rPr>
              <a:t>Initiatives that better student experience in CEAS</a:t>
            </a:r>
          </a:p>
        </p:txBody>
      </p:sp>
    </p:spTree>
    <p:extLst>
      <p:ext uri="{BB962C8B-B14F-4D97-AF65-F5344CB8AC3E}">
        <p14:creationId xmlns:p14="http://schemas.microsoft.com/office/powerpoint/2010/main" val="199057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0696" y="244073"/>
            <a:ext cx="7696244" cy="1143000"/>
          </a:xfrm>
        </p:spPr>
        <p:txBody>
          <a:bodyPr/>
          <a:lstStyle/>
          <a:p>
            <a:r>
              <a:rPr lang="en-US" sz="4400" b="1"/>
              <a:t>Organizational Chart</a:t>
            </a:r>
          </a:p>
        </p:txBody>
      </p:sp>
      <p:pic>
        <p:nvPicPr>
          <p:cNvPr id="4" name="Picture 3"/>
          <p:cNvPicPr>
            <a:picLocks noChangeAspect="1"/>
          </p:cNvPicPr>
          <p:nvPr/>
        </p:nvPicPr>
        <p:blipFill rotWithShape="1">
          <a:blip r:embed="rId2"/>
          <a:srcRect t="-2" b="-2"/>
          <a:stretch/>
        </p:blipFill>
        <p:spPr>
          <a:xfrm>
            <a:off x="1587394" y="1752833"/>
            <a:ext cx="6882848" cy="4354514"/>
          </a:xfrm>
          <a:prstGeom prst="snip2DiagRect">
            <a:avLst>
              <a:gd name="adj1" fmla="val 0"/>
              <a:gd name="adj2" fmla="val 6234"/>
            </a:avLst>
          </a:prstGeom>
        </p:spPr>
      </p:pic>
    </p:spTree>
    <p:extLst>
      <p:ext uri="{BB962C8B-B14F-4D97-AF65-F5344CB8AC3E}">
        <p14:creationId xmlns:p14="http://schemas.microsoft.com/office/powerpoint/2010/main" val="2397954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a:t>Officers</a:t>
            </a:r>
          </a:p>
        </p:txBody>
      </p:sp>
      <p:sp>
        <p:nvSpPr>
          <p:cNvPr id="3" name="Text Placeholder 2"/>
          <p:cNvSpPr>
            <a:spLocks noGrp="1"/>
          </p:cNvSpPr>
          <p:nvPr>
            <p:ph type="body" idx="1"/>
          </p:nvPr>
        </p:nvSpPr>
        <p:spPr/>
        <p:txBody>
          <a:bodyPr/>
          <a:lstStyle/>
          <a:p>
            <a:pPr marL="203200" indent="0">
              <a:buNone/>
            </a:pPr>
            <a:r>
              <a:rPr lang="en-US" sz="2000" b="1"/>
              <a:t>President</a:t>
            </a:r>
            <a:r>
              <a:rPr lang="en-US" sz="2000"/>
              <a:t>				Dane Sowers</a:t>
            </a:r>
          </a:p>
          <a:p>
            <a:pPr marL="203200" indent="0">
              <a:buNone/>
            </a:pPr>
            <a:r>
              <a:rPr lang="en-US" sz="2000" b="1"/>
              <a:t>VP of Collegiate Affairs</a:t>
            </a:r>
            <a:r>
              <a:rPr lang="en-US" sz="2000"/>
              <a:t>		Chris Stone</a:t>
            </a:r>
          </a:p>
          <a:p>
            <a:pPr marL="203200" indent="0">
              <a:buNone/>
            </a:pPr>
            <a:r>
              <a:rPr lang="en-US" sz="2000" b="1"/>
              <a:t>VP of Events</a:t>
            </a:r>
            <a:r>
              <a:rPr lang="en-US" sz="2000"/>
              <a:t>				Emma Lowe</a:t>
            </a:r>
          </a:p>
          <a:p>
            <a:pPr marL="203200" indent="0">
              <a:buNone/>
            </a:pPr>
            <a:r>
              <a:rPr lang="en-US" sz="2000" b="1"/>
              <a:t>Chief of Staff	</a:t>
            </a:r>
            <a:r>
              <a:rPr lang="en-US" sz="2000"/>
              <a:t>			Ashley Ramsey</a:t>
            </a:r>
          </a:p>
          <a:p>
            <a:pPr marL="203200" indent="0">
              <a:buNone/>
            </a:pPr>
            <a:r>
              <a:rPr lang="en-US" sz="2000" b="1"/>
              <a:t>Treasurer</a:t>
            </a:r>
            <a:r>
              <a:rPr lang="en-US" sz="2000"/>
              <a:t>				Jim </a:t>
            </a:r>
            <a:r>
              <a:rPr lang="en-US" sz="2000" err="1"/>
              <a:t>Ohler</a:t>
            </a:r>
            <a:endParaRPr lang="en-US" sz="2000"/>
          </a:p>
          <a:p>
            <a:pPr marL="203200" indent="0">
              <a:buNone/>
            </a:pPr>
            <a:r>
              <a:rPr lang="en-US" sz="2000" b="1"/>
              <a:t>Senators</a:t>
            </a:r>
            <a:r>
              <a:rPr lang="en-US" sz="2000"/>
              <a:t>				Chris Stone</a:t>
            </a:r>
          </a:p>
          <a:p>
            <a:pPr marL="203200" indent="0">
              <a:buNone/>
            </a:pPr>
            <a:r>
              <a:rPr lang="en-US" sz="2000"/>
              <a:t>					Emma Lowe</a:t>
            </a:r>
          </a:p>
          <a:p>
            <a:pPr marL="203200" indent="0">
              <a:buNone/>
            </a:pPr>
            <a:endParaRPr lang="en-US"/>
          </a:p>
        </p:txBody>
      </p:sp>
    </p:spTree>
    <p:extLst>
      <p:ext uri="{BB962C8B-B14F-4D97-AF65-F5344CB8AC3E}">
        <p14:creationId xmlns:p14="http://schemas.microsoft.com/office/powerpoint/2010/main" val="3373131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951" y="517264"/>
            <a:ext cx="7162844" cy="1143000"/>
          </a:xfrm>
        </p:spPr>
        <p:txBody>
          <a:bodyPr/>
          <a:lstStyle/>
          <a:p>
            <a:r>
              <a:rPr lang="en-US" sz="4400" b="1"/>
              <a:t>Senate Report</a:t>
            </a:r>
          </a:p>
        </p:txBody>
      </p:sp>
      <p:sp>
        <p:nvSpPr>
          <p:cNvPr id="3" name="Content Placeholder 2"/>
          <p:cNvSpPr>
            <a:spLocks noGrp="1"/>
          </p:cNvSpPr>
          <p:nvPr>
            <p:ph idx="1"/>
          </p:nvPr>
        </p:nvSpPr>
        <p:spPr>
          <a:xfrm>
            <a:off x="1022020" y="1660264"/>
            <a:ext cx="7969624" cy="3550967"/>
          </a:xfrm>
        </p:spPr>
        <p:txBody>
          <a:bodyPr/>
          <a:lstStyle/>
          <a:p>
            <a:pPr marL="457200" indent="-254000"/>
            <a:r>
              <a:rPr lang="en-US" sz="2400"/>
              <a:t>Senate approved 6 bills at our meeting last week</a:t>
            </a:r>
          </a:p>
          <a:p>
            <a:pPr marL="914400" lvl="1" indent="-277813"/>
            <a:r>
              <a:rPr lang="en-US" sz="2000" err="1"/>
              <a:t>Bearcountability</a:t>
            </a:r>
            <a:r>
              <a:rPr lang="en-US" sz="2000"/>
              <a:t>: 10% Retreat Spending Cap</a:t>
            </a:r>
          </a:p>
          <a:p>
            <a:pPr marL="914400" lvl="1" indent="-277813"/>
            <a:r>
              <a:rPr lang="en-US" sz="2000" err="1"/>
              <a:t>Bearcountability</a:t>
            </a:r>
            <a:r>
              <a:rPr lang="en-US" sz="2000"/>
              <a:t>: $3000 Appropriation Notification</a:t>
            </a:r>
          </a:p>
          <a:p>
            <a:pPr marL="914400" lvl="1" indent="-277813"/>
            <a:r>
              <a:rPr lang="en-US" sz="2000"/>
              <a:t>Constitution and By-laws Updates</a:t>
            </a:r>
          </a:p>
          <a:p>
            <a:pPr marL="914400" lvl="1" indent="-277813"/>
            <a:r>
              <a:rPr lang="en-US" sz="2000"/>
              <a:t>New Website Appropriations Bill</a:t>
            </a:r>
          </a:p>
          <a:p>
            <a:pPr marL="914400" lvl="1" indent="-277813"/>
            <a:r>
              <a:rPr lang="en-US" sz="2000"/>
              <a:t>Women in SG Resolution Bill</a:t>
            </a:r>
          </a:p>
          <a:p>
            <a:pPr marL="914400" lvl="1" indent="-277813"/>
            <a:r>
              <a:rPr lang="en-US" sz="2000"/>
              <a:t>SG retreat Appropriations bill</a:t>
            </a:r>
          </a:p>
          <a:p>
            <a:pPr marL="1314450" lvl="2" indent="-277813"/>
            <a:r>
              <a:rPr lang="en-US" sz="2000"/>
              <a:t>Retreat will cost $4,572</a:t>
            </a:r>
          </a:p>
          <a:p>
            <a:pPr marL="1314450" lvl="2" indent="-277813"/>
            <a:r>
              <a:rPr lang="en-US" sz="2000"/>
              <a:t>July 22-23 in Columbus</a:t>
            </a:r>
          </a:p>
        </p:txBody>
      </p:sp>
      <p:sp>
        <p:nvSpPr>
          <p:cNvPr id="4" name="TextBox 3"/>
          <p:cNvSpPr txBox="1"/>
          <p:nvPr/>
        </p:nvSpPr>
        <p:spPr>
          <a:xfrm>
            <a:off x="6364941" y="147932"/>
            <a:ext cx="2626703" cy="738664"/>
          </a:xfrm>
          <a:prstGeom prst="rect">
            <a:avLst/>
          </a:prstGeom>
          <a:noFill/>
        </p:spPr>
        <p:txBody>
          <a:bodyPr wrap="square" rtlCol="0">
            <a:spAutoFit/>
          </a:bodyPr>
          <a:lstStyle/>
          <a:p>
            <a:pPr algn="ctr"/>
            <a:r>
              <a:rPr lang="en-US"/>
              <a:t>Chris Stone and Emma Lowe</a:t>
            </a:r>
          </a:p>
          <a:p>
            <a:pPr algn="ctr"/>
            <a:r>
              <a:rPr lang="en-US" i="1">
                <a:hlinkClick r:id="rId2"/>
              </a:rPr>
              <a:t>stonec5@mail.uc.edu</a:t>
            </a:r>
            <a:endParaRPr lang="en-US" i="1"/>
          </a:p>
          <a:p>
            <a:pPr algn="ctr"/>
            <a:r>
              <a:rPr lang="en-US" i="1">
                <a:hlinkClick r:id="rId3"/>
              </a:rPr>
              <a:t>loweea@mail.uc.edu</a:t>
            </a:r>
            <a:r>
              <a:rPr lang="en-US" i="1"/>
              <a:t> </a:t>
            </a:r>
          </a:p>
        </p:txBody>
      </p:sp>
    </p:spTree>
    <p:extLst>
      <p:ext uri="{BB962C8B-B14F-4D97-AF65-F5344CB8AC3E}">
        <p14:creationId xmlns:p14="http://schemas.microsoft.com/office/powerpoint/2010/main" val="3781770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a:t>Committee Chairs</a:t>
            </a:r>
          </a:p>
        </p:txBody>
      </p:sp>
      <p:sp>
        <p:nvSpPr>
          <p:cNvPr id="3" name="Text Placeholder 2"/>
          <p:cNvSpPr>
            <a:spLocks noGrp="1"/>
          </p:cNvSpPr>
          <p:nvPr>
            <p:ph type="body" idx="1"/>
          </p:nvPr>
        </p:nvSpPr>
        <p:spPr>
          <a:xfrm>
            <a:off x="1295400" y="1752833"/>
            <a:ext cx="7696244" cy="3550966"/>
          </a:xfrm>
        </p:spPr>
        <p:txBody>
          <a:bodyPr/>
          <a:lstStyle/>
          <a:p>
            <a:pPr marL="203200" indent="0">
              <a:spcBef>
                <a:spcPts val="200"/>
              </a:spcBef>
              <a:buNone/>
            </a:pPr>
            <a:r>
              <a:rPr lang="en-US" sz="1800" b="1"/>
              <a:t>Academic Affairs</a:t>
            </a:r>
            <a:r>
              <a:rPr lang="en-US" sz="1800"/>
              <a:t>			Katie Feeney</a:t>
            </a:r>
          </a:p>
          <a:p>
            <a:pPr marL="203200" indent="0">
              <a:spcBef>
                <a:spcPts val="200"/>
              </a:spcBef>
              <a:buNone/>
            </a:pPr>
            <a:r>
              <a:rPr lang="en-US" sz="1800" b="1"/>
              <a:t>Career Development</a:t>
            </a:r>
            <a:r>
              <a:rPr lang="en-US" sz="1800"/>
              <a:t>			Nathan </a:t>
            </a:r>
            <a:r>
              <a:rPr lang="en-US" sz="1800" err="1"/>
              <a:t>Hamit</a:t>
            </a:r>
            <a:endParaRPr lang="en-US" sz="1800"/>
          </a:p>
          <a:p>
            <a:pPr marL="203200" indent="0">
              <a:spcBef>
                <a:spcPts val="200"/>
              </a:spcBef>
              <a:buNone/>
            </a:pPr>
            <a:r>
              <a:rPr lang="en-US" sz="1800"/>
              <a:t>					Grant Schroeder</a:t>
            </a:r>
          </a:p>
          <a:p>
            <a:pPr marL="203200" indent="0">
              <a:spcBef>
                <a:spcPts val="200"/>
              </a:spcBef>
              <a:buNone/>
            </a:pPr>
            <a:r>
              <a:rPr lang="en-US" sz="1800" b="1"/>
              <a:t>Communications</a:t>
            </a:r>
            <a:r>
              <a:rPr lang="en-US" sz="1800"/>
              <a:t>			Alex Hoffman</a:t>
            </a:r>
          </a:p>
          <a:p>
            <a:pPr marL="203200" indent="0">
              <a:spcBef>
                <a:spcPts val="200"/>
              </a:spcBef>
              <a:buNone/>
            </a:pPr>
            <a:r>
              <a:rPr lang="en-US" sz="1800" b="1"/>
              <a:t>ESOC</a:t>
            </a:r>
            <a:r>
              <a:rPr lang="en-US" sz="1800"/>
              <a:t>					Ezra Babcock</a:t>
            </a:r>
          </a:p>
          <a:p>
            <a:pPr marL="203200" indent="0">
              <a:spcBef>
                <a:spcPts val="200"/>
              </a:spcBef>
              <a:buNone/>
            </a:pPr>
            <a:r>
              <a:rPr lang="en-US" sz="1800" b="1" err="1"/>
              <a:t>EWeek</a:t>
            </a:r>
            <a:r>
              <a:rPr lang="en-US" sz="1800"/>
              <a:t>				Kristen </a:t>
            </a:r>
            <a:r>
              <a:rPr lang="en-US" sz="1800" err="1"/>
              <a:t>Urasek</a:t>
            </a:r>
            <a:endParaRPr lang="en-US" sz="1800"/>
          </a:p>
          <a:p>
            <a:pPr marL="203200" indent="0">
              <a:spcBef>
                <a:spcPts val="200"/>
              </a:spcBef>
              <a:buNone/>
            </a:pPr>
            <a:r>
              <a:rPr lang="en-US" sz="1800" b="1"/>
              <a:t>FELD</a:t>
            </a:r>
            <a:r>
              <a:rPr lang="en-US" sz="1800"/>
              <a:t>					Konnor Barnes</a:t>
            </a:r>
          </a:p>
          <a:p>
            <a:pPr marL="203200" indent="0">
              <a:spcBef>
                <a:spcPts val="200"/>
              </a:spcBef>
              <a:buNone/>
            </a:pPr>
            <a:r>
              <a:rPr lang="en-US" sz="1800" b="1"/>
              <a:t>Innovation</a:t>
            </a:r>
            <a:r>
              <a:rPr lang="en-US" sz="1800"/>
              <a:t>				Elijah </a:t>
            </a:r>
            <a:r>
              <a:rPr lang="en-US" sz="1800" err="1"/>
              <a:t>Ditchendorf</a:t>
            </a:r>
            <a:endParaRPr lang="en-US" sz="1800"/>
          </a:p>
          <a:p>
            <a:pPr marL="203200" indent="0">
              <a:spcBef>
                <a:spcPts val="200"/>
              </a:spcBef>
              <a:buNone/>
            </a:pPr>
            <a:r>
              <a:rPr lang="en-US" sz="1800" b="1"/>
              <a:t>Luau</a:t>
            </a:r>
            <a:r>
              <a:rPr lang="en-US" sz="1800"/>
              <a:t>					Nick </a:t>
            </a:r>
            <a:r>
              <a:rPr lang="en-US" sz="1800" err="1"/>
              <a:t>Oslin</a:t>
            </a:r>
            <a:endParaRPr lang="en-US" sz="1800"/>
          </a:p>
          <a:p>
            <a:pPr marL="203200" indent="0">
              <a:spcBef>
                <a:spcPts val="200"/>
              </a:spcBef>
              <a:buNone/>
            </a:pPr>
            <a:r>
              <a:rPr lang="en-US" sz="1800" b="1"/>
              <a:t>Mentorship</a:t>
            </a:r>
            <a:r>
              <a:rPr lang="en-US" sz="1800"/>
              <a:t>				Emily </a:t>
            </a:r>
            <a:r>
              <a:rPr lang="en-US" sz="1800" err="1"/>
              <a:t>Demjanenko</a:t>
            </a:r>
            <a:endParaRPr lang="en-US" sz="1800"/>
          </a:p>
          <a:p>
            <a:pPr marL="203200" indent="0">
              <a:spcBef>
                <a:spcPts val="200"/>
              </a:spcBef>
              <a:buNone/>
            </a:pPr>
            <a:r>
              <a:rPr lang="en-US" sz="1800" b="1"/>
              <a:t>					</a:t>
            </a:r>
            <a:r>
              <a:rPr lang="en-US" sz="1800"/>
              <a:t>Kareem </a:t>
            </a:r>
            <a:r>
              <a:rPr lang="en-US" sz="1800" err="1"/>
              <a:t>Elgafy</a:t>
            </a:r>
            <a:endParaRPr lang="en-US" sz="1800"/>
          </a:p>
          <a:p>
            <a:pPr marL="203200" indent="0">
              <a:spcBef>
                <a:spcPts val="200"/>
              </a:spcBef>
              <a:buNone/>
            </a:pPr>
            <a:r>
              <a:rPr lang="en-US" sz="1800" b="1"/>
              <a:t>Special Events				</a:t>
            </a:r>
            <a:r>
              <a:rPr lang="en-US" sz="1800" err="1"/>
              <a:t>Hao</a:t>
            </a:r>
            <a:r>
              <a:rPr lang="en-US" sz="1800"/>
              <a:t> Tran</a:t>
            </a:r>
          </a:p>
          <a:p>
            <a:pPr marL="203200" indent="0">
              <a:spcBef>
                <a:spcPts val="200"/>
              </a:spcBef>
              <a:buNone/>
            </a:pPr>
            <a:r>
              <a:rPr lang="en-US" sz="1800" b="1"/>
              <a:t>Secretary				</a:t>
            </a:r>
            <a:r>
              <a:rPr lang="en-US" sz="1800"/>
              <a:t>Matthew </a:t>
            </a:r>
            <a:r>
              <a:rPr lang="en-US" sz="1800" err="1"/>
              <a:t>Steinkirchner</a:t>
            </a:r>
            <a:endParaRPr lang="en-US" sz="1800"/>
          </a:p>
          <a:p>
            <a:pPr marL="203200" indent="0">
              <a:spcBef>
                <a:spcPts val="200"/>
              </a:spcBef>
              <a:buNone/>
            </a:pPr>
            <a:r>
              <a:rPr lang="en-US" sz="1800" b="1"/>
              <a:t>Technology				</a:t>
            </a:r>
            <a:r>
              <a:rPr lang="en-US" sz="1800" err="1"/>
              <a:t>Rainor</a:t>
            </a:r>
            <a:r>
              <a:rPr lang="en-US" sz="1800"/>
              <a:t> </a:t>
            </a:r>
            <a:r>
              <a:rPr lang="en-US" sz="1800" err="1"/>
              <a:t>Tangvald</a:t>
            </a:r>
            <a:endParaRPr lang="en-US" sz="1800" b="1"/>
          </a:p>
          <a:p>
            <a:pPr marL="203200" indent="0">
              <a:buNone/>
            </a:pPr>
            <a:endParaRPr lang="en-US"/>
          </a:p>
        </p:txBody>
      </p:sp>
    </p:spTree>
    <p:extLst>
      <p:ext uri="{BB962C8B-B14F-4D97-AF65-F5344CB8AC3E}">
        <p14:creationId xmlns:p14="http://schemas.microsoft.com/office/powerpoint/2010/main" val="3236941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0"/>
            <a:ext cx="7162844" cy="1143000"/>
          </a:xfrm>
        </p:spPr>
        <p:txBody>
          <a:bodyPr/>
          <a:lstStyle/>
          <a:p>
            <a:pPr algn="l"/>
            <a:r>
              <a:rPr lang="en-US" sz="7000" dirty="0"/>
              <a:t>Luau</a:t>
            </a:r>
          </a:p>
        </p:txBody>
      </p:sp>
      <p:sp>
        <p:nvSpPr>
          <p:cNvPr id="3" name="Content Placeholder 2"/>
          <p:cNvSpPr>
            <a:spLocks noGrp="1"/>
          </p:cNvSpPr>
          <p:nvPr>
            <p:ph idx="1"/>
          </p:nvPr>
        </p:nvSpPr>
        <p:spPr>
          <a:xfrm>
            <a:off x="685800" y="1420368"/>
            <a:ext cx="8305844" cy="3550967"/>
          </a:xfrm>
        </p:spPr>
        <p:txBody>
          <a:bodyPr/>
          <a:lstStyle/>
          <a:p>
            <a:r>
              <a:rPr lang="en-US" sz="2800" dirty="0"/>
              <a:t>Our yearly celebration for engineers at </a:t>
            </a:r>
            <a:r>
              <a:rPr lang="en-US" sz="2800" b="1" dirty="0"/>
              <a:t>The Beach Waterpark </a:t>
            </a:r>
            <a:r>
              <a:rPr lang="en-US" sz="2800" dirty="0"/>
              <a:t>that includes admission, a towel, food, and drinks for those of you of age</a:t>
            </a:r>
          </a:p>
          <a:p>
            <a:r>
              <a:rPr lang="en-US" sz="2800" b="1" dirty="0"/>
              <a:t>Saturday, July 8</a:t>
            </a:r>
            <a:r>
              <a:rPr lang="en-US" sz="2800" b="1" baseline="30000" dirty="0"/>
              <a:t>th</a:t>
            </a:r>
            <a:r>
              <a:rPr lang="en-US" sz="2800" b="1" dirty="0"/>
              <a:t> 2017</a:t>
            </a:r>
          </a:p>
          <a:p>
            <a:r>
              <a:rPr lang="en-US" sz="2600" dirty="0"/>
              <a:t>Ticket Sales:  </a:t>
            </a:r>
            <a:r>
              <a:rPr lang="en-US" sz="2600" b="1" dirty="0"/>
              <a:t>($25)</a:t>
            </a:r>
            <a:endParaRPr lang="en-US" sz="2600" dirty="0"/>
          </a:p>
          <a:p>
            <a:pPr lvl="1"/>
            <a:r>
              <a:rPr lang="en-US" sz="2000" kern="1200" dirty="0"/>
              <a:t>10am-2pm on June 26th-30th and July 3rd-7th in Baldwin Lobby</a:t>
            </a:r>
          </a:p>
          <a:p>
            <a:pPr lvl="1"/>
            <a:r>
              <a:rPr lang="en-US" sz="2000" kern="1200" dirty="0"/>
              <a:t>July 3rd-7th during any evening Tribunal events  </a:t>
            </a:r>
            <a:endParaRPr lang="en-US" sz="2000" dirty="0"/>
          </a:p>
          <a:p>
            <a:r>
              <a:rPr lang="en-US" sz="2400" dirty="0"/>
              <a:t>Bus pickup:</a:t>
            </a:r>
          </a:p>
          <a:p>
            <a:pPr lvl="1"/>
            <a:r>
              <a:rPr lang="en-US" sz="2000" dirty="0" err="1"/>
              <a:t>McMicken</a:t>
            </a:r>
            <a:r>
              <a:rPr lang="en-US" sz="2000" dirty="0"/>
              <a:t> Hall at 11 am and 12:30 pm</a:t>
            </a:r>
          </a:p>
          <a:p>
            <a:r>
              <a:rPr lang="en-US" sz="2400" dirty="0"/>
              <a:t>In addition to our event, The Beach is hosting their Sip and Slide event, complete with beer tasting and live music from The Naked Karate Girls!</a:t>
            </a:r>
          </a:p>
        </p:txBody>
      </p:sp>
      <p:sp>
        <p:nvSpPr>
          <p:cNvPr id="4" name="TextBox 3"/>
          <p:cNvSpPr txBox="1"/>
          <p:nvPr/>
        </p:nvSpPr>
        <p:spPr>
          <a:xfrm>
            <a:off x="6553200" y="304800"/>
            <a:ext cx="2438444" cy="646331"/>
          </a:xfrm>
          <a:prstGeom prst="rect">
            <a:avLst/>
          </a:prstGeom>
          <a:noFill/>
        </p:spPr>
        <p:txBody>
          <a:bodyPr wrap="square" rtlCol="0">
            <a:spAutoFit/>
          </a:bodyPr>
          <a:lstStyle/>
          <a:p>
            <a:pPr algn="ctr"/>
            <a:r>
              <a:rPr lang="en-US" dirty="0"/>
              <a:t>Nick Oslin</a:t>
            </a:r>
          </a:p>
          <a:p>
            <a:pPr algn="ctr"/>
            <a:r>
              <a:rPr lang="en-US" i="1" dirty="0"/>
              <a:t>oslinnd@mail.uc.edu</a:t>
            </a:r>
          </a:p>
        </p:txBody>
      </p:sp>
    </p:spTree>
    <p:extLst>
      <p:ext uri="{BB962C8B-B14F-4D97-AF65-F5344CB8AC3E}">
        <p14:creationId xmlns:p14="http://schemas.microsoft.com/office/powerpoint/2010/main" val="953283718"/>
      </p:ext>
    </p:extLst>
  </p:cSld>
  <p:clrMapOvr>
    <a:masterClrMapping/>
  </p:clrMapOvr>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000000"/>
      </a:accent1>
      <a:accent2>
        <a:srgbClr val="000000"/>
      </a:accent2>
      <a:accent3>
        <a:srgbClr val="FFFFFF"/>
      </a:accent3>
      <a:accent4>
        <a:srgbClr val="000000"/>
      </a:accent4>
      <a:accent5>
        <a:srgbClr val="000000"/>
      </a:accent5>
      <a:accent6>
        <a:srgbClr val="000000"/>
      </a:accent6>
      <a:hlink>
        <a:srgbClr val="0070C0"/>
      </a:hlink>
      <a:folHlink>
        <a:srgbClr val="7030A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589</Words>
  <Application>Microsoft Office PowerPoint</Application>
  <PresentationFormat>On-screen Show (4:3)</PresentationFormat>
  <Paragraphs>99</Paragraphs>
  <Slides>15</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PT Sans</vt:lpstr>
      <vt:lpstr>Wingdings</vt:lpstr>
      <vt:lpstr>Default Design</vt:lpstr>
      <vt:lpstr>CEAS Tribunal</vt:lpstr>
      <vt:lpstr>Agenda</vt:lpstr>
      <vt:lpstr>Hyperloop UC</vt:lpstr>
      <vt:lpstr>Our Purpose</vt:lpstr>
      <vt:lpstr>Organizational Chart</vt:lpstr>
      <vt:lpstr>Officers</vt:lpstr>
      <vt:lpstr>Senate Report</vt:lpstr>
      <vt:lpstr>Committee Chairs</vt:lpstr>
      <vt:lpstr>Luau</vt:lpstr>
      <vt:lpstr>Luau</vt:lpstr>
      <vt:lpstr>Innovations Committee Meetings</vt:lpstr>
      <vt:lpstr>Social Media</vt:lpstr>
      <vt:lpstr>We Want to Hear From You!</vt:lpstr>
      <vt:lpstr>Meeting Food</vt:lpstr>
      <vt:lpstr>Next Meeting: July 17th!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CEAS Tribunal</dc:title>
  <cp:lastModifiedBy>Christopher Stone</cp:lastModifiedBy>
  <cp:revision>3</cp:revision>
  <dcterms:modified xsi:type="dcterms:W3CDTF">2017-06-19T21:25:16Z</dcterms:modified>
</cp:coreProperties>
</file>