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257" r:id="rId3"/>
    <p:sldId id="259" r:id="rId4"/>
    <p:sldId id="300" r:id="rId5"/>
    <p:sldId id="291" r:id="rId6"/>
    <p:sldId id="292" r:id="rId7"/>
    <p:sldId id="293" r:id="rId8"/>
    <p:sldId id="295" r:id="rId9"/>
    <p:sldId id="294" r:id="rId10"/>
    <p:sldId id="299" r:id="rId11"/>
    <p:sldId id="296" r:id="rId12"/>
    <p:sldId id="297" r:id="rId13"/>
    <p:sldId id="298" r:id="rId14"/>
    <p:sldId id="275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3655E6-D705-4404-A58A-54A7EEFD6AC9}">
  <a:tblStyle styleId="{D13655E6-D705-4404-A58A-54A7EEFD6AC9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>
      <p:cViewPr varScale="1">
        <p:scale>
          <a:sx n="105" d="100"/>
          <a:sy n="105" d="100"/>
        </p:scale>
        <p:origin x="118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832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98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74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37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92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939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068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marL="457173" marR="0" lvl="1" indent="-12673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marL="914344" marR="0" lvl="2" indent="-12644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marL="1371518" marR="0" lvl="3" indent="-1261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marL="1828691" marR="0" lvl="4" indent="-1259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marL="2285863" marR="0" lvl="5" indent="-1256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marL="2743036" marR="0" lvl="6" indent="-1253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marL="3200209" marR="0" lvl="7" indent="-1250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marL="3657381" marR="0" lvl="8" indent="-1248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Hom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forUC05_9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6375" tIns="28175" rIns="56375" bIns="28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marR="0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marR="0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marR="0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marR="0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marR="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marR="0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marR="0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marR="0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520700" y="2102497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CEAS Tribunal</a:t>
            </a:r>
            <a:endParaRPr lang="en-US" sz="4000" b="1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533400" y="4112457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June 5th, 2017</a:t>
            </a:r>
            <a:endParaRPr lang="en-US" sz="4000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951" y="517264"/>
            <a:ext cx="7162844" cy="1143000"/>
          </a:xfrm>
        </p:spPr>
        <p:txBody>
          <a:bodyPr/>
          <a:lstStyle/>
          <a:p>
            <a:r>
              <a:rPr lang="en-US" sz="4400" b="1" dirty="0" smtClean="0"/>
              <a:t>Luau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020" y="1660264"/>
            <a:ext cx="7969624" cy="3550967"/>
          </a:xfrm>
        </p:spPr>
        <p:txBody>
          <a:bodyPr/>
          <a:lstStyle/>
          <a:p>
            <a:r>
              <a:rPr lang="en-US" sz="2000" dirty="0" smtClean="0"/>
              <a:t>Our </a:t>
            </a:r>
            <a:r>
              <a:rPr lang="en-US" sz="2000" dirty="0"/>
              <a:t>yearly celebration for engineers at </a:t>
            </a:r>
            <a:r>
              <a:rPr lang="en-US" sz="2000" b="1" dirty="0" smtClean="0"/>
              <a:t>The Beach </a:t>
            </a:r>
            <a:r>
              <a:rPr lang="en-US" sz="2000" b="1" dirty="0"/>
              <a:t>W</a:t>
            </a:r>
            <a:r>
              <a:rPr lang="en-US" sz="2000" b="1" dirty="0" smtClean="0"/>
              <a:t>aterpark </a:t>
            </a:r>
            <a:r>
              <a:rPr lang="en-US" sz="2000" dirty="0"/>
              <a:t>that includes </a:t>
            </a:r>
            <a:r>
              <a:rPr lang="en-US" sz="2000" dirty="0" smtClean="0"/>
              <a:t>admission, a towel, food, </a:t>
            </a:r>
            <a:r>
              <a:rPr lang="en-US" sz="2000" dirty="0"/>
              <a:t>and drinks for those of you of </a:t>
            </a:r>
            <a:r>
              <a:rPr lang="en-US" sz="2000" dirty="0" smtClean="0"/>
              <a:t>age</a:t>
            </a:r>
          </a:p>
          <a:p>
            <a:r>
              <a:rPr lang="en-US" sz="2000" b="1" dirty="0" smtClean="0"/>
              <a:t>Saturday, July 8</a:t>
            </a:r>
            <a:r>
              <a:rPr lang="en-US" sz="2000" b="1" baseline="30000" dirty="0" smtClean="0"/>
              <a:t>th</a:t>
            </a:r>
            <a:r>
              <a:rPr lang="en-US" sz="2000" b="1" dirty="0"/>
              <a:t> </a:t>
            </a:r>
            <a:r>
              <a:rPr lang="en-US" sz="2000" b="1" dirty="0" smtClean="0"/>
              <a:t>2017</a:t>
            </a:r>
          </a:p>
          <a:p>
            <a:r>
              <a:rPr lang="en-US" sz="2000" dirty="0"/>
              <a:t>Ticket </a:t>
            </a:r>
            <a:r>
              <a:rPr lang="en-US" sz="2000" dirty="0" smtClean="0"/>
              <a:t>Sales ($25):</a:t>
            </a:r>
            <a:endParaRPr lang="en-US" sz="2000" dirty="0"/>
          </a:p>
          <a:p>
            <a:pPr lvl="1"/>
            <a:r>
              <a:rPr lang="en-US" sz="1800" b="1" kern="1200" dirty="0"/>
              <a:t>10am-2pm</a:t>
            </a:r>
            <a:r>
              <a:rPr lang="en-US" sz="1800" kern="1200" dirty="0"/>
              <a:t> on June 26th-30th and July 3rd-7th in Baldwin Lobby</a:t>
            </a:r>
          </a:p>
          <a:p>
            <a:pPr lvl="1"/>
            <a:r>
              <a:rPr lang="en-US" sz="1800" kern="1200" dirty="0"/>
              <a:t>July 3rd-7th during any evening Tribunal events  </a:t>
            </a:r>
            <a:endParaRPr lang="en-US" sz="1800" dirty="0"/>
          </a:p>
          <a:p>
            <a:r>
              <a:rPr lang="en-US" sz="2000" b="1" dirty="0" smtClean="0"/>
              <a:t>Theme</a:t>
            </a:r>
            <a:r>
              <a:rPr lang="en-US" sz="2000" b="1" dirty="0" smtClean="0"/>
              <a:t>:</a:t>
            </a:r>
            <a:endParaRPr lang="en-US" sz="1800" b="1" dirty="0" smtClean="0"/>
          </a:p>
          <a:p>
            <a:pPr lvl="1"/>
            <a:r>
              <a:rPr lang="en-US" sz="1800" dirty="0" smtClean="0"/>
              <a:t>Guardians of The Beach</a:t>
            </a:r>
          </a:p>
          <a:p>
            <a:r>
              <a:rPr lang="en-US" sz="2000" dirty="0" smtClean="0"/>
              <a:t>If you want to submit a towel design, send me an email with the design. If your design wins, you get a free ticket! Try to include the theme in your design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304800"/>
            <a:ext cx="243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Nick Oslin</a:t>
            </a:r>
          </a:p>
          <a:p>
            <a:pPr algn="ctr"/>
            <a:r>
              <a:rPr lang="en-US" i="1" dirty="0" smtClean="0"/>
              <a:t>oslinnd@mail.uc.edu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71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400" y="597358"/>
            <a:ext cx="7066881" cy="1022106"/>
          </a:xfrm>
        </p:spPr>
        <p:txBody>
          <a:bodyPr>
            <a:normAutofit fontScale="90000"/>
          </a:bodyPr>
          <a:lstStyle/>
          <a:p>
            <a:r>
              <a:rPr lang="en-US" sz="4050" b="1" dirty="0"/>
              <a:t>Join Tribunal Technology Committee!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76250" y="1876777"/>
            <a:ext cx="7350035" cy="3923132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Do your part to better the student experience while gaining hands-on experience fields such as: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Website Development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3D Printing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Data Management Systems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… and so much more!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If interested, email Rainor </a:t>
            </a:r>
            <a:r>
              <a:rPr lang="en-US" sz="2400" dirty="0" err="1">
                <a:solidFill>
                  <a:schemeClr val="tx1"/>
                </a:solidFill>
              </a:rPr>
              <a:t>Tangvald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at </a:t>
            </a:r>
            <a:r>
              <a:rPr lang="en-US" sz="2400" b="1" dirty="0" smtClean="0">
                <a:solidFill>
                  <a:schemeClr val="tx1"/>
                </a:solidFill>
              </a:rPr>
              <a:t>tangvarl@mail.uc.edu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Social Media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474" y="1926494"/>
            <a:ext cx="7696244" cy="3550966"/>
          </a:xfrm>
        </p:spPr>
        <p:txBody>
          <a:bodyPr/>
          <a:lstStyle/>
          <a:p>
            <a:pPr marL="203200" indent="0">
              <a:buNone/>
            </a:pPr>
            <a:r>
              <a:rPr lang="en-US" sz="2000" dirty="0" smtClean="0"/>
              <a:t>Want to get updates about events and other things happening in CEAS, and also possibly win some cool prizes? Follow us on social media!</a:t>
            </a:r>
          </a:p>
          <a:p>
            <a:pPr marL="203200" indent="0">
              <a:buNone/>
            </a:pPr>
            <a:endParaRPr lang="en-US" sz="2000" dirty="0"/>
          </a:p>
          <a:p>
            <a:pPr marL="203200" indent="0">
              <a:buNone/>
            </a:pPr>
            <a:endParaRPr lang="en-US" sz="2000" dirty="0" smtClean="0"/>
          </a:p>
          <a:p>
            <a:pPr marL="2032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1" y="3213735"/>
            <a:ext cx="1767567" cy="1767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84" y="3261631"/>
            <a:ext cx="2055433" cy="1671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8267" y="5169683"/>
            <a:ext cx="289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https://facebook.com/UCTribunal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8623" y="5169682"/>
            <a:ext cx="289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UCTribunal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We Want to Hear From You!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400" dirty="0" smtClean="0"/>
              <a:t>Do you have an idea, question, or concern? We want to be a resource for you! You can reach us in the following ways:</a:t>
            </a:r>
          </a:p>
          <a:p>
            <a:pPr marL="203200" indent="0">
              <a:buNone/>
            </a:pPr>
            <a:endParaRPr lang="en-US" sz="900" dirty="0" smtClean="0"/>
          </a:p>
          <a:p>
            <a:r>
              <a:rPr lang="en-US" sz="2400" dirty="0" smtClean="0"/>
              <a:t> Engaging with our social media accounts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Emailing any one of our exec members (the full list is on our website at tribunal.uc.edu)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Stopping by our office in 650 Baldwin</a:t>
            </a:r>
          </a:p>
        </p:txBody>
      </p:sp>
    </p:spTree>
    <p:extLst>
      <p:ext uri="{BB962C8B-B14F-4D97-AF65-F5344CB8AC3E}">
        <p14:creationId xmlns:p14="http://schemas.microsoft.com/office/powerpoint/2010/main" val="40495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986881" y="1141714"/>
            <a:ext cx="7935098" cy="9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 </a:t>
            </a:r>
            <a:r>
              <a:rPr lang="en-US" sz="44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June 19</a:t>
            </a:r>
            <a:r>
              <a:rPr lang="en-US" sz="4400" baseline="30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  <a:r>
              <a:rPr lang="en-US" sz="44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!</a:t>
            </a:r>
            <a:endParaRPr lang="en-US" sz="4400" b="0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30" y="2522628"/>
            <a:ext cx="571500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975093" y="2131145"/>
            <a:ext cx="8016551" cy="35509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320"/>
              </a:spcBef>
              <a:buSzPct val="100000"/>
            </a:pPr>
            <a:r>
              <a:rPr lang="en-US" sz="3600" dirty="0" err="1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EnableUC</a:t>
            </a:r>
            <a:r>
              <a:rPr lang="en-US" sz="3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Presentation</a:t>
            </a:r>
            <a:endParaRPr lang="en-US" sz="36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Our Purpose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Overviews</a:t>
            </a:r>
            <a:endParaRPr lang="en-US" sz="36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Tribunal </a:t>
            </a:r>
            <a:r>
              <a:rPr lang="en-US" sz="3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 err="1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EnableUC</a:t>
            </a:r>
            <a:endParaRPr lang="en-US" sz="4400" b="1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992776" y="2108950"/>
            <a:ext cx="8151173" cy="329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2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Our Purpose</a:t>
            </a:r>
            <a:endParaRPr lang="en-US" sz="4400" b="1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992776" y="2108950"/>
            <a:ext cx="8151173" cy="329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 serve as the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Branch of Student Government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Academic Representation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Fun Programs and Events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Initiatives that better student experience in CEAS</a:t>
            </a:r>
          </a:p>
        </p:txBody>
      </p:sp>
    </p:spTree>
    <p:extLst>
      <p:ext uri="{BB962C8B-B14F-4D97-AF65-F5344CB8AC3E}">
        <p14:creationId xmlns:p14="http://schemas.microsoft.com/office/powerpoint/2010/main" val="1990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696" y="244073"/>
            <a:ext cx="7696244" cy="1143000"/>
          </a:xfrm>
        </p:spPr>
        <p:txBody>
          <a:bodyPr/>
          <a:lstStyle/>
          <a:p>
            <a:r>
              <a:rPr lang="en-US" sz="4400" b="1" dirty="0" smtClean="0"/>
              <a:t>Organizational Chart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2" b="-2"/>
          <a:stretch/>
        </p:blipFill>
        <p:spPr>
          <a:xfrm>
            <a:off x="1587394" y="1752833"/>
            <a:ext cx="6882848" cy="4354514"/>
          </a:xfrm>
          <a:prstGeom prst="snip2DiagRect">
            <a:avLst>
              <a:gd name="adj1" fmla="val 0"/>
              <a:gd name="adj2" fmla="val 6234"/>
            </a:avLst>
          </a:prstGeom>
        </p:spPr>
      </p:pic>
    </p:spTree>
    <p:extLst>
      <p:ext uri="{BB962C8B-B14F-4D97-AF65-F5344CB8AC3E}">
        <p14:creationId xmlns:p14="http://schemas.microsoft.com/office/powerpoint/2010/main" val="23979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Officers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000" b="1" dirty="0" smtClean="0"/>
              <a:t>President</a:t>
            </a:r>
            <a:r>
              <a:rPr lang="en-US" sz="2000" dirty="0" smtClean="0"/>
              <a:t>				Dane Sowers</a:t>
            </a:r>
          </a:p>
          <a:p>
            <a:pPr marL="203200" indent="0">
              <a:buNone/>
            </a:pPr>
            <a:r>
              <a:rPr lang="en-US" sz="2000" b="1" dirty="0" smtClean="0"/>
              <a:t>VP of Collegiate Affairs</a:t>
            </a:r>
            <a:r>
              <a:rPr lang="en-US" sz="2000" dirty="0" smtClean="0"/>
              <a:t>		Chris Stone</a:t>
            </a:r>
          </a:p>
          <a:p>
            <a:pPr marL="203200" indent="0">
              <a:buNone/>
            </a:pPr>
            <a:r>
              <a:rPr lang="en-US" sz="2000" b="1" dirty="0" smtClean="0"/>
              <a:t>VP of Events</a:t>
            </a:r>
            <a:r>
              <a:rPr lang="en-US" sz="2000" dirty="0" smtClean="0"/>
              <a:t>				Emma Lowe</a:t>
            </a:r>
          </a:p>
          <a:p>
            <a:pPr marL="203200" indent="0">
              <a:buNone/>
            </a:pPr>
            <a:r>
              <a:rPr lang="en-US" sz="2000" b="1" dirty="0" smtClean="0"/>
              <a:t>Chief of Staff	</a:t>
            </a:r>
            <a:r>
              <a:rPr lang="en-US" sz="2000" dirty="0" smtClean="0"/>
              <a:t>			Ashley Ramsey</a:t>
            </a:r>
          </a:p>
          <a:p>
            <a:pPr marL="203200" indent="0">
              <a:buNone/>
            </a:pPr>
            <a:r>
              <a:rPr lang="en-US" sz="2000" b="1" dirty="0" smtClean="0"/>
              <a:t>Treasurer</a:t>
            </a:r>
            <a:r>
              <a:rPr lang="en-US" sz="2000" dirty="0" smtClean="0"/>
              <a:t>				Jim </a:t>
            </a:r>
            <a:r>
              <a:rPr lang="en-US" sz="2000" dirty="0" err="1" smtClean="0"/>
              <a:t>Ohler</a:t>
            </a:r>
            <a:endParaRPr lang="en-US" sz="2000" dirty="0" smtClean="0"/>
          </a:p>
          <a:p>
            <a:pPr marL="203200" indent="0">
              <a:buNone/>
            </a:pPr>
            <a:r>
              <a:rPr lang="en-US" sz="2000" b="1" dirty="0" smtClean="0"/>
              <a:t>Senators</a:t>
            </a:r>
            <a:r>
              <a:rPr lang="en-US" sz="2000" dirty="0" smtClean="0"/>
              <a:t>				Chris Stone</a:t>
            </a:r>
          </a:p>
          <a:p>
            <a:pPr marL="20320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Emma Lowe</a:t>
            </a:r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Committee Chairs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752833"/>
            <a:ext cx="7696244" cy="3550966"/>
          </a:xfrm>
        </p:spPr>
        <p:txBody>
          <a:bodyPr/>
          <a:lstStyle/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Academic Affairs</a:t>
            </a:r>
            <a:r>
              <a:rPr lang="en-US" sz="1800" dirty="0" smtClean="0"/>
              <a:t>			Katie Feeney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Career Development</a:t>
            </a:r>
            <a:r>
              <a:rPr lang="en-US" sz="1800" dirty="0" smtClean="0"/>
              <a:t>			Nathan </a:t>
            </a:r>
            <a:r>
              <a:rPr lang="en-US" sz="1800" dirty="0" err="1" smtClean="0"/>
              <a:t>Hamit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			Grant Schroeder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Communications</a:t>
            </a:r>
            <a:r>
              <a:rPr lang="en-US" sz="1800" dirty="0" smtClean="0"/>
              <a:t>			Alex Hoffman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ESOC</a:t>
            </a:r>
            <a:r>
              <a:rPr lang="en-US" sz="1800" dirty="0" smtClean="0"/>
              <a:t>					Ezra Babcock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err="1" smtClean="0"/>
              <a:t>EWeek</a:t>
            </a:r>
            <a:r>
              <a:rPr lang="en-US" sz="1800" dirty="0" smtClean="0"/>
              <a:t>				Kristen </a:t>
            </a:r>
            <a:r>
              <a:rPr lang="en-US" sz="1800" dirty="0" err="1" smtClean="0"/>
              <a:t>Urasek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FELD</a:t>
            </a:r>
            <a:r>
              <a:rPr lang="en-US" sz="1800" dirty="0" smtClean="0"/>
              <a:t>					Konnor Barnes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Innovation</a:t>
            </a:r>
            <a:r>
              <a:rPr lang="en-US" sz="1800" dirty="0"/>
              <a:t>	</a:t>
            </a:r>
            <a:r>
              <a:rPr lang="en-US" sz="1800" dirty="0" smtClean="0"/>
              <a:t>			Elijah </a:t>
            </a:r>
            <a:r>
              <a:rPr lang="en-US" sz="1800" dirty="0" err="1" smtClean="0"/>
              <a:t>Ditchendorf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Luau</a:t>
            </a:r>
            <a:r>
              <a:rPr lang="en-US" sz="1800" dirty="0" smtClean="0"/>
              <a:t>					Nick </a:t>
            </a:r>
            <a:r>
              <a:rPr lang="en-US" sz="1800" dirty="0" err="1" smtClean="0"/>
              <a:t>Oslin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Mentorship</a:t>
            </a:r>
            <a:r>
              <a:rPr lang="en-US" sz="1800" dirty="0" smtClean="0"/>
              <a:t>				Emily </a:t>
            </a:r>
            <a:r>
              <a:rPr lang="en-US" sz="1800" dirty="0" err="1" smtClean="0"/>
              <a:t>Demjanenko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			</a:t>
            </a:r>
            <a:r>
              <a:rPr lang="en-US" sz="1800" dirty="0" smtClean="0"/>
              <a:t>Kareem </a:t>
            </a:r>
            <a:r>
              <a:rPr lang="en-US" sz="1800" dirty="0" err="1" smtClean="0"/>
              <a:t>Elgafy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Special Events				</a:t>
            </a:r>
            <a:r>
              <a:rPr lang="en-US" sz="1800" dirty="0" err="1" smtClean="0"/>
              <a:t>Hao</a:t>
            </a:r>
            <a:r>
              <a:rPr lang="en-US" sz="1800" dirty="0" smtClean="0"/>
              <a:t> Tran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Secretary				</a:t>
            </a:r>
            <a:r>
              <a:rPr lang="en-US" sz="1800" dirty="0" smtClean="0"/>
              <a:t>Matthew </a:t>
            </a:r>
            <a:r>
              <a:rPr lang="en-US" sz="1800" dirty="0" err="1" smtClean="0"/>
              <a:t>Steinkirchner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Technology				</a:t>
            </a:r>
            <a:r>
              <a:rPr lang="en-US" sz="1800" dirty="0" err="1" smtClean="0"/>
              <a:t>Rainor</a:t>
            </a:r>
            <a:r>
              <a:rPr lang="en-US" sz="1800" dirty="0" smtClean="0"/>
              <a:t> </a:t>
            </a:r>
            <a:r>
              <a:rPr lang="en-US" sz="1800" dirty="0" err="1" smtClean="0"/>
              <a:t>Tangvald</a:t>
            </a:r>
            <a:endParaRPr lang="en-US" sz="1800" b="1" dirty="0" smtClean="0"/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04223"/>
            <a:ext cx="7696244" cy="1143000"/>
          </a:xfrm>
        </p:spPr>
        <p:txBody>
          <a:bodyPr/>
          <a:lstStyle/>
          <a:p>
            <a:r>
              <a:rPr lang="en-US" sz="4400" b="1" dirty="0"/>
              <a:t>Senator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085" y="1106385"/>
            <a:ext cx="6882871" cy="53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1056375" y="1251286"/>
            <a:ext cx="8174400" cy="51856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Purpose: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Committee that 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osts fun events and service events for members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Potential Events: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Reds Games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Kings Island 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Different Festivals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Canoeing 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Habitat For Humanity Project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endParaRPr lang="en-US" sz="20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marL="457200" lvl="0" indent="-381000">
              <a:lnSpc>
                <a:spcPct val="90000"/>
              </a:lnSpc>
              <a:spcBef>
                <a:spcPts val="1000"/>
              </a:spcBef>
              <a:buSzPct val="75000"/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Committee Meetings:</a:t>
            </a:r>
          </a:p>
          <a:p>
            <a:pPr marL="857250" lvl="1" indent="-387350">
              <a:lnSpc>
                <a:spcPct val="90000"/>
              </a:lnSpc>
              <a:spcBef>
                <a:spcPts val="1000"/>
              </a:spcBef>
              <a:buSzPct val="750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Time: </a:t>
            </a:r>
            <a:r>
              <a:rPr lang="en-US" sz="2000" dirty="0" smtClean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Thursday 6/8 at 4PM</a:t>
            </a:r>
            <a:endParaRPr lang="en-US" sz="20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marL="857250" lvl="1" indent="-387350">
              <a:lnSpc>
                <a:spcPct val="90000"/>
              </a:lnSpc>
              <a:spcBef>
                <a:spcPts val="1000"/>
              </a:spcBef>
              <a:buSzPct val="750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Location: Baldwin </a:t>
            </a:r>
            <a:r>
              <a:rPr lang="en-US" sz="2000" dirty="0" smtClean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650 </a:t>
            </a:r>
            <a:endParaRPr lang="en-US" sz="20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marL="857250" lvl="1" indent="-387350">
              <a:lnSpc>
                <a:spcPct val="90000"/>
              </a:lnSpc>
              <a:spcBef>
                <a:spcPts val="1000"/>
              </a:spcBef>
              <a:buSzPct val="750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Contact: Hao Tran @ tranno@mail.uc.edu</a:t>
            </a:r>
            <a:endParaRPr sz="20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xfrm>
            <a:off x="1056375" y="108287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PT Sans"/>
                <a:cs typeface="PT Sans"/>
                <a:sym typeface="PT Sans"/>
              </a:rPr>
              <a:t>Special Events</a:t>
            </a:r>
          </a:p>
        </p:txBody>
      </p:sp>
    </p:spTree>
    <p:extLst>
      <p:ext uri="{BB962C8B-B14F-4D97-AF65-F5344CB8AC3E}">
        <p14:creationId xmlns:p14="http://schemas.microsoft.com/office/powerpoint/2010/main" val="3526320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357</Words>
  <Application>Microsoft Office PowerPoint</Application>
  <PresentationFormat>On-screen Show (4:3)</PresentationFormat>
  <Paragraphs>85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PT Sans</vt:lpstr>
      <vt:lpstr>Wingdings</vt:lpstr>
      <vt:lpstr>Default Design</vt:lpstr>
      <vt:lpstr>CEAS Tribunal</vt:lpstr>
      <vt:lpstr>Agenda</vt:lpstr>
      <vt:lpstr>EnableUC</vt:lpstr>
      <vt:lpstr>Our Purpose</vt:lpstr>
      <vt:lpstr>Organizational Chart</vt:lpstr>
      <vt:lpstr>Officers</vt:lpstr>
      <vt:lpstr>Committee Chairs</vt:lpstr>
      <vt:lpstr>Senator Report</vt:lpstr>
      <vt:lpstr>Special Events</vt:lpstr>
      <vt:lpstr>Luau</vt:lpstr>
      <vt:lpstr>Join Tribunal Technology Committee!</vt:lpstr>
      <vt:lpstr>Social Media</vt:lpstr>
      <vt:lpstr>We Want to Hear From You!</vt:lpstr>
      <vt:lpstr>Next Meeting: June 19th!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and Applied  Science Tribunal</dc:title>
  <dc:creator>John Lewnard</dc:creator>
  <cp:lastModifiedBy>Dane Sowers</cp:lastModifiedBy>
  <cp:revision>76</cp:revision>
  <dcterms:modified xsi:type="dcterms:W3CDTF">2017-06-05T20:58:05Z</dcterms:modified>
</cp:coreProperties>
</file>