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5" r:id="rId2"/>
    <p:sldId id="266" r:id="rId3"/>
    <p:sldId id="267" r:id="rId4"/>
    <p:sldId id="268" r:id="rId5"/>
    <p:sldId id="270" r:id="rId6"/>
    <p:sldId id="291" r:id="rId7"/>
    <p:sldId id="271" r:id="rId8"/>
    <p:sldId id="287" r:id="rId9"/>
    <p:sldId id="293" r:id="rId10"/>
    <p:sldId id="285" r:id="rId11"/>
    <p:sldId id="281" r:id="rId12"/>
    <p:sldId id="292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938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12/24/2012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13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December 3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rd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2012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Survey time!</a:t>
            </a:r>
          </a:p>
          <a:p>
            <a:pPr lvl="1"/>
            <a:r>
              <a:rPr lang="en-US" dirty="0" smtClean="0"/>
              <a:t>Free stuff!</a:t>
            </a:r>
          </a:p>
          <a:p>
            <a:pPr lvl="1"/>
            <a:r>
              <a:rPr lang="en-US" smtClean="0"/>
              <a:t>Link is on </a:t>
            </a:r>
            <a:r>
              <a:rPr lang="en-US" dirty="0" smtClean="0"/>
              <a:t>Facebook, Twitter, and Megan’s email.</a:t>
            </a:r>
          </a:p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billsce@mail.uc.edu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Courtney Bills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02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229600" cy="4267200"/>
          </a:xfrm>
        </p:spPr>
        <p:txBody>
          <a:bodyPr/>
          <a:lstStyle/>
          <a:p>
            <a:r>
              <a:rPr lang="en-US" dirty="0" smtClean="0"/>
              <a:t>The winner of the </a:t>
            </a:r>
            <a:r>
              <a:rPr lang="en-US" sz="3200" b="1" dirty="0" smtClean="0"/>
              <a:t>Deck the Halls </a:t>
            </a:r>
            <a:r>
              <a:rPr lang="en-US" dirty="0" smtClean="0"/>
              <a:t>competition is……</a:t>
            </a:r>
          </a:p>
          <a:p>
            <a:endParaRPr lang="en-US" dirty="0" smtClean="0"/>
          </a:p>
          <a:p>
            <a:pPr>
              <a:buNone/>
            </a:pPr>
            <a:r>
              <a:rPr lang="en-US" sz="4400" b="1" u="sng" dirty="0" smtClean="0"/>
              <a:t>Society of Women Engineers!</a:t>
            </a:r>
            <a:endParaRPr lang="en-US" sz="4400" b="1" u="sng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 smtClean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Kaitlyn</a:t>
            </a:r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Debnar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1935164"/>
            <a:ext cx="7848600" cy="3551237"/>
          </a:xfrm>
        </p:spPr>
        <p:txBody>
          <a:bodyPr/>
          <a:lstStyle/>
          <a:p>
            <a:r>
              <a:rPr lang="en-US" dirty="0" smtClean="0"/>
              <a:t>VP: Brock </a:t>
            </a:r>
            <a:r>
              <a:rPr lang="en-US" dirty="0" err="1" smtClean="0"/>
              <a:t>Pleiman</a:t>
            </a:r>
            <a:r>
              <a:rPr lang="en-US" dirty="0" smtClean="0"/>
              <a:t>, Mason Stout</a:t>
            </a:r>
          </a:p>
          <a:p>
            <a:r>
              <a:rPr lang="en-US" dirty="0" smtClean="0"/>
              <a:t>AVP: Alison </a:t>
            </a:r>
            <a:r>
              <a:rPr lang="en-US" dirty="0" err="1" smtClean="0"/>
              <a:t>Hayfer</a:t>
            </a:r>
            <a:endParaRPr lang="en-US" dirty="0" smtClean="0"/>
          </a:p>
          <a:p>
            <a:r>
              <a:rPr lang="en-US" dirty="0" smtClean="0"/>
              <a:t>Treasurer: Ryan Stanley, Chris Cole</a:t>
            </a:r>
          </a:p>
          <a:p>
            <a:r>
              <a:rPr lang="en-US" dirty="0" smtClean="0"/>
              <a:t>Secretary: Courtney Bills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January 14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pPr algn="ctr">
              <a:buFontTx/>
              <a:buNone/>
            </a:pPr>
            <a:r>
              <a:rPr lang="en-US" dirty="0" smtClean="0"/>
              <a:t>Location: 544/644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545238"/>
              </p:ext>
            </p:extLst>
          </p:nvPr>
        </p:nvGraphicFramePr>
        <p:xfrm>
          <a:off x="372579" y="914400"/>
          <a:ext cx="8539646" cy="5174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Joe Saunders</a:t>
                      </a:r>
                    </a:p>
                    <a:p>
                      <a:r>
                        <a:rPr lang="en-US" sz="2000" b="1" dirty="0" smtClean="0"/>
                        <a:t>Weston </a:t>
                      </a:r>
                      <a:r>
                        <a:rPr lang="en-US" sz="2000" b="1" dirty="0" err="1" smtClean="0"/>
                        <a:t>Ott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Megan Fox</a:t>
                      </a:r>
                    </a:p>
                    <a:p>
                      <a:r>
                        <a:rPr lang="en-US" sz="2000" b="1" dirty="0" smtClean="0"/>
                        <a:t>Aaron </a:t>
                      </a:r>
                      <a:r>
                        <a:rPr lang="en-US" sz="2000" b="1" dirty="0" err="1" smtClean="0"/>
                        <a:t>Rumburg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James Acosta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Kaitlyn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Debnar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Caroline Mayo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r>
              <a:rPr lang="en-US" sz="2400" dirty="0" smtClean="0"/>
              <a:t>Networking Event for Seniors. </a:t>
            </a:r>
          </a:p>
          <a:p>
            <a:pPr lvl="1"/>
            <a:r>
              <a:rPr lang="en-US" sz="2000" dirty="0" smtClean="0"/>
              <a:t>Hosted by UC Alumni Association Young Professionals. </a:t>
            </a:r>
          </a:p>
          <a:p>
            <a:pPr lvl="1"/>
            <a:r>
              <a:rPr lang="en-US" sz="2000" dirty="0" smtClean="0"/>
              <a:t>Featured Speaker: Whit Babcock, UC Athletics Director. </a:t>
            </a:r>
          </a:p>
          <a:p>
            <a:pPr lvl="1"/>
            <a:r>
              <a:rPr lang="en-US" sz="2000" dirty="0" smtClean="0"/>
              <a:t>Free ticket to the UC v Arkansas Game, Free Appetizers</a:t>
            </a:r>
          </a:p>
          <a:p>
            <a:pPr lvl="1"/>
            <a:r>
              <a:rPr lang="en-US" sz="2000" dirty="0" smtClean="0"/>
              <a:t>http://www.regonline.com/Register/Checkin.aspx?EventID=1163896</a:t>
            </a:r>
          </a:p>
          <a:p>
            <a:r>
              <a:rPr lang="en-US" sz="2400" dirty="0" smtClean="0"/>
              <a:t>Student Government Social at </a:t>
            </a:r>
            <a:r>
              <a:rPr lang="en-US" sz="2400" dirty="0" err="1" smtClean="0"/>
              <a:t>Catskeller</a:t>
            </a:r>
            <a:endParaRPr lang="en-US" sz="2400" dirty="0" smtClean="0"/>
          </a:p>
          <a:p>
            <a:pPr lvl="1"/>
            <a:r>
              <a:rPr lang="en-US" sz="2000" dirty="0" smtClean="0"/>
              <a:t>Thursday: 4:30-6:30 Meet Senators and Cabinet members. All are Welcome</a:t>
            </a:r>
          </a:p>
          <a:p>
            <a:r>
              <a:rPr lang="en-US" sz="2400" b="1" dirty="0" smtClean="0"/>
              <a:t>SG Supports Fall Break</a:t>
            </a:r>
          </a:p>
          <a:p>
            <a:r>
              <a:rPr lang="en-US" sz="2400" dirty="0" smtClean="0"/>
              <a:t>SG Radio Show - Fridays at Noon on </a:t>
            </a:r>
            <a:r>
              <a:rPr lang="en-US" sz="2400" dirty="0" err="1" smtClean="0"/>
              <a:t>Bearcast</a:t>
            </a:r>
            <a:endParaRPr lang="en-US" sz="3200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5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096000"/>
            <a:ext cx="6781800" cy="1600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752600"/>
            <a:ext cx="8153400" cy="4084636"/>
          </a:xfrm>
        </p:spPr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: Feb 17-23</a:t>
            </a:r>
          </a:p>
          <a:p>
            <a:r>
              <a:rPr lang="en-US" dirty="0" smtClean="0"/>
              <a:t>Theme</a:t>
            </a:r>
            <a:r>
              <a:rPr lang="en-US" dirty="0"/>
              <a:t>: We </a:t>
            </a:r>
            <a:r>
              <a:rPr lang="en-US" dirty="0" smtClean="0"/>
              <a:t>Survived </a:t>
            </a:r>
            <a:r>
              <a:rPr lang="en-US" dirty="0"/>
              <a:t>the </a:t>
            </a:r>
            <a:r>
              <a:rPr lang="en-US" dirty="0" smtClean="0"/>
              <a:t>Apocalypse!</a:t>
            </a:r>
          </a:p>
          <a:p>
            <a:r>
              <a:rPr lang="en-US" dirty="0" smtClean="0"/>
              <a:t>Theme design contest</a:t>
            </a:r>
          </a:p>
          <a:p>
            <a:pPr lvl="1"/>
            <a:r>
              <a:rPr lang="en-US" dirty="0" smtClean="0"/>
              <a:t>We are accepting theme designs through December. </a:t>
            </a:r>
          </a:p>
          <a:p>
            <a:pPr lvl="1"/>
            <a:r>
              <a:rPr lang="en-US" dirty="0" smtClean="0"/>
              <a:t>Winning design gets free ticket to the banquet!</a:t>
            </a:r>
          </a:p>
          <a:p>
            <a:r>
              <a:rPr lang="en-US" dirty="0"/>
              <a:t>Date Auction Proceeds Application available </a:t>
            </a:r>
            <a:r>
              <a:rPr lang="en-US" dirty="0" smtClean="0"/>
              <a:t>on tribunal website, due December 15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Short </a:t>
            </a:r>
            <a:r>
              <a:rPr lang="en-US" dirty="0"/>
              <a:t>meeting for </a:t>
            </a:r>
            <a:r>
              <a:rPr lang="en-US" dirty="0" err="1" smtClean="0"/>
              <a:t>Eweek</a:t>
            </a:r>
            <a:r>
              <a:rPr lang="en-US" dirty="0"/>
              <a:t> </a:t>
            </a:r>
            <a:r>
              <a:rPr lang="en-US" dirty="0" smtClean="0"/>
              <a:t>volunteers </a:t>
            </a:r>
            <a:r>
              <a:rPr lang="en-US" dirty="0"/>
              <a:t>after general </a:t>
            </a:r>
            <a:r>
              <a:rPr lang="en-US" dirty="0" smtClean="0"/>
              <a:t>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FELD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514600"/>
            <a:ext cx="7772400" cy="3810000"/>
          </a:xfrm>
        </p:spPr>
        <p:txBody>
          <a:bodyPr/>
          <a:lstStyle/>
          <a:p>
            <a:r>
              <a:rPr lang="en-US" dirty="0" smtClean="0"/>
              <a:t>Congratulations to the newly elected officers!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fill out the survey that was e-mailed to you as soon as possible</a:t>
            </a:r>
          </a:p>
          <a:p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341313" indent="-341313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Advisors: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marL="341313" indent="-341313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Joe Saunders</a:t>
            </a:r>
          </a:p>
          <a:p>
            <a:pPr marL="341313" indent="-341313" eaLnBrk="1" hangingPunct="1"/>
            <a:r>
              <a:rPr lang="en-US" sz="1100" dirty="0">
                <a:latin typeface="Calibri" pitchFamily="34" charset="0"/>
              </a:rPr>
              <a:t>saundejw@mail.uc.edu</a:t>
            </a:r>
          </a:p>
          <a:p>
            <a:pPr marL="341313" indent="-341313" eaLnBrk="1" hangingPunct="1"/>
            <a:r>
              <a:rPr lang="en-US" sz="1600" dirty="0">
                <a:latin typeface="Calibri" pitchFamily="34" charset="0"/>
              </a:rPr>
              <a:t>Weston </a:t>
            </a:r>
            <a:r>
              <a:rPr lang="en-US" sz="1600" dirty="0" err="1">
                <a:latin typeface="Calibri" pitchFamily="34" charset="0"/>
              </a:rPr>
              <a:t>Ott</a:t>
            </a:r>
            <a:endParaRPr lang="en-US" sz="1600" dirty="0">
              <a:latin typeface="Calibri" pitchFamily="34" charset="0"/>
            </a:endParaRPr>
          </a:p>
          <a:p>
            <a:pPr marL="341313" indent="-341313" eaLnBrk="1" hangingPunct="1"/>
            <a:r>
              <a:rPr lang="en-US" sz="1200" dirty="0">
                <a:solidFill>
                  <a:schemeClr val="bg1"/>
                </a:solidFill>
                <a:latin typeface="Calibri" pitchFamily="34" charset="0"/>
                <a:hlinkClick r:id="rId2"/>
              </a:rPr>
              <a:t>ottwc@mail.uc.edu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341313" indent="-341313" eaLnBrk="1" hangingPunct="1"/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477</Words>
  <Application>Microsoft Office PowerPoint</Application>
  <PresentationFormat>On-screen Show (4:3)</PresentationFormat>
  <Paragraphs>126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Senator’s Report</vt:lpstr>
      <vt:lpstr>Committee Reports</vt:lpstr>
      <vt:lpstr>E-Week</vt:lpstr>
      <vt:lpstr>FELD</vt:lpstr>
      <vt:lpstr>Public Affairs</vt:lpstr>
      <vt:lpstr>SOCC</vt:lpstr>
      <vt:lpstr>Nominations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Andrew</cp:lastModifiedBy>
  <cp:revision>41</cp:revision>
  <dcterms:created xsi:type="dcterms:W3CDTF">2012-06-23T16:33:59Z</dcterms:created>
  <dcterms:modified xsi:type="dcterms:W3CDTF">2012-12-24T21:54:26Z</dcterms:modified>
</cp:coreProperties>
</file>