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70" r:id="rId6"/>
    <p:sldId id="259" r:id="rId7"/>
    <p:sldId id="262" r:id="rId8"/>
    <p:sldId id="271" r:id="rId9"/>
    <p:sldId id="277" r:id="rId10"/>
    <p:sldId id="278" r:id="rId11"/>
    <p:sldId id="263" r:id="rId12"/>
    <p:sldId id="264" r:id="rId13"/>
    <p:sldId id="275" r:id="rId14"/>
    <p:sldId id="276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9/16/2012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September 10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2012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05800" cy="4267200"/>
          </a:xfrm>
        </p:spPr>
        <p:txBody>
          <a:bodyPr/>
          <a:lstStyle/>
          <a:p>
            <a:r>
              <a:rPr lang="en-US" dirty="0" smtClean="0"/>
              <a:t>We need volunteers!</a:t>
            </a:r>
          </a:p>
          <a:p>
            <a:r>
              <a:rPr lang="en-US" dirty="0" smtClean="0"/>
              <a:t>Satisfy your Tribunal committee requirement, meet Tribunal executives, get a behind-the-scenes look at company representatives</a:t>
            </a:r>
          </a:p>
          <a:p>
            <a:r>
              <a:rPr lang="en-US" dirty="0" smtClean="0"/>
              <a:t>Need volunteers for..</a:t>
            </a:r>
          </a:p>
          <a:p>
            <a:pPr lvl="1"/>
            <a:r>
              <a:rPr lang="en-US" dirty="0" smtClean="0"/>
              <a:t>Tuesday: chalking (day) and setup (evening)</a:t>
            </a:r>
          </a:p>
          <a:p>
            <a:pPr lvl="1"/>
            <a:r>
              <a:rPr lang="en-US" dirty="0" smtClean="0"/>
              <a:t>Wednesday: setup (evening)</a:t>
            </a:r>
          </a:p>
          <a:p>
            <a:pPr lvl="1"/>
            <a:r>
              <a:rPr lang="en-US" dirty="0" smtClean="0"/>
              <a:t>Thursday: all day</a:t>
            </a:r>
          </a:p>
          <a:p>
            <a:r>
              <a:rPr lang="en-US" dirty="0" smtClean="0"/>
              <a:t>Meet at the back of the auditorium after the meeting for more information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81800" y="207818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Megan Fox</a:t>
            </a:r>
          </a:p>
          <a:p>
            <a:r>
              <a:rPr lang="en-US" dirty="0" smtClean="0"/>
              <a:t>Vincent </a:t>
            </a:r>
            <a:r>
              <a:rPr lang="en-US" dirty="0" err="1" smtClean="0"/>
              <a:t>Notaro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 err="1" smtClean="0"/>
              <a:t>Schafermeyer</a:t>
            </a:r>
            <a:endParaRPr lang="en-US" dirty="0" smtClean="0"/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13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457200"/>
            <a:ext cx="807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FELD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14400" y="1676400"/>
            <a:ext cx="74295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Freshman Education and Leadership Development is meeting in 530 Old </a:t>
            </a:r>
            <a:r>
              <a:rPr lang="en-US" sz="2800" kern="0" dirty="0" err="1" smtClean="0"/>
              <a:t>Chem</a:t>
            </a:r>
            <a:r>
              <a:rPr lang="en-US" sz="2800" kern="0" dirty="0" smtClean="0"/>
              <a:t> Wednesday, Sept 19 </a:t>
            </a:r>
            <a:r>
              <a:rPr lang="en-US" sz="2800" kern="0" dirty="0" err="1" smtClean="0"/>
              <a:t>th</a:t>
            </a:r>
            <a:r>
              <a:rPr lang="en-US" sz="2800" kern="0" dirty="0" smtClean="0"/>
              <a:t> at 5 p.m.</a:t>
            </a:r>
          </a:p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All freshman interested in becoming more involved in the college and meeting other engineers should attend</a:t>
            </a:r>
          </a:p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FELD fulfills the committee requirement for Tribunal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Advisors: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Joe Saunders</a:t>
            </a:r>
          </a:p>
          <a:p>
            <a:r>
              <a:rPr lang="en-US" sz="1100" dirty="0">
                <a:latin typeface="Calibri" pitchFamily="34" charset="0"/>
              </a:rPr>
              <a:t>saundejw@mail.uc.edu</a:t>
            </a:r>
          </a:p>
          <a:p>
            <a:r>
              <a:rPr lang="en-US" sz="1600" dirty="0">
                <a:latin typeface="Calibri" pitchFamily="34" charset="0"/>
              </a:rPr>
              <a:t>Weston </a:t>
            </a:r>
            <a:r>
              <a:rPr lang="en-US" sz="1600" dirty="0" err="1">
                <a:latin typeface="Calibri" pitchFamily="34" charset="0"/>
              </a:rPr>
              <a:t>Ott</a:t>
            </a:r>
            <a:endParaRPr lang="en-US" sz="1600" dirty="0">
              <a:latin typeface="Calibri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  <a:hlinkClick r:id="rId2"/>
              </a:rPr>
              <a:t>ottwc@mail.uc.edu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kennyhe@mail.uc.edu</a:t>
            </a:r>
          </a:p>
          <a:p>
            <a:pPr lvl="1"/>
            <a:r>
              <a:rPr lang="en-US" dirty="0" smtClean="0"/>
              <a:t>schubaka@mail.uc.edu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Hannah Kenny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Karl Schubauer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>
                <a:ea typeface="ＭＳ Ｐゴシック" pitchFamily="34" charset="-128"/>
              </a:rPr>
              <a:t>Collegiate Affairs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3962400" cy="42672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Organize student participation on college governance committees.</a:t>
            </a:r>
          </a:p>
          <a:p>
            <a:r>
              <a:rPr lang="en-US" dirty="0" smtClean="0">
                <a:ea typeface="ＭＳ Ｐゴシック" pitchFamily="34" charset="-128"/>
              </a:rPr>
              <a:t>Levels of participation range from two meetings/quarter to weekly.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962400" cy="42672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Academic Standards</a:t>
            </a:r>
          </a:p>
          <a:p>
            <a:r>
              <a:rPr lang="en-US" dirty="0" smtClean="0">
                <a:ea typeface="ＭＳ Ｐゴシック" pitchFamily="34" charset="-128"/>
              </a:rPr>
              <a:t>Professional Standards Review Committee</a:t>
            </a:r>
          </a:p>
          <a:p>
            <a:r>
              <a:rPr lang="en-US" dirty="0" smtClean="0">
                <a:ea typeface="ＭＳ Ｐゴシック" pitchFamily="34" charset="-128"/>
              </a:rPr>
              <a:t>College Curriculum Committee</a:t>
            </a: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7086600" y="0"/>
            <a:ext cx="2057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Mason Stout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charset="0"/>
              </a:rPr>
              <a:t>Peter </a:t>
            </a:r>
            <a:r>
              <a:rPr lang="en-US" sz="1600" dirty="0" err="1">
                <a:solidFill>
                  <a:schemeClr val="tx2"/>
                </a:solidFill>
                <a:latin typeface="Myriad Pro" charset="0"/>
              </a:rPr>
              <a:t>Beaucage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14341" name="TextBox 1"/>
          <p:cNvSpPr txBox="1">
            <a:spLocks noChangeArrowheads="1"/>
          </p:cNvSpPr>
          <p:nvPr/>
        </p:nvSpPr>
        <p:spPr bwMode="auto">
          <a:xfrm>
            <a:off x="914400" y="5867400"/>
            <a:ext cx="480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more information and sign-up:</a:t>
            </a:r>
          </a:p>
          <a:p>
            <a:r>
              <a:rPr lang="en-US" dirty="0"/>
              <a:t>    tribunal.uc.edu/collegiate-affairs</a:t>
            </a:r>
          </a:p>
        </p:txBody>
      </p:sp>
      <p:pic>
        <p:nvPicPr>
          <p:cNvPr id="1434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4648200"/>
            <a:ext cx="1854200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334000" y="1981200"/>
            <a:ext cx="3048000" cy="1447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5486400" cy="3551237"/>
          </a:xfrm>
        </p:spPr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: Feb 17-23</a:t>
            </a:r>
          </a:p>
          <a:p>
            <a:r>
              <a:rPr lang="en-US" dirty="0" err="1" smtClean="0"/>
              <a:t>EWeek</a:t>
            </a:r>
            <a:r>
              <a:rPr lang="en-US" dirty="0" smtClean="0"/>
              <a:t> Team Events</a:t>
            </a:r>
          </a:p>
          <a:p>
            <a:r>
              <a:rPr lang="en-US" dirty="0" smtClean="0"/>
              <a:t>Engineering Blood Drive</a:t>
            </a:r>
          </a:p>
          <a:p>
            <a:r>
              <a:rPr lang="en-US" dirty="0" smtClean="0"/>
              <a:t>Date Auction</a:t>
            </a:r>
          </a:p>
          <a:p>
            <a:r>
              <a:rPr lang="en-US" dirty="0" smtClean="0"/>
              <a:t>Banquet and Award Ceremony</a:t>
            </a:r>
          </a:p>
          <a:p>
            <a:r>
              <a:rPr lang="en-US" dirty="0" smtClean="0"/>
              <a:t>Breakout session at bottom of auditorium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953000" y="5257800"/>
            <a:ext cx="4191000" cy="1600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pic>
        <p:nvPicPr>
          <p:cNvPr id="7" name="Picture 6" descr="eweel.png"/>
          <p:cNvPicPr>
            <a:picLocks noChangeAspect="1"/>
          </p:cNvPicPr>
          <p:nvPr/>
        </p:nvPicPr>
        <p:blipFill>
          <a:blip r:embed="rId2" cstate="print"/>
          <a:srcRect l="44828" t="33103" r="5172" b="46667"/>
          <a:stretch>
            <a:fillRect/>
          </a:stretch>
        </p:blipFill>
        <p:spPr>
          <a:xfrm>
            <a:off x="5562600" y="2133600"/>
            <a:ext cx="2611582" cy="1066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914400" y="3200400"/>
            <a:ext cx="82296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smtClean="0"/>
              <a:t>Comments / 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September 24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pPr algn="ctr">
              <a:buFontTx/>
              <a:buNone/>
            </a:pPr>
            <a:r>
              <a:rPr lang="en-US" dirty="0" smtClean="0"/>
              <a:t>Location: Zimmer Auditorium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72579" y="914400"/>
          <a:ext cx="8539646" cy="5351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Megan Fox, </a:t>
                      </a:r>
                    </a:p>
                    <a:p>
                      <a:r>
                        <a:rPr lang="en-US" sz="2000" b="1" baseline="0" dirty="0" smtClean="0"/>
                        <a:t>Andrew Griggs, </a:t>
                      </a:r>
                      <a:r>
                        <a:rPr lang="en-US" sz="2000" b="1" dirty="0" smtClean="0"/>
                        <a:t>Vincent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Notaro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Joe Saunders</a:t>
                      </a:r>
                    </a:p>
                    <a:p>
                      <a:r>
                        <a:rPr lang="en-US" sz="2000" b="1" dirty="0" smtClean="0"/>
                        <a:t>Weston </a:t>
                      </a:r>
                      <a:r>
                        <a:rPr lang="en-US" sz="2000" b="1" dirty="0" err="1" smtClean="0"/>
                        <a:t>Ott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Megan Fox</a:t>
                      </a:r>
                    </a:p>
                    <a:p>
                      <a:r>
                        <a:rPr lang="en-US" sz="2000" b="1" dirty="0" smtClean="0"/>
                        <a:t>Aaron </a:t>
                      </a:r>
                      <a:r>
                        <a:rPr lang="en-US" sz="2000" b="1" dirty="0" err="1" smtClean="0"/>
                        <a:t>Rumburg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James Acosta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Hannah Kenny</a:t>
                      </a:r>
                    </a:p>
                    <a:p>
                      <a:r>
                        <a:rPr lang="en-US" sz="2000" b="1" i="0" dirty="0" smtClean="0"/>
                        <a:t>Karl </a:t>
                      </a:r>
                      <a:r>
                        <a:rPr lang="en-US" sz="2000" b="1" i="0" dirty="0" err="1" smtClean="0"/>
                        <a:t>Schubauer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</a:t>
                      </a:r>
                      <a:r>
                        <a:rPr lang="en-US" sz="2000" b="1" dirty="0" err="1" smtClean="0"/>
                        <a:t>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Caroline Mayo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8400"/>
            <a:ext cx="8305800" cy="4267200"/>
          </a:xfrm>
        </p:spPr>
        <p:txBody>
          <a:bodyPr/>
          <a:lstStyle/>
          <a:p>
            <a:r>
              <a:rPr lang="en-US" dirty="0"/>
              <a:t>Please sign in on your way into the meeting</a:t>
            </a:r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active member, each </a:t>
            </a:r>
            <a:r>
              <a:rPr lang="en-US" dirty="0" smtClean="0"/>
              <a:t>semester</a:t>
            </a:r>
            <a:r>
              <a:rPr lang="en-US" dirty="0" smtClean="0"/>
              <a:t> </a:t>
            </a:r>
            <a:r>
              <a:rPr lang="en-US" dirty="0"/>
              <a:t>you must attend at least </a:t>
            </a:r>
            <a:r>
              <a:rPr lang="en-US" dirty="0" smtClean="0"/>
              <a:t>4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Officer: 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514600"/>
            <a:ext cx="8001000" cy="3551237"/>
          </a:xfrm>
        </p:spPr>
        <p:txBody>
          <a:bodyPr/>
          <a:lstStyle/>
          <a:p>
            <a:r>
              <a:rPr lang="en-US" dirty="0" smtClean="0"/>
              <a:t>FYLP Applications are due Sept. 12</a:t>
            </a:r>
          </a:p>
          <a:p>
            <a:r>
              <a:rPr lang="en-US" dirty="0" smtClean="0"/>
              <a:t>Student Government Toolbox</a:t>
            </a:r>
          </a:p>
          <a:p>
            <a:r>
              <a:rPr lang="en-US" dirty="0" smtClean="0"/>
              <a:t>SG Radio Show - Fridays @ Noon on </a:t>
            </a:r>
            <a:r>
              <a:rPr lang="en-US" dirty="0" err="1" smtClean="0"/>
              <a:t>Bearcast</a:t>
            </a:r>
            <a:endParaRPr lang="en-US" dirty="0" smtClean="0"/>
          </a:p>
          <a:p>
            <a:r>
              <a:rPr lang="en-US" dirty="0" smtClean="0"/>
              <a:t> Bearcatsbustrip.com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62800" y="15240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</a:t>
            </a:r>
            <a:r>
              <a:rPr lang="en-US" dirty="0" err="1" smtClean="0"/>
              <a:t>Rumburg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82000" cy="4267200"/>
          </a:xfrm>
        </p:spPr>
        <p:txBody>
          <a:bodyPr/>
          <a:lstStyle/>
          <a:p>
            <a:r>
              <a:rPr lang="en-US" sz="2600" dirty="0" smtClean="0"/>
              <a:t>Fall Career Fair will be </a:t>
            </a:r>
            <a:r>
              <a:rPr lang="en-US" sz="2600" b="1" dirty="0" smtClean="0"/>
              <a:t>Thursday, September 27</a:t>
            </a:r>
            <a:r>
              <a:rPr lang="en-US" sz="2600" b="1" baseline="30000" dirty="0" smtClean="0"/>
              <a:t>th</a:t>
            </a:r>
          </a:p>
          <a:p>
            <a:r>
              <a:rPr lang="en-US" sz="2600" dirty="0" smtClean="0"/>
              <a:t>Hours are 10am-4pm in the Campus Recreation Center (on the basketball courts)</a:t>
            </a:r>
          </a:p>
          <a:p>
            <a:r>
              <a:rPr lang="en-US" sz="2600" dirty="0" smtClean="0"/>
              <a:t>Part of Fall Career Fair Week:</a:t>
            </a:r>
          </a:p>
          <a:p>
            <a:pPr lvl="1"/>
            <a:r>
              <a:rPr lang="en-US" sz="2200" dirty="0" smtClean="0"/>
              <a:t>Wednesday: LCB/CDC Professional </a:t>
            </a:r>
            <a:r>
              <a:rPr lang="en-US" sz="2200" dirty="0"/>
              <a:t>&amp;</a:t>
            </a:r>
            <a:r>
              <a:rPr lang="en-US" sz="2200" dirty="0" smtClean="0"/>
              <a:t> Creative Career Fair</a:t>
            </a:r>
          </a:p>
          <a:p>
            <a:pPr lvl="1"/>
            <a:r>
              <a:rPr lang="en-US" sz="2200" dirty="0" smtClean="0"/>
              <a:t>Thursday: CEAS Tribunal Technical Career Fair</a:t>
            </a:r>
          </a:p>
          <a:p>
            <a:pPr lvl="1"/>
            <a:r>
              <a:rPr lang="en-US" sz="2200" dirty="0" smtClean="0"/>
              <a:t>Friday: Interviews</a:t>
            </a:r>
          </a:p>
          <a:p>
            <a:r>
              <a:rPr lang="en-US" sz="2600" dirty="0" smtClean="0"/>
              <a:t>Already 139 companies signed up!  Largest career fair on campus EVER!</a:t>
            </a:r>
          </a:p>
          <a:p>
            <a:r>
              <a:rPr lang="en-US" sz="2600" dirty="0" smtClean="0"/>
              <a:t>Questions?  Check </a:t>
            </a:r>
            <a:r>
              <a:rPr lang="en-US" sz="2600" i="1" dirty="0" smtClean="0"/>
              <a:t>uc.edu/</a:t>
            </a:r>
            <a:r>
              <a:rPr lang="en-US" sz="2600" i="1" dirty="0" err="1" smtClean="0"/>
              <a:t>careerfair</a:t>
            </a:r>
            <a:r>
              <a:rPr lang="en-US" sz="2600" dirty="0" smtClean="0"/>
              <a:t> or e-mail us at </a:t>
            </a:r>
            <a:r>
              <a:rPr lang="en-US" sz="2600" i="1" dirty="0" smtClean="0"/>
              <a:t>careerfair@uc.edu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781800" y="207818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Megan Fox</a:t>
            </a:r>
          </a:p>
          <a:p>
            <a:r>
              <a:rPr lang="en-US" dirty="0" smtClean="0"/>
              <a:t>Vincent </a:t>
            </a:r>
            <a:r>
              <a:rPr lang="en-US" dirty="0" err="1" smtClean="0"/>
              <a:t>Notaro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 err="1" smtClean="0"/>
              <a:t>Schafermeyer</a:t>
            </a:r>
            <a:endParaRPr lang="en-US" dirty="0" smtClean="0"/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8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613</Words>
  <Application>Microsoft Office PowerPoint</Application>
  <PresentationFormat>On-screen Show (4:3)</PresentationFormat>
  <Paragraphs>149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Secretary Report</vt:lpstr>
      <vt:lpstr>Senator’s Report</vt:lpstr>
      <vt:lpstr>Committee Reports</vt:lpstr>
      <vt:lpstr>Career Fair</vt:lpstr>
      <vt:lpstr>Career Fair</vt:lpstr>
      <vt:lpstr>PowerPoint Presentation</vt:lpstr>
      <vt:lpstr>Public Affairs</vt:lpstr>
      <vt:lpstr>Collegiate Affairs</vt:lpstr>
      <vt:lpstr>E-Week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Andrew</cp:lastModifiedBy>
  <cp:revision>16</cp:revision>
  <dcterms:created xsi:type="dcterms:W3CDTF">2012-06-23T16:33:59Z</dcterms:created>
  <dcterms:modified xsi:type="dcterms:W3CDTF">2012-09-16T23:57:53Z</dcterms:modified>
</cp:coreProperties>
</file>