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65" r:id="rId2"/>
    <p:sldId id="266" r:id="rId3"/>
    <p:sldId id="267" r:id="rId4"/>
    <p:sldId id="268" r:id="rId5"/>
    <p:sldId id="270" r:id="rId6"/>
    <p:sldId id="259" r:id="rId7"/>
    <p:sldId id="282" r:id="rId8"/>
    <p:sldId id="271" r:id="rId9"/>
    <p:sldId id="279" r:id="rId10"/>
    <p:sldId id="284" r:id="rId11"/>
    <p:sldId id="263" r:id="rId12"/>
    <p:sldId id="264" r:id="rId13"/>
    <p:sldId id="281" r:id="rId14"/>
    <p:sldId id="283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4660"/>
  </p:normalViewPr>
  <p:slideViewPr>
    <p:cSldViewPr>
      <p:cViewPr>
        <p:scale>
          <a:sx n="50" d="100"/>
          <a:sy n="50" d="100"/>
        </p:scale>
        <p:origin x="-1944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10/14/2012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59374-E3E6-4EE9-A9DD-5D9D37E3F78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FCC0185-857C-442E-9754-5EFF65E329DF}" type="slidenum">
              <a:rPr lang="en-US" sz="1200">
                <a:cs typeface="Arial" charset="0"/>
              </a:rPr>
              <a:pPr algn="r"/>
              <a:t>15</a:t>
            </a:fld>
            <a:endParaRPr lang="en-US" sz="1200">
              <a:cs typeface="Arial" charset="0"/>
            </a:endParaRPr>
          </a:p>
        </p:txBody>
      </p:sp>
      <p:sp>
        <p:nvSpPr>
          <p:cNvPr id="296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6133A-A6CC-4DB5-8494-5242BED781EC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ottwc@mail.uc.edu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tribunal.uc.edu/socc/ebullet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earcatsbustrip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bearcastradio.com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October 8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</a:t>
            </a:r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2012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334000" y="1981200"/>
            <a:ext cx="3048000" cy="1447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E-Week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5486400" cy="3551237"/>
          </a:xfrm>
        </p:spPr>
        <p:txBody>
          <a:bodyPr/>
          <a:lstStyle/>
          <a:p>
            <a:r>
              <a:rPr lang="en-US" dirty="0" err="1" smtClean="0"/>
              <a:t>EWeek</a:t>
            </a:r>
            <a:r>
              <a:rPr lang="en-US" dirty="0" smtClean="0"/>
              <a:t>: Feb 17-23</a:t>
            </a:r>
          </a:p>
          <a:p>
            <a:r>
              <a:rPr lang="en-US" dirty="0" err="1" smtClean="0"/>
              <a:t>EWeek</a:t>
            </a:r>
            <a:r>
              <a:rPr lang="en-US" dirty="0" smtClean="0"/>
              <a:t> Team Events</a:t>
            </a:r>
          </a:p>
          <a:p>
            <a:r>
              <a:rPr lang="en-US" dirty="0" smtClean="0"/>
              <a:t>Engineering Blood Drive</a:t>
            </a:r>
          </a:p>
          <a:p>
            <a:r>
              <a:rPr lang="en-US" dirty="0" smtClean="0"/>
              <a:t>Date Auction</a:t>
            </a:r>
          </a:p>
          <a:p>
            <a:r>
              <a:rPr lang="en-US" dirty="0" smtClean="0"/>
              <a:t>Banquet and Award Ceremony</a:t>
            </a:r>
          </a:p>
          <a:p>
            <a:r>
              <a:rPr lang="en-US" dirty="0" smtClean="0"/>
              <a:t>Breakout session at bottom of auditorium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953000" y="5257800"/>
            <a:ext cx="4191000" cy="1600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Interest/Questions? 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086600" y="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Zachary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Nieberding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Maggy</a:t>
            </a:r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Zorc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pic>
        <p:nvPicPr>
          <p:cNvPr id="7" name="Picture 6" descr="eweel.png"/>
          <p:cNvPicPr>
            <a:picLocks noChangeAspect="1"/>
          </p:cNvPicPr>
          <p:nvPr/>
        </p:nvPicPr>
        <p:blipFill>
          <a:blip r:embed="rId2" cstate="print"/>
          <a:srcRect l="44828" t="33103" r="5172" b="46667"/>
          <a:stretch>
            <a:fillRect/>
          </a:stretch>
        </p:blipFill>
        <p:spPr>
          <a:xfrm>
            <a:off x="5562600" y="2133600"/>
            <a:ext cx="2611582" cy="1066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4606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914400" y="457200"/>
            <a:ext cx="8077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sng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FELD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7543800" y="0"/>
            <a:ext cx="1600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Advisors: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 dirty="0">
                <a:solidFill>
                  <a:schemeClr val="tx2"/>
                </a:solidFill>
                <a:latin typeface="Myriad Pro" pitchFamily="34" charset="0"/>
              </a:rPr>
              <a:t>Joe Saunders</a:t>
            </a:r>
          </a:p>
          <a:p>
            <a:r>
              <a:rPr lang="en-US" sz="1100" dirty="0">
                <a:latin typeface="Calibri" pitchFamily="34" charset="0"/>
              </a:rPr>
              <a:t>saundejw@mail.uc.edu</a:t>
            </a:r>
          </a:p>
          <a:p>
            <a:r>
              <a:rPr lang="en-US" sz="1600" dirty="0">
                <a:latin typeface="Calibri" pitchFamily="34" charset="0"/>
              </a:rPr>
              <a:t>Weston </a:t>
            </a:r>
            <a:r>
              <a:rPr lang="en-US" sz="1600" dirty="0" err="1">
                <a:latin typeface="Calibri" pitchFamily="34" charset="0"/>
              </a:rPr>
              <a:t>Ott</a:t>
            </a:r>
            <a:endParaRPr lang="en-US" sz="1600" dirty="0">
              <a:latin typeface="Calibri" pitchFamily="34" charset="0"/>
            </a:endParaRPr>
          </a:p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  <a:hlinkClick r:id="rId2"/>
              </a:rPr>
              <a:t>ottwc@mail.uc.edu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r>
              <a:rPr lang="en-US" sz="1600" dirty="0">
                <a:solidFill>
                  <a:schemeClr val="bg1"/>
                </a:solidFill>
                <a:latin typeface="Calibri" pitchFamily="34" charset="0"/>
              </a:rPr>
              <a:t>W</a:t>
            </a:r>
            <a:endParaRPr lang="en-US" sz="1600" dirty="0">
              <a:solidFill>
                <a:schemeClr val="bg1"/>
              </a:solidFill>
              <a:latin typeface="Calibri" pitchFamily="34" charset="0"/>
              <a:hlinkClick r:id="rId2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66800" y="1752600"/>
            <a:ext cx="7848600" cy="3856037"/>
          </a:xfrm>
        </p:spPr>
        <p:txBody>
          <a:bodyPr/>
          <a:lstStyle/>
          <a:p>
            <a:r>
              <a:rPr lang="en-US" dirty="0" smtClean="0"/>
              <a:t>Next FELD meeting will be Wednesday, October 17 at 5 pm in 530 Old </a:t>
            </a:r>
            <a:r>
              <a:rPr lang="en-US" dirty="0" err="1" smtClean="0"/>
              <a:t>Chem</a:t>
            </a:r>
            <a:endParaRPr lang="en-US" dirty="0" smtClean="0"/>
          </a:p>
          <a:p>
            <a:r>
              <a:rPr lang="en-US" dirty="0" smtClean="0"/>
              <a:t>FELD Internship applications will be sent out this week</a:t>
            </a:r>
          </a:p>
          <a:p>
            <a:r>
              <a:rPr lang="en-US" dirty="0" smtClean="0"/>
              <a:t>If you are interested in FELD Internship and have not been to a FELD meeting, e-mail Joe Saunders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Public Affairs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Follow us on Twitter: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UCTribunal</a:t>
            </a:r>
            <a:endParaRPr lang="en-US" dirty="0" smtClean="0"/>
          </a:p>
          <a:p>
            <a:r>
              <a:rPr lang="en-US" dirty="0" smtClean="0"/>
              <a:t>And add us on </a:t>
            </a:r>
            <a:r>
              <a:rPr lang="en-US" dirty="0" err="1" smtClean="0"/>
              <a:t>Facebook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“The UC Engineering and Applied Science Tribunal”</a:t>
            </a:r>
          </a:p>
          <a:p>
            <a:r>
              <a:rPr lang="en-US" dirty="0" smtClean="0"/>
              <a:t>Tribunal photos? Contact:</a:t>
            </a:r>
          </a:p>
          <a:p>
            <a:pPr lvl="1"/>
            <a:r>
              <a:rPr lang="en-US" dirty="0" smtClean="0"/>
              <a:t>kennyhe@mail.uc.edu</a:t>
            </a:r>
          </a:p>
          <a:p>
            <a:pPr lvl="1"/>
            <a:r>
              <a:rPr lang="en-US" dirty="0" smtClean="0"/>
              <a:t>schubaka@mail.uc.edu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Hannah Kenny</a:t>
            </a:r>
          </a:p>
          <a:p>
            <a:pPr eaLnBrk="0" hangingPunct="0"/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Karl Schubauer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SOCC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Flyer Teardown</a:t>
            </a:r>
          </a:p>
          <a:p>
            <a:r>
              <a:rPr lang="en-US" dirty="0" smtClean="0"/>
              <a:t>Send your engineering student group calendar to </a:t>
            </a:r>
            <a:r>
              <a:rPr lang="en-US" dirty="0" err="1"/>
              <a:t>SOCC@uc.edu</a:t>
            </a:r>
            <a:r>
              <a:rPr lang="en-US" dirty="0" smtClean="0"/>
              <a:t> or see Amanda after this meeting.</a:t>
            </a:r>
          </a:p>
          <a:p>
            <a:r>
              <a:rPr lang="en-US" dirty="0"/>
              <a:t>S</a:t>
            </a:r>
            <a:r>
              <a:rPr lang="en-US" dirty="0" smtClean="0"/>
              <a:t>ubmission process for slides</a:t>
            </a:r>
          </a:p>
          <a:p>
            <a:pPr lvl="1"/>
            <a:r>
              <a:rPr lang="en-US" dirty="0" smtClean="0">
                <a:hlinkClick r:id="rId2"/>
              </a:rPr>
              <a:t>http://tribunal.uc.edu/socc/ebullet</a:t>
            </a:r>
            <a:endParaRPr lang="en-US" dirty="0" smtClean="0"/>
          </a:p>
          <a:p>
            <a:pPr lvl="1"/>
            <a:r>
              <a:rPr lang="en-US" dirty="0" smtClean="0"/>
              <a:t>Please include a start and end date!</a:t>
            </a:r>
            <a:endParaRPr lang="en-US" dirty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>
                <a:solidFill>
                  <a:schemeClr val="tx2"/>
                </a:solidFill>
                <a:latin typeface="Myriad Pro" pitchFamily="34" charset="0"/>
              </a:rPr>
              <a:t>Chairs:</a:t>
            </a:r>
            <a:r>
              <a:rPr lang="en-US" sz="1600" u="sng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Amanda LaCombe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students say….?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0600" y="1935164"/>
            <a:ext cx="8001000" cy="3551237"/>
          </a:xfrm>
        </p:spPr>
        <p:txBody>
          <a:bodyPr/>
          <a:lstStyle/>
          <a:p>
            <a:r>
              <a:rPr lang="en-US" dirty="0" smtClean="0"/>
              <a:t>We will be conducting a survey of CEAS students</a:t>
            </a:r>
          </a:p>
          <a:p>
            <a:r>
              <a:rPr lang="en-US" dirty="0" smtClean="0"/>
              <a:t>Do you take out loans?</a:t>
            </a:r>
          </a:p>
          <a:p>
            <a:r>
              <a:rPr lang="en-US" dirty="0" smtClean="0"/>
              <a:t>Do you have scholarships/grants?</a:t>
            </a:r>
          </a:p>
          <a:p>
            <a:r>
              <a:rPr lang="en-US" dirty="0" smtClean="0"/>
              <a:t>What other help do you get for tuition?</a:t>
            </a:r>
          </a:p>
          <a:p>
            <a:r>
              <a:rPr lang="en-US" dirty="0" smtClean="0"/>
              <a:t>How much debt will you incur while in college?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6"/>
          <p:cNvSpPr>
            <a:spLocks noGrp="1"/>
          </p:cNvSpPr>
          <p:nvPr>
            <p:ph type="title"/>
          </p:nvPr>
        </p:nvSpPr>
        <p:spPr>
          <a:xfrm>
            <a:off x="7620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Other Student Group Announcements</a:t>
            </a:r>
          </a:p>
        </p:txBody>
      </p:sp>
      <p:sp>
        <p:nvSpPr>
          <p:cNvPr id="22531" name="Content Placeholder 4"/>
          <p:cNvSpPr>
            <a:spLocks noGrp="1"/>
          </p:cNvSpPr>
          <p:nvPr>
            <p:ph idx="1"/>
          </p:nvPr>
        </p:nvSpPr>
        <p:spPr>
          <a:xfrm>
            <a:off x="1219200" y="2057400"/>
            <a:ext cx="7467600" cy="41148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4000" smtClean="0"/>
          </a:p>
          <a:p>
            <a:pPr marL="0" indent="0" algn="ctr">
              <a:buFontTx/>
              <a:buNone/>
            </a:pPr>
            <a:r>
              <a:rPr lang="en-US" sz="4000" smtClean="0"/>
              <a:t>Know of something going on within the college?</a:t>
            </a:r>
          </a:p>
          <a:p>
            <a:pPr marL="0" indent="0" algn="ctr">
              <a:buFontTx/>
              <a:buNone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800" b="1" i="1" u="sng" smtClean="0"/>
              <a:t>Announce it now!</a:t>
            </a:r>
          </a:p>
        </p:txBody>
      </p:sp>
      <p:sp>
        <p:nvSpPr>
          <p:cNvPr id="22532" name="Content Placeholder 7"/>
          <p:cNvSpPr>
            <a:spLocks/>
          </p:cNvSpPr>
          <p:nvPr/>
        </p:nvSpPr>
        <p:spPr bwMode="auto">
          <a:xfrm>
            <a:off x="609600" y="22558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25000"/>
              <a:buFontTx/>
              <a:buBlip>
                <a:blip r:embed="rId3"/>
              </a:buBlip>
            </a:pPr>
            <a:endParaRPr lang="en-US" sz="32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838200" y="1447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Constructive Criticism</a:t>
            </a:r>
          </a:p>
        </p:txBody>
      </p:sp>
      <p:sp>
        <p:nvSpPr>
          <p:cNvPr id="23555" name="Subtitle 4"/>
          <p:cNvSpPr>
            <a:spLocks noGrp="1"/>
          </p:cNvSpPr>
          <p:nvPr>
            <p:ph idx="1"/>
          </p:nvPr>
        </p:nvSpPr>
        <p:spPr>
          <a:xfrm>
            <a:off x="457200" y="3200400"/>
            <a:ext cx="8686800" cy="2209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dirty="0" smtClean="0"/>
              <a:t>What do you like/dislike about the college?</a:t>
            </a:r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Comments / Questions?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What would you like to see Tribunal do next?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October 22</a:t>
            </a:r>
            <a:r>
              <a:rPr lang="en-US" baseline="30000" dirty="0" smtClean="0"/>
              <a:t>nd</a:t>
            </a:r>
            <a:r>
              <a:rPr lang="en-US" dirty="0" smtClean="0"/>
              <a:t>, 2012</a:t>
            </a:r>
          </a:p>
          <a:p>
            <a:pPr algn="ctr">
              <a:buFontTx/>
              <a:buNone/>
            </a:pPr>
            <a:r>
              <a:rPr lang="en-US" dirty="0" smtClean="0"/>
              <a:t>Location: Zimmer Auditorium</a:t>
            </a:r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Purpose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To represent the students of the College of Engineering &amp; Applied Science on all relevant issues, specifically with curriculum, academic and professional standards, and computing services.  Engineering &amp; Applied Science Tribunal will also attempt to assist the students with non-academic issues whenever possible.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Megan Fox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Brock </a:t>
                      </a:r>
                      <a:r>
                        <a:rPr lang="en-US" sz="2200" b="1" dirty="0" err="1" smtClean="0"/>
                        <a:t>Pleiman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Hannah Kenny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Peter </a:t>
                      </a:r>
                      <a:r>
                        <a:rPr lang="en-US" sz="2200" b="1" baseline="0" dirty="0" err="1" smtClean="0"/>
                        <a:t>Beaucage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Andrew Griggs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Aaron </a:t>
                      </a:r>
                      <a:r>
                        <a:rPr lang="en-US" sz="2200" b="1" baseline="0" dirty="0" err="1" smtClean="0"/>
                        <a:t>Rumburg</a:t>
                      </a:r>
                      <a:endParaRPr lang="en-US" sz="2200" b="1" baseline="0" dirty="0" smtClean="0"/>
                    </a:p>
                    <a:p>
                      <a:r>
                        <a:rPr lang="en-US" sz="2200" b="1" baseline="0" dirty="0" smtClean="0"/>
                        <a:t>Cody Clark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72579" y="914400"/>
          <a:ext cx="8539646" cy="53518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Megan Fox, </a:t>
                      </a:r>
                    </a:p>
                    <a:p>
                      <a:r>
                        <a:rPr lang="en-US" sz="2000" b="1" baseline="0" dirty="0" smtClean="0"/>
                        <a:t>Andrew Griggs, </a:t>
                      </a:r>
                      <a:r>
                        <a:rPr lang="en-US" sz="2000" b="1" dirty="0" smtClean="0"/>
                        <a:t>Vincent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Notaro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Mason Stout, Peter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Beaucage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Zach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Nieberding</a:t>
                      </a:r>
                      <a:endParaRPr lang="en-US" sz="2000" b="1" baseline="0" dirty="0" smtClean="0"/>
                    </a:p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r>
                        <a:rPr lang="en-US" sz="2000" b="1" baseline="0" dirty="0" smtClean="0"/>
                        <a:t>, Alison </a:t>
                      </a:r>
                      <a:r>
                        <a:rPr lang="en-US" sz="2000" b="1" baseline="0" dirty="0" err="1" smtClean="0"/>
                        <a:t>Hayfer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Joe Saunders</a:t>
                      </a:r>
                    </a:p>
                    <a:p>
                      <a:r>
                        <a:rPr lang="en-US" sz="2000" b="1" dirty="0" smtClean="0"/>
                        <a:t>Weston </a:t>
                      </a:r>
                      <a:r>
                        <a:rPr lang="en-US" sz="2000" b="1" dirty="0" err="1" smtClean="0"/>
                        <a:t>Ott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Homecoming: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Ashley Snead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Megan Fox</a:t>
                      </a:r>
                    </a:p>
                    <a:p>
                      <a:r>
                        <a:rPr lang="en-US" sz="2000" b="1" dirty="0" smtClean="0"/>
                        <a:t>Aaron </a:t>
                      </a:r>
                      <a:r>
                        <a:rPr lang="en-US" sz="2000" b="1" dirty="0" err="1" smtClean="0"/>
                        <a:t>Rumburg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James Acosta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Hannah Kenny</a:t>
                      </a:r>
                    </a:p>
                    <a:p>
                      <a:r>
                        <a:rPr lang="en-US" sz="2000" b="1" i="0" dirty="0" smtClean="0"/>
                        <a:t>Karl </a:t>
                      </a:r>
                      <a:r>
                        <a:rPr lang="en-US" sz="2000" b="1" i="0" dirty="0" err="1" smtClean="0"/>
                        <a:t>Schubauer</a:t>
                      </a:r>
                      <a:endParaRPr lang="en-US" sz="2000" b="1" i="0" dirty="0" smtClean="0"/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Amanda </a:t>
                      </a:r>
                      <a:r>
                        <a:rPr lang="en-US" sz="2000" b="1" dirty="0" err="1" smtClean="0"/>
                        <a:t>LaCombe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Caroline Mayo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Secretary Report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8400"/>
            <a:ext cx="8305800" cy="4267200"/>
          </a:xfrm>
        </p:spPr>
        <p:txBody>
          <a:bodyPr/>
          <a:lstStyle/>
          <a:p>
            <a:r>
              <a:rPr lang="en-US" dirty="0"/>
              <a:t>Please sign in on your way into the meeting</a:t>
            </a:r>
          </a:p>
          <a:p>
            <a:r>
              <a:rPr lang="en-US" dirty="0"/>
              <a:t>In order to put UC Engineering and Applied Science Tribunal on your resume you must be an active member</a:t>
            </a:r>
          </a:p>
          <a:p>
            <a:r>
              <a:rPr lang="en-US" dirty="0"/>
              <a:t>To be considered an active member, each </a:t>
            </a:r>
            <a:r>
              <a:rPr lang="en-US" dirty="0" smtClean="0"/>
              <a:t>semester </a:t>
            </a:r>
            <a:r>
              <a:rPr lang="en-US" dirty="0"/>
              <a:t>you must attend at least </a:t>
            </a:r>
            <a:r>
              <a:rPr lang="en-US" dirty="0" smtClean="0"/>
              <a:t>4 </a:t>
            </a:r>
            <a:r>
              <a:rPr lang="en-US" dirty="0"/>
              <a:t>meetings and be involved with a committee</a:t>
            </a:r>
          </a:p>
          <a:p>
            <a:pPr lvl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239000" y="228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Officer: </a:t>
            </a:r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5378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1143000"/>
          </a:xfrm>
        </p:spPr>
        <p:txBody>
          <a:bodyPr/>
          <a:lstStyle/>
          <a:p>
            <a:r>
              <a:rPr lang="en-US" b="1" u="sng" dirty="0" smtClean="0"/>
              <a:t>Senator’s Report</a:t>
            </a:r>
            <a:endParaRPr lang="en-US" b="1" u="sng" dirty="0"/>
          </a:p>
        </p:txBody>
      </p:sp>
      <p:sp>
        <p:nvSpPr>
          <p:cNvPr id="5" name="Rectangle 4"/>
          <p:cNvSpPr/>
          <p:nvPr/>
        </p:nvSpPr>
        <p:spPr>
          <a:xfrm>
            <a:off x="7086600" y="143470"/>
            <a:ext cx="1981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Senators: </a:t>
            </a:r>
          </a:p>
          <a:p>
            <a:r>
              <a:rPr lang="en-US" dirty="0" smtClean="0"/>
              <a:t>Cody Clark</a:t>
            </a:r>
          </a:p>
          <a:p>
            <a:r>
              <a:rPr lang="en-US" dirty="0" smtClean="0"/>
              <a:t>Aaron Rumburg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7162800" cy="3551237"/>
          </a:xfrm>
        </p:spPr>
        <p:txBody>
          <a:bodyPr/>
          <a:lstStyle/>
          <a:p>
            <a:r>
              <a:rPr lang="en-US" dirty="0" smtClean="0"/>
              <a:t>Football Bus Trips</a:t>
            </a:r>
          </a:p>
          <a:p>
            <a:pPr lvl="1"/>
            <a:r>
              <a:rPr lang="en-US" dirty="0" smtClean="0"/>
              <a:t>Toledo: Oct. 20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lvl="1"/>
            <a:r>
              <a:rPr lang="en-US" dirty="0" smtClean="0"/>
              <a:t>Louisville: Oct. 26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hlinkClick r:id="rId3"/>
              </a:rPr>
              <a:t>http://bearcatsbustrip.com/</a:t>
            </a:r>
            <a:endParaRPr lang="en-US" dirty="0" smtClean="0"/>
          </a:p>
          <a:p>
            <a:r>
              <a:rPr lang="en-US" dirty="0" smtClean="0"/>
              <a:t>Stadium Steps Challenge – 8/21</a:t>
            </a:r>
          </a:p>
          <a:p>
            <a:r>
              <a:rPr lang="en-US" dirty="0" smtClean="0"/>
              <a:t>SG Radio Show - Fridays at Noon on </a:t>
            </a:r>
            <a:r>
              <a:rPr lang="en-US" dirty="0" err="1" smtClean="0"/>
              <a:t>Bearcast</a:t>
            </a:r>
            <a:endParaRPr lang="en-US" dirty="0" smtClean="0"/>
          </a:p>
          <a:p>
            <a:pPr lvl="1"/>
            <a:r>
              <a:rPr lang="en-US" u="sng" dirty="0" smtClean="0">
                <a:hlinkClick r:id="rId4"/>
              </a:rPr>
              <a:t>www.BearcastRadio.com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Career Fair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8534400" cy="4267200"/>
          </a:xfrm>
        </p:spPr>
        <p:txBody>
          <a:bodyPr/>
          <a:lstStyle/>
          <a:p>
            <a:r>
              <a:rPr lang="en-US" sz="2600" dirty="0" smtClean="0"/>
              <a:t>THANK YOU to everyone who volunteered at the fair!</a:t>
            </a:r>
          </a:p>
          <a:p>
            <a:r>
              <a:rPr lang="en-US" sz="2600" dirty="0" smtClean="0"/>
              <a:t>We had 160 companies in attendance and over 1800 students</a:t>
            </a:r>
          </a:p>
          <a:p>
            <a:r>
              <a:rPr lang="en-US" sz="2600" dirty="0" smtClean="0"/>
              <a:t>If you would like a career fair shirt stop by our office</a:t>
            </a:r>
          </a:p>
          <a:p>
            <a:pPr>
              <a:buNone/>
            </a:pPr>
            <a:r>
              <a:rPr lang="en-US" sz="2600" dirty="0" smtClean="0"/>
              <a:t>Questions?  Check </a:t>
            </a:r>
            <a:r>
              <a:rPr lang="en-US" sz="2600" i="1" dirty="0" smtClean="0"/>
              <a:t>uc.edu/</a:t>
            </a:r>
            <a:r>
              <a:rPr lang="en-US" sz="2600" i="1" dirty="0" err="1" smtClean="0"/>
              <a:t>careerfair</a:t>
            </a:r>
            <a:r>
              <a:rPr lang="en-US" sz="2600" dirty="0" smtClean="0"/>
              <a:t> or e-mail us at </a:t>
            </a:r>
            <a:r>
              <a:rPr lang="en-US" sz="2600" i="1" dirty="0" smtClean="0"/>
              <a:t>careerfair@uc.edu</a:t>
            </a:r>
          </a:p>
          <a:p>
            <a:pPr lvl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781800" y="207818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Coordinators:</a:t>
            </a:r>
          </a:p>
          <a:p>
            <a:r>
              <a:rPr lang="en-US" dirty="0" smtClean="0"/>
              <a:t>Megan Fox</a:t>
            </a:r>
          </a:p>
          <a:p>
            <a:r>
              <a:rPr lang="en-US" dirty="0" smtClean="0"/>
              <a:t>Vincent </a:t>
            </a:r>
            <a:r>
              <a:rPr lang="en-US" dirty="0" err="1" smtClean="0"/>
              <a:t>Notaro</a:t>
            </a:r>
            <a:endParaRPr lang="en-US" dirty="0" smtClean="0"/>
          </a:p>
          <a:p>
            <a:r>
              <a:rPr lang="en-US" dirty="0" smtClean="0"/>
              <a:t>Tim </a:t>
            </a:r>
            <a:r>
              <a:rPr lang="en-US" dirty="0" err="1" smtClean="0"/>
              <a:t>Schafermeyer</a:t>
            </a:r>
            <a:endParaRPr lang="en-US" dirty="0" smtClean="0"/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468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577</Words>
  <Application>Microsoft Office PowerPoint</Application>
  <PresentationFormat>On-screen Show (4:3)</PresentationFormat>
  <Paragraphs>141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Engineering and Applied  Science Tribunal</vt:lpstr>
      <vt:lpstr>PowerPoint Presentation</vt:lpstr>
      <vt:lpstr>Tribunal Officers</vt:lpstr>
      <vt:lpstr>Tribunal Executives</vt:lpstr>
      <vt:lpstr>Officer Reports</vt:lpstr>
      <vt:lpstr>Secretary Report</vt:lpstr>
      <vt:lpstr>Senator’s Report</vt:lpstr>
      <vt:lpstr>Committee Reports</vt:lpstr>
      <vt:lpstr>Career Fair</vt:lpstr>
      <vt:lpstr>E-Week</vt:lpstr>
      <vt:lpstr>PowerPoint Presentation</vt:lpstr>
      <vt:lpstr>Public Affairs</vt:lpstr>
      <vt:lpstr>SOCC</vt:lpstr>
      <vt:lpstr>The students say….?</vt:lpstr>
      <vt:lpstr>Other Student Group Announcements</vt:lpstr>
      <vt:lpstr>Constructive Criticism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Andrew</cp:lastModifiedBy>
  <cp:revision>23</cp:revision>
  <dcterms:created xsi:type="dcterms:W3CDTF">2012-06-23T16:33:59Z</dcterms:created>
  <dcterms:modified xsi:type="dcterms:W3CDTF">2012-10-14T15:19:09Z</dcterms:modified>
</cp:coreProperties>
</file>