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5" r:id="rId2"/>
    <p:sldId id="266" r:id="rId3"/>
    <p:sldId id="267" r:id="rId4"/>
    <p:sldId id="268" r:id="rId5"/>
    <p:sldId id="270" r:id="rId6"/>
    <p:sldId id="307" r:id="rId7"/>
    <p:sldId id="300" r:id="rId8"/>
    <p:sldId id="271" r:id="rId9"/>
    <p:sldId id="309" r:id="rId10"/>
    <p:sldId id="314" r:id="rId11"/>
    <p:sldId id="315" r:id="rId12"/>
    <p:sldId id="311" r:id="rId13"/>
    <p:sldId id="312" r:id="rId14"/>
    <p:sldId id="310" r:id="rId15"/>
    <p:sldId id="313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403" y="-7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16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enyjk@mail.uc.edu" TargetMode="External"/><Relationship Id="rId2" Type="http://schemas.openxmlformats.org/officeDocument/2006/relationships/hyperlink" Target="http://www.relayforlife.org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socc/table-reservation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February 11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2013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Special Events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Juliann </a:t>
            </a:r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Leny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6" name="Content Placeholder 4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924800" cy="40084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Relay for Life</a:t>
            </a:r>
          </a:p>
          <a:p>
            <a:pPr lvl="1"/>
            <a:r>
              <a:rPr lang="en-US" dirty="0" smtClean="0"/>
              <a:t>April 5-6</a:t>
            </a:r>
          </a:p>
          <a:p>
            <a:pPr lvl="1"/>
            <a:r>
              <a:rPr lang="en-US" dirty="0" smtClean="0"/>
              <a:t>Sign up online at </a:t>
            </a:r>
            <a:r>
              <a:rPr lang="en-US" dirty="0" smtClean="0">
                <a:hlinkClick r:id="rId2"/>
              </a:rPr>
              <a:t>www.relayforlife.org</a:t>
            </a:r>
            <a:endParaRPr lang="en-US" dirty="0" smtClean="0"/>
          </a:p>
          <a:p>
            <a:pPr lvl="1"/>
            <a:r>
              <a:rPr lang="en-US" dirty="0" smtClean="0"/>
              <a:t>Search for UC Relay, team name “College of Engineering and Applied Science Tribunal”</a:t>
            </a:r>
          </a:p>
          <a:p>
            <a:r>
              <a:rPr lang="en-US" dirty="0" smtClean="0"/>
              <a:t>JETS Egg Drop</a:t>
            </a:r>
          </a:p>
          <a:p>
            <a:pPr lvl="1"/>
            <a:r>
              <a:rPr lang="en-US" dirty="0" smtClean="0"/>
              <a:t>March 6</a:t>
            </a:r>
          </a:p>
          <a:p>
            <a:pPr lvl="1"/>
            <a:r>
              <a:rPr lang="en-US" dirty="0" smtClean="0"/>
              <a:t>Volunteers Needed</a:t>
            </a:r>
          </a:p>
          <a:p>
            <a:pPr lvl="1"/>
            <a:r>
              <a:rPr lang="en-US" dirty="0" smtClean="0"/>
              <a:t>More info coming soon</a:t>
            </a:r>
          </a:p>
          <a:p>
            <a:r>
              <a:rPr lang="en-US" dirty="0" smtClean="0"/>
              <a:t>Sign up for these events on the </a:t>
            </a:r>
            <a:r>
              <a:rPr lang="en-US" dirty="0"/>
              <a:t>G</a:t>
            </a:r>
            <a:r>
              <a:rPr lang="en-US" dirty="0" smtClean="0"/>
              <a:t>oogle </a:t>
            </a:r>
            <a:r>
              <a:rPr lang="en-US" dirty="0"/>
              <a:t>D</a:t>
            </a:r>
            <a:r>
              <a:rPr lang="en-US" dirty="0" smtClean="0"/>
              <a:t>oc sent out last week!</a:t>
            </a:r>
          </a:p>
          <a:p>
            <a:r>
              <a:rPr lang="en-US" dirty="0" smtClean="0"/>
              <a:t>Questions? Email me at </a:t>
            </a:r>
            <a:r>
              <a:rPr lang="en-US" dirty="0" smtClean="0">
                <a:hlinkClick r:id="rId3"/>
              </a:rPr>
              <a:t>lenyjk@mail.uc.edu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We have a new survey!</a:t>
            </a:r>
          </a:p>
          <a:p>
            <a:pPr lvl="1"/>
            <a:r>
              <a:rPr lang="en-US" dirty="0" smtClean="0"/>
              <a:t>For those who </a:t>
            </a:r>
            <a:r>
              <a:rPr lang="en-US" smtClean="0"/>
              <a:t>attended our Fall </a:t>
            </a:r>
            <a:r>
              <a:rPr lang="en-US" dirty="0" smtClean="0"/>
              <a:t>Career Fair</a:t>
            </a:r>
          </a:p>
          <a:p>
            <a:pPr lvl="1"/>
            <a:r>
              <a:rPr lang="en-US" dirty="0" smtClean="0"/>
              <a:t>tribunal.uc.edu/surveys/</a:t>
            </a:r>
            <a:r>
              <a:rPr lang="en-US" dirty="0" err="1" smtClean="0"/>
              <a:t>careerfair</a:t>
            </a:r>
            <a:endParaRPr lang="en-US" dirty="0" smtClean="0"/>
          </a:p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billsce@mail.uc.edu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Courtney Bills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8153400" cy="4267200"/>
          </a:xfrm>
        </p:spPr>
        <p:txBody>
          <a:bodyPr/>
          <a:lstStyle/>
          <a:p>
            <a:r>
              <a:rPr lang="en-US" dirty="0" smtClean="0"/>
              <a:t>Outstanding Senior awards applications</a:t>
            </a:r>
          </a:p>
          <a:p>
            <a:pPr lvl="1"/>
            <a:r>
              <a:rPr lang="en-US" dirty="0" smtClean="0"/>
              <a:t>Due February 13</a:t>
            </a:r>
            <a:r>
              <a:rPr lang="en-US" baseline="30000" dirty="0" smtClean="0"/>
              <a:t>th</a:t>
            </a:r>
            <a:r>
              <a:rPr lang="en-US" dirty="0" smtClean="0"/>
              <a:t>  (THIS Wednesday!)</a:t>
            </a:r>
          </a:p>
          <a:p>
            <a:pPr lvl="1"/>
            <a:r>
              <a:rPr lang="en-US" dirty="0" smtClean="0"/>
              <a:t>Download, complete, print, leave in admissions office.</a:t>
            </a:r>
          </a:p>
          <a:p>
            <a:r>
              <a:rPr lang="en-US" dirty="0" smtClean="0"/>
              <a:t>Professor and TA of the Semester nominations</a:t>
            </a:r>
          </a:p>
          <a:p>
            <a:pPr lvl="1"/>
            <a:r>
              <a:rPr lang="en-US" dirty="0" smtClean="0"/>
              <a:t>Due April 3</a:t>
            </a:r>
            <a:r>
              <a:rPr lang="en-US" baseline="30000" dirty="0" smtClean="0"/>
              <a:t>rd</a:t>
            </a:r>
            <a:r>
              <a:rPr lang="en-US" dirty="0" smtClean="0"/>
              <a:t>  </a:t>
            </a:r>
          </a:p>
          <a:p>
            <a:r>
              <a:rPr lang="en-US" dirty="0" smtClean="0"/>
              <a:t>Freshman and Junior of the Year applications</a:t>
            </a:r>
          </a:p>
          <a:p>
            <a:pPr lvl="1"/>
            <a:r>
              <a:rPr lang="en-US" dirty="0" smtClean="0"/>
              <a:t>Coming soon! Will be due April 3</a:t>
            </a:r>
            <a:r>
              <a:rPr lang="en-US" baseline="30000" dirty="0" smtClean="0"/>
              <a:t>rd</a:t>
            </a:r>
            <a:r>
              <a:rPr lang="en-US" dirty="0" smtClean="0"/>
              <a:t>  </a:t>
            </a:r>
          </a:p>
          <a:p>
            <a:pPr lvl="2"/>
            <a:r>
              <a:rPr lang="en-US" dirty="0" smtClean="0"/>
              <a:t>tribunal.uc.edu/recognition</a:t>
            </a:r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Baldwin Lobby table reservations</a:t>
            </a:r>
          </a:p>
          <a:p>
            <a:pPr lvl="1"/>
            <a:r>
              <a:rPr lang="en-US" dirty="0">
                <a:hlinkClick r:id="rId2"/>
              </a:rPr>
              <a:t>http://tribunal.uc.edu/socc/table-</a:t>
            </a:r>
            <a:r>
              <a:rPr lang="en-US" dirty="0" smtClean="0">
                <a:hlinkClick r:id="rId2"/>
              </a:rPr>
              <a:t>reservation</a:t>
            </a:r>
            <a:endParaRPr lang="en-US" dirty="0" smtClean="0"/>
          </a:p>
          <a:p>
            <a:r>
              <a:rPr lang="en-US" dirty="0" smtClean="0"/>
              <a:t>Tearing flyers down</a:t>
            </a:r>
          </a:p>
          <a:p>
            <a:pPr lvl="1"/>
            <a:r>
              <a:rPr lang="en-US" dirty="0" smtClean="0"/>
              <a:t>Must complete 2 for your committee requirement</a:t>
            </a:r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Amanda LaCombe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4"/>
            <a:ext cx="8686800" cy="3551237"/>
          </a:xfrm>
        </p:spPr>
        <p:txBody>
          <a:bodyPr/>
          <a:lstStyle/>
          <a:p>
            <a:pPr>
              <a:buNone/>
            </a:pPr>
            <a:r>
              <a:rPr lang="en-US" sz="9600" dirty="0" smtClean="0"/>
              <a:t>   May 18</a:t>
            </a:r>
            <a:r>
              <a:rPr lang="en-US" sz="9600" baseline="30000" dirty="0" smtClean="0"/>
              <a:t>th</a:t>
            </a:r>
            <a:r>
              <a:rPr lang="en-US" sz="9600" dirty="0" smtClean="0"/>
              <a:t> at THE BEACH!!!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467600" y="0"/>
            <a:ext cx="167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Chris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Katuscak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077200" cy="1143000"/>
          </a:xfrm>
        </p:spPr>
        <p:txBody>
          <a:bodyPr/>
          <a:lstStyle/>
          <a:p>
            <a:r>
              <a:rPr lang="en-US" b="1" u="sng" dirty="0" err="1" smtClean="0"/>
              <a:t>EWeek</a:t>
            </a:r>
            <a:r>
              <a:rPr lang="en-US" b="1" u="sng" dirty="0" smtClean="0"/>
              <a:t>: </a:t>
            </a:r>
            <a:r>
              <a:rPr lang="en-US" i="1" u="sng" dirty="0" smtClean="0"/>
              <a:t>Feb 17-23</a:t>
            </a:r>
            <a:endParaRPr lang="en-US" i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324600"/>
            <a:ext cx="6781800" cy="533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8610600" cy="39624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-Registration closed. Team leaders will receive email this week for event calendar and other information. </a:t>
            </a:r>
          </a:p>
          <a:p>
            <a:pPr>
              <a:buFontTx/>
              <a:buNone/>
            </a:pPr>
            <a:endParaRPr lang="en-US" sz="1000" dirty="0" smtClean="0"/>
          </a:p>
          <a:p>
            <a:pPr>
              <a:buFontTx/>
              <a:buNone/>
            </a:pPr>
            <a:r>
              <a:rPr lang="en-US" dirty="0" smtClean="0"/>
              <a:t>-</a:t>
            </a:r>
            <a:r>
              <a:rPr lang="en-US" b="1" dirty="0" smtClean="0"/>
              <a:t>Banquet</a:t>
            </a:r>
            <a:r>
              <a:rPr lang="en-US" dirty="0" smtClean="0"/>
              <a:t> tickets on sale this week!  (Sat., Feb 23)</a:t>
            </a:r>
          </a:p>
          <a:p>
            <a:pPr>
              <a:buFontTx/>
              <a:buNone/>
            </a:pPr>
            <a:r>
              <a:rPr lang="en-US" dirty="0" smtClean="0"/>
              <a:t>	</a:t>
            </a:r>
            <a:r>
              <a:rPr lang="en-US" i="1" dirty="0" smtClean="0"/>
              <a:t>Wednesday, Feb 13-Tuesday, Feb 19, </a:t>
            </a:r>
          </a:p>
          <a:p>
            <a:pPr>
              <a:buFontTx/>
              <a:buNone/>
            </a:pPr>
            <a:r>
              <a:rPr lang="en-US" i="1" dirty="0" smtClean="0"/>
              <a:t>	10a-2p in Baldwin Lobby</a:t>
            </a:r>
          </a:p>
          <a:p>
            <a:pPr>
              <a:buFontTx/>
              <a:buNone/>
            </a:pPr>
            <a:r>
              <a:rPr lang="en-US" i="1" dirty="0" smtClean="0"/>
              <a:t>	</a:t>
            </a:r>
            <a:r>
              <a:rPr lang="en-US" u="sng" dirty="0" smtClean="0"/>
              <a:t>Free shirt for first 50 tickets purchased! </a:t>
            </a:r>
          </a:p>
          <a:p>
            <a:pPr>
              <a:buFontTx/>
              <a:buNone/>
            </a:pPr>
            <a:endParaRPr lang="en-US" sz="900" i="1" dirty="0" smtClean="0"/>
          </a:p>
          <a:p>
            <a:pPr>
              <a:buFontTx/>
              <a:buNone/>
            </a:pPr>
            <a:r>
              <a:rPr lang="en-US" dirty="0" smtClean="0"/>
              <a:t>-</a:t>
            </a:r>
            <a:r>
              <a:rPr lang="en-US" dirty="0" err="1" smtClean="0"/>
              <a:t>EWeek</a:t>
            </a:r>
            <a:r>
              <a:rPr lang="en-US" dirty="0" smtClean="0"/>
              <a:t> volunteer meeting after General Meeting</a:t>
            </a:r>
          </a:p>
        </p:txBody>
      </p:sp>
    </p:spTree>
    <p:extLst>
      <p:ext uri="{BB962C8B-B14F-4D97-AF65-F5344CB8AC3E}">
        <p14:creationId xmlns:p14="http://schemas.microsoft.com/office/powerpoint/2010/main" val="24365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February 25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pPr algn="ctr">
              <a:buFontTx/>
              <a:buNone/>
            </a:pPr>
            <a:r>
              <a:rPr lang="en-US" dirty="0" smtClean="0"/>
              <a:t>Location: 544/644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033585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495818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Hannah Kenny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Juliann </a:t>
                      </a:r>
                      <a:r>
                        <a:rPr lang="en-US" sz="2000" b="1" dirty="0" err="1" smtClean="0"/>
                        <a:t>Leny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09800"/>
            <a:ext cx="8305800" cy="4495800"/>
          </a:xfrm>
        </p:spPr>
        <p:txBody>
          <a:bodyPr/>
          <a:lstStyle/>
          <a:p>
            <a:r>
              <a:rPr lang="en-US" dirty="0"/>
              <a:t>Please sign in on your way into the </a:t>
            </a:r>
            <a:r>
              <a:rPr lang="en-US" dirty="0" smtClean="0"/>
              <a:t>meeting at the computers at the back of the room</a:t>
            </a:r>
            <a:endParaRPr lang="en-US" dirty="0"/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</a:t>
            </a:r>
            <a:r>
              <a:rPr lang="en-US" u="sng" dirty="0"/>
              <a:t>active member</a:t>
            </a:r>
            <a:r>
              <a:rPr lang="en-US" dirty="0"/>
              <a:t>, each </a:t>
            </a:r>
            <a:r>
              <a:rPr lang="en-US" dirty="0" smtClean="0"/>
              <a:t>semester </a:t>
            </a:r>
            <a:r>
              <a:rPr lang="en-US" dirty="0"/>
              <a:t>you must attend at least </a:t>
            </a:r>
            <a:r>
              <a:rPr lang="en-US" u="sng" dirty="0" smtClean="0"/>
              <a:t>4</a:t>
            </a:r>
            <a:r>
              <a:rPr lang="en-US" dirty="0" smtClean="0"/>
              <a:t>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Officer:</a:t>
            </a:r>
          </a:p>
          <a:p>
            <a:r>
              <a:rPr lang="en-US" b="1" dirty="0" smtClean="0"/>
              <a:t>Hannah Kenny </a:t>
            </a:r>
          </a:p>
        </p:txBody>
      </p:sp>
    </p:spTree>
    <p:extLst>
      <p:ext uri="{BB962C8B-B14F-4D97-AF65-F5344CB8AC3E}">
        <p14:creationId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6" name="Rectangle 5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pPr marL="457200" lvl="1" indent="0">
              <a:buNone/>
            </a:pPr>
            <a:endParaRPr lang="en-US" baseline="30000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838200" y="1905000"/>
            <a:ext cx="7848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Flower and Candy Sale</a:t>
            </a:r>
          </a:p>
          <a:p>
            <a:pPr lvl="1"/>
            <a:r>
              <a:rPr lang="en-US" sz="2000" dirty="0" smtClean="0"/>
              <a:t>February 14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11am-2pm outside the </a:t>
            </a:r>
            <a:r>
              <a:rPr lang="en-US" sz="2000" dirty="0" err="1" smtClean="0"/>
              <a:t>rec</a:t>
            </a:r>
            <a:r>
              <a:rPr lang="en-US" sz="2000" dirty="0" smtClean="0"/>
              <a:t> center</a:t>
            </a:r>
          </a:p>
          <a:p>
            <a:endParaRPr lang="en-US" sz="2400" dirty="0" smtClean="0"/>
          </a:p>
          <a:p>
            <a:r>
              <a:rPr lang="en-US" sz="2400" dirty="0" smtClean="0"/>
              <a:t>High speed charging stations for Electronic Devices being put in at </a:t>
            </a:r>
            <a:r>
              <a:rPr lang="en-US" sz="2400" dirty="0" err="1" smtClean="0"/>
              <a:t>Ucit</a:t>
            </a:r>
            <a:r>
              <a:rPr lang="en-US" sz="2400" dirty="0" smtClean="0"/>
              <a:t> lab</a:t>
            </a:r>
          </a:p>
          <a:p>
            <a:endParaRPr lang="en-US" sz="2400" dirty="0" smtClean="0"/>
          </a:p>
          <a:p>
            <a:r>
              <a:rPr lang="en-US" sz="2400" dirty="0" smtClean="0"/>
              <a:t>Student Government Elections!</a:t>
            </a:r>
          </a:p>
          <a:p>
            <a:pPr lvl="1"/>
            <a:r>
              <a:rPr lang="en-US" sz="2000" dirty="0" smtClean="0"/>
              <a:t>Vote on Blackboard February 25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26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and 27</a:t>
            </a:r>
            <a:r>
              <a:rPr lang="en-US" sz="2000" baseline="30000" dirty="0" smtClean="0"/>
              <a:t>th</a:t>
            </a:r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0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FELD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/>
              <a:t>Meeting Time: </a:t>
            </a:r>
            <a:r>
              <a:rPr lang="en-US" b="1" dirty="0"/>
              <a:t>February </a:t>
            </a:r>
            <a:r>
              <a:rPr lang="en-US" b="1" dirty="0" smtClean="0"/>
              <a:t>19 </a:t>
            </a:r>
            <a:r>
              <a:rPr lang="en-US" b="1" dirty="0"/>
              <a:t>at 5:00 PM</a:t>
            </a:r>
          </a:p>
          <a:p>
            <a:r>
              <a:rPr lang="en-US" dirty="0"/>
              <a:t>Location: </a:t>
            </a:r>
            <a:r>
              <a:rPr lang="en-US" b="1" dirty="0"/>
              <a:t>800 Swift</a:t>
            </a:r>
          </a:p>
          <a:p>
            <a:r>
              <a:rPr lang="en-US" b="1" dirty="0"/>
              <a:t>FREE PIZZA </a:t>
            </a:r>
            <a:endParaRPr lang="en-US" b="1" dirty="0" smtClean="0"/>
          </a:p>
          <a:p>
            <a:r>
              <a:rPr lang="en-US" dirty="0" smtClean="0"/>
              <a:t>Activity TBA</a:t>
            </a:r>
          </a:p>
          <a:p>
            <a:r>
              <a:rPr lang="en-US" dirty="0" smtClean="0"/>
              <a:t>If you want to be informed about FELD events and have not yet attended a meeting, see Hannah or John after the meeting or </a:t>
            </a:r>
            <a:r>
              <a:rPr lang="en-US" smtClean="0"/>
              <a:t>email kennyhe@mail.uc.edu</a:t>
            </a: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341313" indent="-341313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Advisor: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 eaLnBrk="1" hangingPunct="1"/>
            <a:r>
              <a:rPr lang="en-US" sz="1100" dirty="0" err="1" smtClean="0">
                <a:latin typeface="Calibri" pitchFamily="34" charset="0"/>
              </a:rPr>
              <a:t>kennyhe@mail.uc.edu</a:t>
            </a:r>
            <a:r>
              <a:rPr lang="en-US" sz="1600" dirty="0" err="1" smtClean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615</Words>
  <Application>Microsoft Office PowerPoint</Application>
  <PresentationFormat>On-screen Show (4:3)</PresentationFormat>
  <Paragraphs>150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Secretary Report</vt:lpstr>
      <vt:lpstr>Senator’s Report</vt:lpstr>
      <vt:lpstr>Committee Reports</vt:lpstr>
      <vt:lpstr>FELD</vt:lpstr>
      <vt:lpstr>Special Events</vt:lpstr>
      <vt:lpstr>Public Affairs</vt:lpstr>
      <vt:lpstr>Recognition</vt:lpstr>
      <vt:lpstr>SOCC</vt:lpstr>
      <vt:lpstr>LUAU</vt:lpstr>
      <vt:lpstr>EWeek: Feb 17-23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Hannah</cp:lastModifiedBy>
  <cp:revision>57</cp:revision>
  <dcterms:created xsi:type="dcterms:W3CDTF">2012-06-23T16:33:59Z</dcterms:created>
  <dcterms:modified xsi:type="dcterms:W3CDTF">2013-02-11T23:05:22Z</dcterms:modified>
</cp:coreProperties>
</file>