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5" r:id="rId2"/>
    <p:sldId id="266" r:id="rId3"/>
    <p:sldId id="267" r:id="rId4"/>
    <p:sldId id="268" r:id="rId5"/>
    <p:sldId id="270" r:id="rId6"/>
    <p:sldId id="299" r:id="rId7"/>
    <p:sldId id="291" r:id="rId8"/>
    <p:sldId id="300" r:id="rId9"/>
    <p:sldId id="271" r:id="rId10"/>
    <p:sldId id="302" r:id="rId11"/>
    <p:sldId id="303" r:id="rId12"/>
    <p:sldId id="304" r:id="rId13"/>
    <p:sldId id="297" r:id="rId14"/>
    <p:sldId id="305" r:id="rId15"/>
    <p:sldId id="301" r:id="rId16"/>
    <p:sldId id="306" r:id="rId17"/>
    <p:sldId id="287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1860" y="-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18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yinterfase.com/uc/CareerFair/Detail/QlE5T2I5N1E4aVhFR3dXTnJKSkp2Wng1Z3B5SmxGdXp1L1U4WE5sZmJkRT01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layforlife.org/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January 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28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2013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82000" cy="4267200"/>
          </a:xfrm>
        </p:spPr>
        <p:txBody>
          <a:bodyPr/>
          <a:lstStyle/>
          <a:p>
            <a:r>
              <a:rPr lang="en-US" sz="2600" dirty="0" smtClean="0"/>
              <a:t>Professional Development and Career Development Center holding Spring Career Fair Week:</a:t>
            </a:r>
          </a:p>
          <a:p>
            <a:pPr lvl="1"/>
            <a:r>
              <a:rPr lang="en-US" sz="2200" i="1" dirty="0" smtClean="0"/>
              <a:t>Wednesday, February 6 is Professional/Creative Day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Thursday, February 7 is </a:t>
            </a:r>
            <a:r>
              <a:rPr lang="en-US" sz="2200" b="1" i="1" dirty="0" smtClean="0">
                <a:solidFill>
                  <a:srgbClr val="FF0000"/>
                </a:solidFill>
              </a:rPr>
              <a:t>Technical Day </a:t>
            </a:r>
            <a:r>
              <a:rPr lang="en-US" sz="2200" i="1" dirty="0" smtClean="0">
                <a:solidFill>
                  <a:srgbClr val="FF0000"/>
                </a:solidFill>
              </a:rPr>
              <a:t>11am-4pm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Friday, February 8 is </a:t>
            </a:r>
            <a:r>
              <a:rPr lang="en-US" sz="2200" b="1" i="1" dirty="0" smtClean="0">
                <a:solidFill>
                  <a:srgbClr val="FF0000"/>
                </a:solidFill>
              </a:rPr>
              <a:t>Interview Day</a:t>
            </a:r>
          </a:p>
          <a:p>
            <a:pPr marL="457200" lvl="1" indent="0">
              <a:buNone/>
            </a:pPr>
            <a:endParaRPr lang="en-US" sz="2200" i="1" dirty="0" smtClean="0">
              <a:solidFill>
                <a:srgbClr val="FF0000"/>
              </a:solidFill>
            </a:endParaRPr>
          </a:p>
          <a:p>
            <a:r>
              <a:rPr lang="en-US" sz="2600" dirty="0" smtClean="0"/>
              <a:t>List of attending companies is available online: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endParaRPr lang="en-US" sz="2600" dirty="0" smtClean="0"/>
          </a:p>
          <a:p>
            <a:pPr marL="0" indent="0" algn="ctr">
              <a:buNone/>
            </a:pPr>
            <a:r>
              <a:rPr lang="en-US" sz="2600" dirty="0" smtClean="0">
                <a:hlinkClick r:id="rId2"/>
              </a:rPr>
              <a:t>Click</a:t>
            </a:r>
            <a:r>
              <a:rPr lang="en-US" sz="2600" dirty="0" smtClean="0"/>
              <a:t> to see attending companies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81800" y="2078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Tim Schafermeyer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401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05800" cy="4267200"/>
          </a:xfrm>
        </p:spPr>
        <p:txBody>
          <a:bodyPr/>
          <a:lstStyle/>
          <a:p>
            <a:r>
              <a:rPr lang="en-US" sz="2600" dirty="0" smtClean="0"/>
              <a:t>Spring Resume Review Day </a:t>
            </a:r>
          </a:p>
          <a:p>
            <a:pPr lvl="1"/>
            <a:r>
              <a:rPr lang="en-US" sz="2200" dirty="0" smtClean="0"/>
              <a:t>Friday, February 1 from 9 am - 3 pm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r>
              <a:rPr lang="en-US" sz="2600" dirty="0" smtClean="0"/>
              <a:t>Register for a </a:t>
            </a:r>
            <a:r>
              <a:rPr lang="en-US" sz="2600" b="1" dirty="0" smtClean="0"/>
              <a:t>15-minute</a:t>
            </a:r>
            <a:r>
              <a:rPr lang="en-US" sz="2600" dirty="0" smtClean="0"/>
              <a:t> meeting with a professional </a:t>
            </a:r>
          </a:p>
          <a:p>
            <a:r>
              <a:rPr lang="en-US" sz="2600" dirty="0" smtClean="0"/>
              <a:t>Great way to make a </a:t>
            </a:r>
            <a:r>
              <a:rPr lang="en-US" sz="2600" b="1" dirty="0" smtClean="0"/>
              <a:t>one-on-one</a:t>
            </a:r>
            <a:r>
              <a:rPr lang="en-US" sz="2600" dirty="0" smtClean="0"/>
              <a:t> connection</a:t>
            </a:r>
          </a:p>
          <a:p>
            <a:endParaRPr lang="en-US" sz="800" dirty="0" smtClean="0"/>
          </a:p>
          <a:p>
            <a:endParaRPr lang="en-US" sz="800" dirty="0"/>
          </a:p>
          <a:p>
            <a:endParaRPr lang="en-US" sz="800" dirty="0" smtClean="0"/>
          </a:p>
          <a:p>
            <a:endParaRPr lang="en-US" sz="800" dirty="0" smtClean="0"/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Sign up now!  tribunal.uc.edu/</a:t>
            </a:r>
            <a:r>
              <a:rPr lang="en-US" sz="2600" dirty="0" err="1" smtClean="0">
                <a:solidFill>
                  <a:srgbClr val="FF0000"/>
                </a:solidFill>
              </a:rPr>
              <a:t>ResumeReviewDay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2600" dirty="0" smtClean="0"/>
          </a:p>
          <a:p>
            <a:pPr marL="0" indent="0" algn="ctr">
              <a:buNone/>
            </a:pPr>
            <a:r>
              <a:rPr lang="en-US" sz="2600" b="1" dirty="0" smtClean="0"/>
              <a:t>~120 time </a:t>
            </a:r>
            <a:r>
              <a:rPr lang="en-US" sz="2600" dirty="0" smtClean="0"/>
              <a:t>slots available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81800" y="2078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Tim Schafermeyer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994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05800" cy="4267200"/>
          </a:xfrm>
        </p:spPr>
        <p:txBody>
          <a:bodyPr/>
          <a:lstStyle/>
          <a:p>
            <a:r>
              <a:rPr lang="en-US" sz="2600" dirty="0" smtClean="0"/>
              <a:t>Survey for anyone who went to the Engineering &amp; Applied Science Tribunal career fair this past fall</a:t>
            </a:r>
          </a:p>
          <a:p>
            <a:r>
              <a:rPr lang="en-US" sz="2600" dirty="0" smtClean="0"/>
              <a:t>~10 multiple choice questions</a:t>
            </a:r>
          </a:p>
          <a:p>
            <a:r>
              <a:rPr lang="en-US" sz="2600" dirty="0" smtClean="0"/>
              <a:t>Should take less than a minute to complete</a:t>
            </a:r>
          </a:p>
          <a:p>
            <a:endParaRPr lang="en-US" sz="2600" dirty="0" smtClean="0"/>
          </a:p>
          <a:p>
            <a:pPr marL="0" indent="0">
              <a:buNone/>
            </a:pPr>
            <a:endParaRPr lang="en-US" sz="2600" dirty="0"/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Survey available at tribunal.uc.edu/</a:t>
            </a:r>
            <a:r>
              <a:rPr lang="en-US" sz="2600" dirty="0" err="1" smtClean="0">
                <a:solidFill>
                  <a:srgbClr val="FF0000"/>
                </a:solidFill>
              </a:rPr>
              <a:t>CareerFairSurvey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1800" y="2078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Tim Schafermeyer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52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FELD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en-US" dirty="0"/>
              <a:t>Meeting Time: </a:t>
            </a:r>
            <a:r>
              <a:rPr lang="en-US" b="1" dirty="0"/>
              <a:t>February 5 at 5:00 PM</a:t>
            </a:r>
          </a:p>
          <a:p>
            <a:r>
              <a:rPr lang="en-US" dirty="0"/>
              <a:t>Location: </a:t>
            </a:r>
            <a:r>
              <a:rPr lang="en-US" b="1" dirty="0"/>
              <a:t>800 Swift</a:t>
            </a:r>
          </a:p>
          <a:p>
            <a:r>
              <a:rPr lang="en-US" b="1" dirty="0"/>
              <a:t>FREE PIZZA </a:t>
            </a:r>
          </a:p>
          <a:p>
            <a:r>
              <a:rPr lang="en-US" dirty="0"/>
              <a:t>Topic: Co-op Panel – Ambassadors will talk about their co-op experience</a:t>
            </a:r>
          </a:p>
          <a:p>
            <a:pPr lvl="1"/>
            <a:r>
              <a:rPr lang="en-US" dirty="0"/>
              <a:t>This is great preparation for the Spring Career Fair</a:t>
            </a:r>
          </a:p>
          <a:p>
            <a:pPr lvl="1"/>
            <a:r>
              <a:rPr lang="en-US" dirty="0"/>
              <a:t>Find out what kind of co-op jobs you want!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341313" indent="-341313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Advisor: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marL="341313" indent="-341313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  <a:p>
            <a:pPr marL="341313" indent="-341313" eaLnBrk="1" hangingPunct="1"/>
            <a:r>
              <a:rPr lang="en-US" sz="1100" dirty="0" err="1" smtClean="0">
                <a:latin typeface="Calibri" pitchFamily="34" charset="0"/>
              </a:rPr>
              <a:t>kennyhe@mail.uc.edu</a:t>
            </a:r>
            <a:r>
              <a:rPr lang="en-US" sz="1600" dirty="0" err="1" smtClean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Survey Winners:</a:t>
            </a:r>
          </a:p>
          <a:p>
            <a:pPr lvl="1"/>
            <a:r>
              <a:rPr lang="en-US" dirty="0" smtClean="0"/>
              <a:t>Sean </a:t>
            </a:r>
            <a:r>
              <a:rPr lang="en-US" dirty="0" err="1" smtClean="0"/>
              <a:t>Behm</a:t>
            </a:r>
            <a:r>
              <a:rPr lang="en-US" dirty="0" smtClean="0"/>
              <a:t>, Andrew </a:t>
            </a:r>
            <a:r>
              <a:rPr lang="en-US" dirty="0" err="1" smtClean="0"/>
              <a:t>Gabanic</a:t>
            </a:r>
            <a:r>
              <a:rPr lang="en-US" dirty="0" smtClean="0"/>
              <a:t>, John </a:t>
            </a:r>
            <a:r>
              <a:rPr lang="en-US" dirty="0" err="1" smtClean="0"/>
              <a:t>Lann</a:t>
            </a:r>
            <a:r>
              <a:rPr lang="en-US" dirty="0" smtClean="0"/>
              <a:t>, Andrew </a:t>
            </a:r>
            <a:r>
              <a:rPr lang="en-US" dirty="0" err="1" smtClean="0"/>
              <a:t>Plassard</a:t>
            </a:r>
            <a:r>
              <a:rPr lang="en-US" dirty="0" smtClean="0"/>
              <a:t>, and </a:t>
            </a:r>
            <a:r>
              <a:rPr lang="en-US" dirty="0" err="1" smtClean="0"/>
              <a:t>Jessi</a:t>
            </a:r>
            <a:r>
              <a:rPr lang="en-US" dirty="0" smtClean="0"/>
              <a:t> </a:t>
            </a:r>
            <a:r>
              <a:rPr lang="en-US" dirty="0" err="1" smtClean="0"/>
              <a:t>Dinan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billsce@mail.uc.edu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Courtney Bills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2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Special Events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Juliann </a:t>
            </a:r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Leny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6" name="Content Placeholder 4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7924800" cy="35512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Relay for Life</a:t>
            </a:r>
          </a:p>
          <a:p>
            <a:pPr lvl="1"/>
            <a:r>
              <a:rPr lang="en-US" dirty="0" smtClean="0"/>
              <a:t>April 5-6</a:t>
            </a:r>
          </a:p>
          <a:p>
            <a:pPr lvl="1"/>
            <a:r>
              <a:rPr lang="en-US" dirty="0" smtClean="0"/>
              <a:t>Sign up online at </a:t>
            </a:r>
            <a:r>
              <a:rPr lang="en-US" dirty="0" smtClean="0">
                <a:hlinkClick r:id="rId2"/>
              </a:rPr>
              <a:t>www.relayforlife.org</a:t>
            </a:r>
            <a:endParaRPr lang="en-US" dirty="0" smtClean="0"/>
          </a:p>
          <a:p>
            <a:pPr lvl="1"/>
            <a:r>
              <a:rPr lang="en-US" dirty="0" smtClean="0"/>
              <a:t>Search for UC Relay, team name “College of Engineering and Applied Science Tribunal”</a:t>
            </a:r>
          </a:p>
          <a:p>
            <a:r>
              <a:rPr lang="en-US" dirty="0" smtClean="0"/>
              <a:t>JETS Egg Drop</a:t>
            </a:r>
          </a:p>
          <a:p>
            <a:pPr lvl="1"/>
            <a:r>
              <a:rPr lang="en-US" dirty="0" smtClean="0"/>
              <a:t>March 6</a:t>
            </a:r>
          </a:p>
          <a:p>
            <a:pPr lvl="1"/>
            <a:r>
              <a:rPr lang="en-US" dirty="0" smtClean="0"/>
              <a:t>Volunteers Needed</a:t>
            </a:r>
          </a:p>
          <a:p>
            <a:pPr lvl="1"/>
            <a:r>
              <a:rPr lang="en-US" dirty="0" smtClean="0"/>
              <a:t>More info coming soon</a:t>
            </a:r>
          </a:p>
        </p:txBody>
      </p:sp>
    </p:spTree>
    <p:extLst>
      <p:ext uri="{BB962C8B-B14F-4D97-AF65-F5344CB8AC3E}">
        <p14:creationId xmlns:p14="http://schemas.microsoft.com/office/powerpoint/2010/main" val="325766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752600"/>
            <a:ext cx="7467600" cy="4267200"/>
          </a:xfrm>
        </p:spPr>
        <p:txBody>
          <a:bodyPr/>
          <a:lstStyle/>
          <a:p>
            <a:r>
              <a:rPr lang="en-US" dirty="0" smtClean="0"/>
              <a:t>Outstanding Senior awards applications</a:t>
            </a:r>
          </a:p>
          <a:p>
            <a:pPr lvl="1"/>
            <a:r>
              <a:rPr lang="en-US" dirty="0" smtClean="0"/>
              <a:t>Due February 13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Professor and TA of the Semester nominations</a:t>
            </a:r>
          </a:p>
          <a:p>
            <a:pPr lvl="1"/>
            <a:r>
              <a:rPr lang="en-US" dirty="0" smtClean="0"/>
              <a:t>Due April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tribunal.uc.edu/recognition</a:t>
            </a:r>
          </a:p>
          <a:p>
            <a:pPr lvl="1">
              <a:buFontTx/>
              <a:buNone/>
            </a:pPr>
            <a:endParaRPr lang="en-US" dirty="0" smtClean="0"/>
          </a:p>
          <a:p>
            <a:pPr lvl="1">
              <a:buFontTx/>
              <a:buNone/>
            </a:pPr>
            <a:endParaRPr lang="en-US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  <p:extLst>
      <p:ext uri="{BB962C8B-B14F-4D97-AF65-F5344CB8AC3E}">
        <p14:creationId xmlns:p14="http://schemas.microsoft.com/office/powerpoint/2010/main" val="341608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E-Week</a:t>
            </a:r>
            <a:endParaRPr lang="en-US" b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096000"/>
            <a:ext cx="6781800" cy="1600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8153400" cy="4084636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EWeek</a:t>
            </a:r>
            <a:r>
              <a:rPr lang="en-US" dirty="0" smtClean="0"/>
              <a:t> is now underway!</a:t>
            </a:r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r>
              <a:rPr lang="en-US" dirty="0" smtClean="0"/>
              <a:t>Registration available for:</a:t>
            </a:r>
          </a:p>
          <a:p>
            <a:pPr lvl="1">
              <a:buNone/>
            </a:pPr>
            <a:r>
              <a:rPr lang="en-US" dirty="0" smtClean="0"/>
              <a:t>-Date Auction</a:t>
            </a:r>
          </a:p>
          <a:p>
            <a:pPr lvl="1">
              <a:buNone/>
            </a:pPr>
            <a:r>
              <a:rPr lang="en-US" dirty="0" smtClean="0"/>
              <a:t>-Teams</a:t>
            </a:r>
          </a:p>
          <a:p>
            <a:pPr lvl="1">
              <a:buNone/>
            </a:pPr>
            <a:r>
              <a:rPr lang="en-US" dirty="0" smtClean="0"/>
              <a:t>-Events</a:t>
            </a:r>
          </a:p>
          <a:p>
            <a:pPr lvl="1"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Short meeting for </a:t>
            </a:r>
            <a:r>
              <a:rPr lang="en-US" dirty="0" err="1" smtClean="0"/>
              <a:t>Eweek</a:t>
            </a:r>
            <a:r>
              <a:rPr lang="en-US" dirty="0" smtClean="0"/>
              <a:t> volunteers after General </a:t>
            </a:r>
          </a:p>
          <a:p>
            <a:pPr>
              <a:buFontTx/>
              <a:buNone/>
            </a:pPr>
            <a:r>
              <a:rPr lang="en-US" dirty="0" smtClean="0"/>
              <a:t>Meeting</a:t>
            </a:r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4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February 11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2013</a:t>
            </a:r>
          </a:p>
          <a:p>
            <a:pPr algn="ctr">
              <a:buFontTx/>
              <a:buNone/>
            </a:pPr>
            <a:r>
              <a:rPr lang="en-US" dirty="0" smtClean="0"/>
              <a:t>Location: 544/644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033585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495818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Hannah Kenny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Courtney Bills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Amanda Lacombe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Juliann </a:t>
                      </a:r>
                      <a:r>
                        <a:rPr lang="en-US" sz="2000" b="1" dirty="0" err="1" smtClean="0"/>
                        <a:t>Leny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Secretary Report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8400"/>
            <a:ext cx="8305800" cy="4267200"/>
          </a:xfrm>
        </p:spPr>
        <p:txBody>
          <a:bodyPr/>
          <a:lstStyle/>
          <a:p>
            <a:r>
              <a:rPr lang="en-US" dirty="0"/>
              <a:t>Please sign in on your way into the meeting</a:t>
            </a:r>
          </a:p>
          <a:p>
            <a:r>
              <a:rPr lang="en-US" dirty="0"/>
              <a:t>In order to put UC Engineering and Applied Science Tribunal on your resume you must be an active member</a:t>
            </a:r>
          </a:p>
          <a:p>
            <a:r>
              <a:rPr lang="en-US" dirty="0"/>
              <a:t>To be considered an </a:t>
            </a:r>
            <a:r>
              <a:rPr lang="en-US" u="sng" dirty="0"/>
              <a:t>active member</a:t>
            </a:r>
            <a:r>
              <a:rPr lang="en-US" dirty="0"/>
              <a:t>, each </a:t>
            </a:r>
            <a:r>
              <a:rPr lang="en-US" dirty="0" smtClean="0"/>
              <a:t>semester </a:t>
            </a:r>
            <a:r>
              <a:rPr lang="en-US" dirty="0"/>
              <a:t>you must attend at least </a:t>
            </a:r>
            <a:r>
              <a:rPr lang="en-US" u="sng" dirty="0" smtClean="0"/>
              <a:t>4</a:t>
            </a:r>
            <a:r>
              <a:rPr lang="en-US" dirty="0" smtClean="0"/>
              <a:t> </a:t>
            </a:r>
            <a:r>
              <a:rPr lang="en-US" dirty="0"/>
              <a:t>meetings and be involved with a committee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239000" y="228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Officer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Hannah Kenny</a:t>
            </a:r>
            <a:r>
              <a:rPr lang="en-US" b="1" dirty="0" smtClean="0"/>
              <a:t>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6453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r>
              <a:rPr lang="en-US" dirty="0" err="1"/>
              <a:t>Playdate</a:t>
            </a:r>
            <a:r>
              <a:rPr lang="en-US" dirty="0"/>
              <a:t> with the Bearcats</a:t>
            </a:r>
          </a:p>
          <a:p>
            <a:pPr lvl="1"/>
            <a:r>
              <a:rPr lang="en-US" dirty="0"/>
              <a:t>Mitch’s Mission, Camp Joy Beneficiary</a:t>
            </a:r>
          </a:p>
          <a:p>
            <a:pPr lvl="1"/>
            <a:r>
              <a:rPr lang="en-US" dirty="0"/>
              <a:t>Sun. Feb. 10</a:t>
            </a:r>
            <a:r>
              <a:rPr lang="en-US" baseline="30000" dirty="0"/>
              <a:t>th</a:t>
            </a:r>
            <a:r>
              <a:rPr lang="en-US" dirty="0"/>
              <a:t> 2-5 pm </a:t>
            </a:r>
          </a:p>
          <a:p>
            <a:pPr lvl="1"/>
            <a:r>
              <a:rPr lang="en-US" dirty="0"/>
              <a:t>Need student volunteers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Winter Student Activities Fair</a:t>
            </a:r>
          </a:p>
          <a:p>
            <a:pPr lvl="1"/>
            <a:r>
              <a:rPr lang="en-US" dirty="0"/>
              <a:t>Wed. Jan 30</a:t>
            </a:r>
            <a:r>
              <a:rPr lang="en-US" baseline="30000" dirty="0"/>
              <a:t>th</a:t>
            </a:r>
            <a:r>
              <a:rPr lang="en-US" dirty="0"/>
              <a:t> 11am-2pm in TUC Atrium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Self Defense Seminar</a:t>
            </a:r>
          </a:p>
          <a:p>
            <a:pPr lvl="1"/>
            <a:r>
              <a:rPr lang="en-US" dirty="0"/>
              <a:t>Tonight, 7-9pm. Zimmer Auditorium</a:t>
            </a:r>
          </a:p>
          <a:p>
            <a:pPr marL="457200" lvl="1" indent="0">
              <a:buNone/>
            </a:pPr>
            <a:endParaRPr lang="en-US" baseline="30000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5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6" name="Rectangle 5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pPr marL="457200" lvl="1" indent="0">
              <a:buNone/>
            </a:pPr>
            <a:endParaRPr lang="en-US" baseline="30000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838200" y="1524000"/>
            <a:ext cx="7848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400" dirty="0"/>
          </a:p>
          <a:p>
            <a:r>
              <a:rPr lang="en-US" sz="2800" dirty="0"/>
              <a:t>CDM</a:t>
            </a:r>
          </a:p>
          <a:p>
            <a:pPr lvl="1"/>
            <a:r>
              <a:rPr lang="en-US" sz="2400" dirty="0"/>
              <a:t>Noon on February 16</a:t>
            </a:r>
            <a:r>
              <a:rPr lang="en-US" sz="2400" baseline="30000" dirty="0"/>
              <a:t>th</a:t>
            </a:r>
            <a:r>
              <a:rPr lang="en-US" sz="2400" dirty="0"/>
              <a:t> to noon on February </a:t>
            </a:r>
            <a:r>
              <a:rPr lang="en-US" sz="2400" dirty="0" smtClean="0"/>
              <a:t>17</a:t>
            </a:r>
            <a:r>
              <a:rPr lang="en-US" sz="2400" baseline="30000" dirty="0" smtClean="0"/>
              <a:t>th</a:t>
            </a:r>
            <a:endParaRPr lang="en-US" sz="2800" dirty="0" smtClean="0"/>
          </a:p>
          <a:p>
            <a:r>
              <a:rPr lang="en-US" sz="2800" dirty="0" smtClean="0"/>
              <a:t>Elect-Her</a:t>
            </a:r>
            <a:endParaRPr lang="en-US" sz="2800" dirty="0"/>
          </a:p>
          <a:p>
            <a:pPr lvl="1"/>
            <a:r>
              <a:rPr lang="en-US" sz="2400" dirty="0"/>
              <a:t>Saturday, February 9</a:t>
            </a:r>
            <a:r>
              <a:rPr lang="en-US" sz="2400" baseline="30000" dirty="0"/>
              <a:t>th</a:t>
            </a:r>
            <a:r>
              <a:rPr lang="en-US" sz="2400" dirty="0"/>
              <a:t>,  10am-4pm</a:t>
            </a:r>
          </a:p>
          <a:p>
            <a:pPr lvl="1"/>
            <a:r>
              <a:rPr lang="en-US" sz="2400" dirty="0"/>
              <a:t>Register at uc.edu/</a:t>
            </a:r>
            <a:r>
              <a:rPr lang="en-US" sz="2400" dirty="0" err="1"/>
              <a:t>sg</a:t>
            </a:r>
            <a:endParaRPr lang="en-US" sz="2400" dirty="0"/>
          </a:p>
          <a:p>
            <a:pPr lvl="1"/>
            <a:r>
              <a:rPr lang="en-US" sz="2400" dirty="0"/>
              <a:t>Speakers include Rep. Denise </a:t>
            </a:r>
            <a:r>
              <a:rPr lang="en-US" sz="2400" dirty="0" err="1"/>
              <a:t>Driehause</a:t>
            </a:r>
            <a:r>
              <a:rPr lang="en-US" sz="2400" dirty="0"/>
              <a:t> and Roxanne </a:t>
            </a:r>
            <a:r>
              <a:rPr lang="en-US" sz="2400" dirty="0" smtClean="0"/>
              <a:t>Qualls</a:t>
            </a:r>
            <a:endParaRPr lang="en-US" sz="2400" dirty="0"/>
          </a:p>
          <a:p>
            <a:r>
              <a:rPr lang="en-US" sz="2800" dirty="0"/>
              <a:t>Elections and Student Trustee Applications</a:t>
            </a:r>
          </a:p>
          <a:p>
            <a:pPr lvl="1"/>
            <a:r>
              <a:rPr lang="en-US" sz="2400" dirty="0"/>
              <a:t>At-large candidates require 100 student signatures</a:t>
            </a:r>
          </a:p>
          <a:p>
            <a:pPr lvl="1"/>
            <a:r>
              <a:rPr lang="en-US" sz="2400" dirty="0"/>
              <a:t>Both due February 4</a:t>
            </a:r>
            <a:r>
              <a:rPr lang="en-US" sz="2400" baseline="30000" dirty="0"/>
              <a:t>th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05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712</Words>
  <Application>Microsoft Office PowerPoint</Application>
  <PresentationFormat>On-screen Show (4:3)</PresentationFormat>
  <Paragraphs>193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Secretary Report</vt:lpstr>
      <vt:lpstr>Senator’s Report</vt:lpstr>
      <vt:lpstr>Senator’s Report</vt:lpstr>
      <vt:lpstr>Committee Reports</vt:lpstr>
      <vt:lpstr>Career Fair</vt:lpstr>
      <vt:lpstr>Career Fair</vt:lpstr>
      <vt:lpstr>Career Fair</vt:lpstr>
      <vt:lpstr>FELD</vt:lpstr>
      <vt:lpstr>Public Affairs</vt:lpstr>
      <vt:lpstr>Special Events</vt:lpstr>
      <vt:lpstr>Recognition</vt:lpstr>
      <vt:lpstr>E-Week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foxm4</cp:lastModifiedBy>
  <cp:revision>47</cp:revision>
  <dcterms:created xsi:type="dcterms:W3CDTF">2012-06-23T16:33:59Z</dcterms:created>
  <dcterms:modified xsi:type="dcterms:W3CDTF">2013-01-28T20:22:56Z</dcterms:modified>
</cp:coreProperties>
</file>