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70" r:id="rId6"/>
    <p:sldId id="299" r:id="rId7"/>
    <p:sldId id="291" r:id="rId8"/>
    <p:sldId id="271" r:id="rId9"/>
    <p:sldId id="295" r:id="rId10"/>
    <p:sldId id="296" r:id="rId11"/>
    <p:sldId id="287" r:id="rId12"/>
    <p:sldId id="297" r:id="rId13"/>
    <p:sldId id="298" r:id="rId14"/>
    <p:sldId id="292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236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interfase.com/uc/CareerFair/Detail/QlE5T2I5N1E4aVhFR3dXTnJKSkp2Wng1Z3B5SmxGdXp1L1U4WE5sZmJkRT01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January 14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smtClean="0">
                <a:solidFill>
                  <a:schemeClr val="tx2"/>
                </a:solidFill>
                <a:latin typeface="Myriad Pro" pitchFamily="34" charset="0"/>
              </a:rPr>
              <a:t>, 2013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05800" cy="4267200"/>
          </a:xfrm>
        </p:spPr>
        <p:txBody>
          <a:bodyPr/>
          <a:lstStyle/>
          <a:p>
            <a:r>
              <a:rPr lang="en-US" sz="2600" dirty="0" smtClean="0"/>
              <a:t>Spring Resume Review Day </a:t>
            </a:r>
          </a:p>
          <a:p>
            <a:pPr lvl="1"/>
            <a:r>
              <a:rPr lang="en-US" sz="2200" dirty="0" smtClean="0"/>
              <a:t>Friday, February 1 from 9 am - 3 pm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sz="2600" dirty="0" smtClean="0"/>
              <a:t>Register for a </a:t>
            </a:r>
            <a:r>
              <a:rPr lang="en-US" sz="2600" b="1" dirty="0" smtClean="0"/>
              <a:t>15-minute</a:t>
            </a:r>
            <a:r>
              <a:rPr lang="en-US" sz="2600" dirty="0" smtClean="0"/>
              <a:t> meeting with a professional </a:t>
            </a:r>
          </a:p>
          <a:p>
            <a:r>
              <a:rPr lang="en-US" sz="2600" dirty="0" smtClean="0"/>
              <a:t>Great way to make a </a:t>
            </a:r>
            <a:r>
              <a:rPr lang="en-US" sz="2600" b="1" dirty="0" smtClean="0"/>
              <a:t>one-on-one</a:t>
            </a:r>
            <a:r>
              <a:rPr lang="en-US" sz="2600" dirty="0" smtClean="0"/>
              <a:t> connection</a:t>
            </a:r>
          </a:p>
          <a:p>
            <a:r>
              <a:rPr lang="en-US" sz="2600" dirty="0" smtClean="0"/>
              <a:t>For freshmen, good idea to have your resume looked over before the career fair, and get over the issue of </a:t>
            </a:r>
            <a:r>
              <a:rPr lang="en-US" sz="2600" b="1" dirty="0" smtClean="0"/>
              <a:t>nerves</a:t>
            </a:r>
            <a:r>
              <a:rPr lang="en-US" sz="2600" dirty="0" smtClean="0"/>
              <a:t>!</a:t>
            </a:r>
          </a:p>
          <a:p>
            <a:endParaRPr lang="en-US" sz="800" dirty="0" smtClean="0"/>
          </a:p>
          <a:p>
            <a:pPr marL="0" indent="0" algn="ctr">
              <a:buNone/>
            </a:pPr>
            <a:r>
              <a:rPr lang="en-US" sz="2600" dirty="0" smtClean="0"/>
              <a:t>Be looking out for sign-ups in the next week or two!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81800" y="2078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Tim Schafermeyer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513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096000"/>
            <a:ext cx="6781800" cy="1600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8153400" cy="4084636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err="1" smtClean="0"/>
              <a:t>EWeek</a:t>
            </a:r>
            <a:r>
              <a:rPr lang="en-US" dirty="0" smtClean="0"/>
              <a:t> is now underway!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dirty="0" smtClean="0"/>
              <a:t>Registration available for:</a:t>
            </a:r>
          </a:p>
          <a:p>
            <a:pPr lvl="1">
              <a:buNone/>
            </a:pPr>
            <a:r>
              <a:rPr lang="en-US" dirty="0" smtClean="0"/>
              <a:t>-Date Auction</a:t>
            </a:r>
          </a:p>
          <a:p>
            <a:pPr lvl="1">
              <a:buNone/>
            </a:pPr>
            <a:r>
              <a:rPr lang="en-US" dirty="0" smtClean="0"/>
              <a:t>-Teams</a:t>
            </a:r>
          </a:p>
          <a:p>
            <a:pPr lvl="1">
              <a:buNone/>
            </a:pPr>
            <a:r>
              <a:rPr lang="en-US" dirty="0" smtClean="0"/>
              <a:t>-</a:t>
            </a:r>
            <a:r>
              <a:rPr lang="en-US" dirty="0" smtClean="0"/>
              <a:t>Events</a:t>
            </a:r>
          </a:p>
          <a:p>
            <a:pPr lvl="1"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Short meeting for </a:t>
            </a:r>
            <a:r>
              <a:rPr lang="en-US" dirty="0" err="1" smtClean="0"/>
              <a:t>Eweek</a:t>
            </a:r>
            <a:r>
              <a:rPr lang="en-US" dirty="0" smtClean="0"/>
              <a:t> volunteers </a:t>
            </a:r>
            <a:r>
              <a:rPr lang="en-US" dirty="0" smtClean="0"/>
              <a:t>after General </a:t>
            </a:r>
          </a:p>
          <a:p>
            <a:pPr>
              <a:buFontTx/>
              <a:buNone/>
            </a:pPr>
            <a:r>
              <a:rPr lang="en-US" dirty="0" smtClean="0"/>
              <a:t>Meeting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4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65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FELD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en-US" dirty="0" smtClean="0"/>
              <a:t>New meeting time and location TBD</a:t>
            </a:r>
          </a:p>
          <a:p>
            <a:r>
              <a:rPr lang="en-US" dirty="0" smtClean="0"/>
              <a:t>See me after meeting at the front of the room if you’re interested in coming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341313" indent="-341313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Advisor: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  <a:p>
            <a:pPr marL="341313" indent="-341313" eaLnBrk="1" hangingPunct="1"/>
            <a:r>
              <a:rPr lang="en-US" sz="1100" dirty="0" err="1" smtClean="0">
                <a:latin typeface="Calibri" pitchFamily="34" charset="0"/>
              </a:rPr>
              <a:t>kennyhe@mail.uc.edu</a:t>
            </a:r>
            <a:r>
              <a:rPr lang="en-US" sz="1600" dirty="0" err="1" smtClean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Survey</a:t>
            </a:r>
          </a:p>
          <a:p>
            <a:pPr lvl="1"/>
            <a:r>
              <a:rPr lang="en-US" dirty="0" smtClean="0"/>
              <a:t>Five $</a:t>
            </a:r>
            <a:r>
              <a:rPr lang="en-US" smtClean="0"/>
              <a:t>50 gift cards</a:t>
            </a:r>
            <a:endParaRPr lang="en-US" dirty="0" smtClean="0"/>
          </a:p>
          <a:p>
            <a:pPr lvl="1"/>
            <a:r>
              <a:rPr lang="en-US" dirty="0" smtClean="0"/>
              <a:t>Link is on Facebook and Twitter.</a:t>
            </a:r>
          </a:p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billsce@mail.uc.edu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Courtney Bills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1935164"/>
            <a:ext cx="7848600" cy="3551237"/>
          </a:xfrm>
        </p:spPr>
        <p:txBody>
          <a:bodyPr/>
          <a:lstStyle/>
          <a:p>
            <a:r>
              <a:rPr lang="en-US" dirty="0" smtClean="0"/>
              <a:t>VP: </a:t>
            </a:r>
            <a:r>
              <a:rPr lang="en-US" dirty="0" smtClean="0"/>
              <a:t>Mason </a:t>
            </a:r>
            <a:r>
              <a:rPr lang="en-US" dirty="0" smtClean="0"/>
              <a:t>Stout</a:t>
            </a:r>
          </a:p>
          <a:p>
            <a:r>
              <a:rPr lang="en-US" dirty="0" smtClean="0"/>
              <a:t>AVP: </a:t>
            </a:r>
            <a:r>
              <a:rPr lang="en-US" dirty="0" smtClean="0"/>
              <a:t>Andrew Griggs</a:t>
            </a:r>
            <a:endParaRPr lang="en-US" dirty="0" smtClean="0"/>
          </a:p>
          <a:p>
            <a:r>
              <a:rPr lang="en-US" dirty="0" smtClean="0"/>
              <a:t>Treasurer: </a:t>
            </a:r>
            <a:r>
              <a:rPr lang="en-US" dirty="0" smtClean="0"/>
              <a:t>Peter </a:t>
            </a:r>
            <a:r>
              <a:rPr lang="en-US" dirty="0" err="1" smtClean="0"/>
              <a:t>Beaucage</a:t>
            </a:r>
            <a:r>
              <a:rPr lang="en-US" dirty="0" smtClean="0"/>
              <a:t>, </a:t>
            </a:r>
            <a:r>
              <a:rPr lang="en-US" dirty="0" err="1" smtClean="0"/>
              <a:t>Kaleb</a:t>
            </a:r>
            <a:r>
              <a:rPr lang="en-US" dirty="0" smtClean="0"/>
              <a:t> </a:t>
            </a:r>
            <a:r>
              <a:rPr lang="en-US" dirty="0" smtClean="0"/>
              <a:t>Posey, </a:t>
            </a:r>
            <a:r>
              <a:rPr lang="en-US" dirty="0" err="1" smtClean="0"/>
              <a:t>Sijan</a:t>
            </a:r>
            <a:r>
              <a:rPr lang="en-US" dirty="0" smtClean="0"/>
              <a:t> </a:t>
            </a:r>
            <a:r>
              <a:rPr lang="en-US" dirty="0" err="1" smtClean="0"/>
              <a:t>Ranjit</a:t>
            </a:r>
            <a:endParaRPr lang="en-US" dirty="0" smtClean="0"/>
          </a:p>
          <a:p>
            <a:r>
              <a:rPr lang="en-US" dirty="0" smtClean="0"/>
              <a:t>Secretary:</a:t>
            </a:r>
            <a:r>
              <a:rPr lang="en-US" dirty="0" smtClean="0"/>
              <a:t> Hannah Kenny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January </a:t>
            </a:r>
            <a:r>
              <a:rPr lang="en-US" dirty="0" smtClean="0"/>
              <a:t>28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2013</a:t>
            </a: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Location: 544/644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2545238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Hannah Kenny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8400"/>
            <a:ext cx="8305800" cy="4267200"/>
          </a:xfrm>
        </p:spPr>
        <p:txBody>
          <a:bodyPr/>
          <a:lstStyle/>
          <a:p>
            <a:r>
              <a:rPr lang="en-US" dirty="0"/>
              <a:t>Please sign in on your way into the meeting</a:t>
            </a:r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</a:t>
            </a:r>
            <a:r>
              <a:rPr lang="en-US" u="sng" dirty="0"/>
              <a:t>active member</a:t>
            </a:r>
            <a:r>
              <a:rPr lang="en-US" dirty="0"/>
              <a:t>, each </a:t>
            </a:r>
            <a:r>
              <a:rPr lang="en-US" dirty="0" smtClean="0"/>
              <a:t>semester </a:t>
            </a:r>
            <a:r>
              <a:rPr lang="en-US" dirty="0"/>
              <a:t>you must attend at least </a:t>
            </a:r>
            <a:r>
              <a:rPr lang="en-US" u="sng" dirty="0" smtClean="0"/>
              <a:t>4</a:t>
            </a:r>
            <a:r>
              <a:rPr lang="en-US" dirty="0" smtClean="0"/>
              <a:t>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Officer: </a:t>
            </a:r>
          </a:p>
        </p:txBody>
      </p:sp>
    </p:spTree>
    <p:extLst>
      <p:ext uri="{BB962C8B-B14F-4D97-AF65-F5344CB8AC3E}">
        <p14:creationId xmlns=""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r>
              <a:rPr lang="en-US" dirty="0" err="1" smtClean="0"/>
              <a:t>Ballin</a:t>
            </a:r>
            <a:r>
              <a:rPr lang="en-US" dirty="0" smtClean="0"/>
              <a:t>’ for Abilities</a:t>
            </a:r>
          </a:p>
          <a:p>
            <a:pPr lvl="1"/>
            <a:r>
              <a:rPr lang="en-US" dirty="0" smtClean="0"/>
              <a:t>Sun. Jan 20</a:t>
            </a:r>
            <a:r>
              <a:rPr lang="en-US" baseline="30000" dirty="0" smtClean="0"/>
              <a:t>th</a:t>
            </a:r>
            <a:r>
              <a:rPr lang="en-US" dirty="0" smtClean="0"/>
              <a:t>, 5-8 </a:t>
            </a:r>
            <a:r>
              <a:rPr lang="en-US" dirty="0" smtClean="0"/>
              <a:t>PM</a:t>
            </a:r>
            <a:endParaRPr lang="en-US" dirty="0" smtClean="0"/>
          </a:p>
          <a:p>
            <a:r>
              <a:rPr lang="en-US" dirty="0" smtClean="0"/>
              <a:t>Elect-Her</a:t>
            </a:r>
          </a:p>
          <a:p>
            <a:pPr lvl="1"/>
            <a:r>
              <a:rPr lang="en-US" dirty="0" smtClean="0"/>
              <a:t>Saturday, February 9</a:t>
            </a:r>
            <a:r>
              <a:rPr lang="en-US" baseline="30000" dirty="0" smtClean="0"/>
              <a:t>th</a:t>
            </a:r>
            <a:r>
              <a:rPr lang="en-US" dirty="0" smtClean="0"/>
              <a:t>,  10am-4pm</a:t>
            </a:r>
          </a:p>
          <a:p>
            <a:pPr lvl="1"/>
            <a:r>
              <a:rPr lang="en-US" dirty="0" smtClean="0"/>
              <a:t>Register at uc.edu/</a:t>
            </a:r>
            <a:r>
              <a:rPr lang="en-US" dirty="0" err="1" smtClean="0"/>
              <a:t>sg</a:t>
            </a:r>
            <a:endParaRPr lang="en-US" dirty="0" smtClean="0"/>
          </a:p>
          <a:p>
            <a:pPr lvl="1"/>
            <a:r>
              <a:rPr lang="en-US" dirty="0" smtClean="0"/>
              <a:t>Speakers include Rep. Denise </a:t>
            </a:r>
            <a:r>
              <a:rPr lang="en-US" dirty="0" err="1" smtClean="0"/>
              <a:t>Driehause</a:t>
            </a:r>
            <a:r>
              <a:rPr lang="en-US" dirty="0" smtClean="0"/>
              <a:t> and Roxanne </a:t>
            </a:r>
            <a:r>
              <a:rPr lang="en-US" dirty="0" smtClean="0"/>
              <a:t>Qualls</a:t>
            </a:r>
            <a:endParaRPr lang="en-US" dirty="0" smtClean="0"/>
          </a:p>
          <a:p>
            <a:r>
              <a:rPr lang="en-US" dirty="0" smtClean="0"/>
              <a:t>Elections and Student Trustee Applications</a:t>
            </a:r>
          </a:p>
          <a:p>
            <a:pPr lvl="1"/>
            <a:r>
              <a:rPr lang="en-US" dirty="0" smtClean="0"/>
              <a:t>At-large candidates require 100 student signatures</a:t>
            </a:r>
          </a:p>
          <a:p>
            <a:pPr lvl="1"/>
            <a:r>
              <a:rPr lang="en-US" dirty="0" smtClean="0"/>
              <a:t>Both due February 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endParaRPr lang="en-US" baseline="300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185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82000" cy="4267200"/>
          </a:xfrm>
        </p:spPr>
        <p:txBody>
          <a:bodyPr/>
          <a:lstStyle/>
          <a:p>
            <a:r>
              <a:rPr lang="en-US" sz="2600" dirty="0" smtClean="0"/>
              <a:t>Professional Development and Career Development Center holding Spring Career Fair Week:</a:t>
            </a:r>
          </a:p>
          <a:p>
            <a:pPr lvl="1"/>
            <a:r>
              <a:rPr lang="en-US" sz="2200" i="1" dirty="0" smtClean="0"/>
              <a:t>Wednesday, February 6 is Professional/Creative Day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Thursday, February 7 is </a:t>
            </a:r>
            <a:r>
              <a:rPr lang="en-US" sz="2200" b="1" i="1" dirty="0" smtClean="0">
                <a:solidFill>
                  <a:srgbClr val="FF0000"/>
                </a:solidFill>
              </a:rPr>
              <a:t>Technical Day </a:t>
            </a:r>
            <a:r>
              <a:rPr lang="en-US" sz="2200" i="1" dirty="0" smtClean="0">
                <a:solidFill>
                  <a:srgbClr val="FF0000"/>
                </a:solidFill>
              </a:rPr>
              <a:t>11am-4pm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Friday, February 8 is </a:t>
            </a:r>
            <a:r>
              <a:rPr lang="en-US" sz="2200" b="1" i="1" dirty="0" smtClean="0">
                <a:solidFill>
                  <a:srgbClr val="FF0000"/>
                </a:solidFill>
              </a:rPr>
              <a:t>Interview Day</a:t>
            </a:r>
          </a:p>
          <a:p>
            <a:pPr marL="457200" lvl="1" indent="0">
              <a:buNone/>
            </a:pPr>
            <a:endParaRPr lang="en-US" sz="2200" i="1" dirty="0" smtClean="0">
              <a:solidFill>
                <a:srgbClr val="FF0000"/>
              </a:solidFill>
            </a:endParaRPr>
          </a:p>
          <a:p>
            <a:r>
              <a:rPr lang="en-US" sz="2600" dirty="0" smtClean="0"/>
              <a:t>List of attending companies is available online: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pPr marL="0" indent="0" algn="ctr">
              <a:buNone/>
            </a:pPr>
            <a:r>
              <a:rPr lang="en-US" sz="2600" dirty="0" smtClean="0">
                <a:hlinkClick r:id="rId2"/>
              </a:rPr>
              <a:t>Click</a:t>
            </a:r>
            <a:r>
              <a:rPr lang="en-US" sz="2600" dirty="0" smtClean="0"/>
              <a:t> to see attending companies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81800" y="20781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Tim Schafermeyer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998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569</Words>
  <Application>Microsoft Office PowerPoint</Application>
  <PresentationFormat>On-screen Show (4:3)</PresentationFormat>
  <Paragraphs>144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Engineering and Applied  Science Tribunal</vt:lpstr>
      <vt:lpstr>Slide 2</vt:lpstr>
      <vt:lpstr>Tribunal Officers</vt:lpstr>
      <vt:lpstr>Tribunal Executives</vt:lpstr>
      <vt:lpstr>Officer Reports</vt:lpstr>
      <vt:lpstr>Secretary Report</vt:lpstr>
      <vt:lpstr>Senator’s Report</vt:lpstr>
      <vt:lpstr>Committee Reports</vt:lpstr>
      <vt:lpstr>Career Fair</vt:lpstr>
      <vt:lpstr>Career Fair</vt:lpstr>
      <vt:lpstr>E-Week</vt:lpstr>
      <vt:lpstr>FELD</vt:lpstr>
      <vt:lpstr>Public Affairs</vt:lpstr>
      <vt:lpstr>Nominations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Fox</cp:lastModifiedBy>
  <cp:revision>45</cp:revision>
  <dcterms:created xsi:type="dcterms:W3CDTF">2012-06-23T16:33:59Z</dcterms:created>
  <dcterms:modified xsi:type="dcterms:W3CDTF">2013-01-14T15:42:22Z</dcterms:modified>
</cp:coreProperties>
</file>