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  <p:sldMasterId id="2147483681" r:id="rId2"/>
    <p:sldMasterId id="2147483693" r:id="rId3"/>
  </p:sldMasterIdLst>
  <p:notesMasterIdLst>
    <p:notesMasterId r:id="rId22"/>
  </p:notesMasterIdLst>
  <p:sldIdLst>
    <p:sldId id="256" r:id="rId4"/>
    <p:sldId id="257" r:id="rId5"/>
    <p:sldId id="300" r:id="rId6"/>
    <p:sldId id="291" r:id="rId7"/>
    <p:sldId id="292" r:id="rId8"/>
    <p:sldId id="293" r:id="rId9"/>
    <p:sldId id="347" r:id="rId10"/>
    <p:sldId id="348" r:id="rId11"/>
    <p:sldId id="350" r:id="rId12"/>
    <p:sldId id="351" r:id="rId13"/>
    <p:sldId id="352" r:id="rId14"/>
    <p:sldId id="346" r:id="rId15"/>
    <p:sldId id="349" r:id="rId16"/>
    <p:sldId id="320" r:id="rId17"/>
    <p:sldId id="314" r:id="rId18"/>
    <p:sldId id="297" r:id="rId19"/>
    <p:sldId id="298" r:id="rId20"/>
    <p:sldId id="275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D13655E6-D705-4404-A58A-54A7EEFD6AC9}">
  <a:tblStyle styleId="{D13655E6-D705-4404-A58A-54A7EEFD6AC9}" styleName="Table_0">
    <a:wholeTbl>
      <a:tcTxStyle b="off" i="off">
        <a:font>
          <a:latin typeface="Myriad Pro"/>
          <a:ea typeface="Myriad Pro"/>
          <a:cs typeface="Myriad Pro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>
      <p:cViewPr varScale="1">
        <p:scale>
          <a:sx n="61" d="100"/>
          <a:sy n="61" d="100"/>
        </p:scale>
        <p:origin x="53" y="4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4832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0984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6741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926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6440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4668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0831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4287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068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914400" y="2362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marR="0" lvl="6" indent="-12644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marR="0" lvl="7" indent="-12618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marR="0" lvl="8" indent="-12591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1pPr>
            <a:lvl2pPr marL="457173" marR="0" lvl="1" indent="-12673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2pPr>
            <a:lvl3pPr marL="914344" marR="0" lvl="2" indent="-12644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3pPr>
            <a:lvl4pPr marL="1371518" marR="0" lvl="3" indent="-1261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4pPr>
            <a:lvl5pPr marL="1828691" marR="0" lvl="4" indent="-12591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5pPr>
            <a:lvl6pPr marL="2285863" marR="0" lvl="5" indent="-12562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6pPr>
            <a:lvl7pPr marL="2743036" marR="0" lvl="6" indent="-1253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7pPr>
            <a:lvl8pPr marL="3200209" marR="0" lvl="7" indent="-1250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8pPr>
            <a:lvl9pPr marL="3657381" marR="0" lvl="8" indent="-12481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7315200" y="62484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lvl="0" indent="-13811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marL="741363" lvl="1" indent="-1063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marL="1141413" lvl="2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marL="1598613" lvl="3" indent="-1000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marL="2055813" lvl="4" indent="-1000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marL="2514450" lvl="5" indent="-1141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marL="2971622" lvl="6" indent="-11412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marL="3428795" lvl="7" indent="-1140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marL="3885967" lvl="8" indent="-11406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312" y="4406905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342880" lvl="1" indent="-9505" rtl="0">
              <a:spcBef>
                <a:spcPts val="0"/>
              </a:spcBef>
              <a:buFont typeface="PT Sans"/>
              <a:buNone/>
              <a:defRPr/>
            </a:lvl2pPr>
            <a:lvl3pPr marL="685758" lvl="2" indent="-9483" rtl="0">
              <a:spcBef>
                <a:spcPts val="0"/>
              </a:spcBef>
              <a:buFont typeface="PT Sans"/>
              <a:buNone/>
              <a:defRPr/>
            </a:lvl3pPr>
            <a:lvl4pPr marL="1028639" lvl="3" indent="-9464" rtl="0">
              <a:spcBef>
                <a:spcPts val="0"/>
              </a:spcBef>
              <a:buFont typeface="PT Sans"/>
              <a:buNone/>
              <a:defRPr/>
            </a:lvl4pPr>
            <a:lvl5pPr marL="1371518" lvl="4" indent="-9443" rtl="0">
              <a:spcBef>
                <a:spcPts val="0"/>
              </a:spcBef>
              <a:buFont typeface="PT Sans"/>
              <a:buNone/>
              <a:defRPr/>
            </a:lvl5pPr>
            <a:lvl6pPr marL="1714397" lvl="5" indent="-9422" rtl="0">
              <a:spcBef>
                <a:spcPts val="0"/>
              </a:spcBef>
              <a:buFont typeface="PT Sans"/>
              <a:buNone/>
              <a:defRPr/>
            </a:lvl6pPr>
            <a:lvl7pPr marL="2057277" lvl="6" indent="-9402" rtl="0">
              <a:spcBef>
                <a:spcPts val="0"/>
              </a:spcBef>
              <a:buFont typeface="PT Sans"/>
              <a:buNone/>
              <a:defRPr/>
            </a:lvl7pPr>
            <a:lvl8pPr marL="2400157" lvl="7" indent="-9381" rtl="0">
              <a:spcBef>
                <a:spcPts val="0"/>
              </a:spcBef>
              <a:buFont typeface="PT Sans"/>
              <a:buNone/>
              <a:defRPr/>
            </a:lvl8pPr>
            <a:lvl9pPr marL="2743036" lvl="8" indent="-936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2819400" y="6245227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342880" marR="0" lvl="1" indent="-9505" algn="l" rtl="0">
              <a:spcBef>
                <a:spcPts val="0"/>
              </a:spcBef>
              <a:defRPr/>
            </a:lvl2pPr>
            <a:lvl3pPr marL="685758" marR="0" lvl="2" indent="-9483" algn="l" rtl="0">
              <a:spcBef>
                <a:spcPts val="0"/>
              </a:spcBef>
              <a:defRPr/>
            </a:lvl3pPr>
            <a:lvl4pPr marL="1028639" marR="0" lvl="3" indent="-9464" algn="l" rtl="0">
              <a:spcBef>
                <a:spcPts val="0"/>
              </a:spcBef>
              <a:defRPr/>
            </a:lvl4pPr>
            <a:lvl5pPr marL="1371518" marR="0" lvl="4" indent="-9443" algn="l" rtl="0">
              <a:spcBef>
                <a:spcPts val="0"/>
              </a:spcBef>
              <a:defRPr/>
            </a:lvl5pPr>
            <a:lvl6pPr marL="1714397" marR="0" lvl="5" indent="-9422" algn="l" rtl="0">
              <a:spcBef>
                <a:spcPts val="0"/>
              </a:spcBef>
              <a:defRPr/>
            </a:lvl6pPr>
            <a:lvl7pPr marL="2057277" marR="0" lvl="6" indent="-9402" algn="l" rtl="0">
              <a:spcBef>
                <a:spcPts val="0"/>
              </a:spcBef>
              <a:defRPr/>
            </a:lvl7pPr>
            <a:lvl8pPr marL="2400157" marR="0" lvl="7" indent="-9381" algn="l" rtl="0">
              <a:spcBef>
                <a:spcPts val="0"/>
              </a:spcBef>
              <a:defRPr/>
            </a:lvl8pPr>
            <a:lvl9pPr marL="2743036" marR="0" lvl="8" indent="-9361" algn="l" rtl="0">
              <a:spcBef>
                <a:spcPts val="0"/>
              </a:spcBef>
              <a:defRPr/>
            </a:lvl9pPr>
          </a:lstStyle>
          <a:p>
            <a:pPr defTabSz="685800"/>
            <a:endParaRPr lang="en-US" sz="1050"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4572001" y="6245227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342880" marR="0" lvl="1" indent="-9505" algn="l" rtl="0">
              <a:spcBef>
                <a:spcPts val="0"/>
              </a:spcBef>
              <a:defRPr/>
            </a:lvl2pPr>
            <a:lvl3pPr marL="685758" marR="0" lvl="2" indent="-9483" algn="l" rtl="0">
              <a:spcBef>
                <a:spcPts val="0"/>
              </a:spcBef>
              <a:defRPr/>
            </a:lvl3pPr>
            <a:lvl4pPr marL="1028639" marR="0" lvl="3" indent="-9464" algn="l" rtl="0">
              <a:spcBef>
                <a:spcPts val="0"/>
              </a:spcBef>
              <a:defRPr/>
            </a:lvl4pPr>
            <a:lvl5pPr marL="1371518" marR="0" lvl="4" indent="-9443" algn="l" rtl="0">
              <a:spcBef>
                <a:spcPts val="0"/>
              </a:spcBef>
              <a:defRPr/>
            </a:lvl5pPr>
            <a:lvl6pPr marL="1714397" marR="0" lvl="5" indent="-9422" algn="l" rtl="0">
              <a:spcBef>
                <a:spcPts val="0"/>
              </a:spcBef>
              <a:defRPr/>
            </a:lvl6pPr>
            <a:lvl7pPr marL="2057277" marR="0" lvl="6" indent="-9402" algn="l" rtl="0">
              <a:spcBef>
                <a:spcPts val="0"/>
              </a:spcBef>
              <a:defRPr/>
            </a:lvl7pPr>
            <a:lvl8pPr marL="2400157" marR="0" lvl="7" indent="-9381" algn="l" rtl="0">
              <a:spcBef>
                <a:spcPts val="0"/>
              </a:spcBef>
              <a:defRPr/>
            </a:lvl8pPr>
            <a:lvl9pPr marL="2743036" marR="0" lvl="8" indent="-9361" algn="l" rtl="0">
              <a:spcBef>
                <a:spcPts val="0"/>
              </a:spcBef>
              <a:defRPr/>
            </a:lvl9pPr>
          </a:lstStyle>
          <a:p>
            <a:pPr defTabSz="685800"/>
            <a:endParaRPr lang="en-US" sz="1050"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7239000" y="6245227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 defTabSz="685800">
              <a:buSzPct val="25000"/>
            </a:pPr>
            <a:fld id="{00000000-1234-1234-1234-123412341234}" type="slidenum">
              <a:rPr lang="en-US" sz="1050" smtClean="0">
                <a:latin typeface="PT Sans"/>
                <a:ea typeface="PT Sans"/>
                <a:cs typeface="PT Sans"/>
                <a:sym typeface="PT Sans"/>
              </a:rPr>
              <a:pPr algn="r" defTabSz="685800">
                <a:buSzPct val="25000"/>
              </a:pPr>
              <a:t>‹#›</a:t>
            </a:fld>
            <a:endParaRPr lang="en-US" sz="1050"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136325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1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342880" lvl="1" indent="-9505" rtl="0">
              <a:spcBef>
                <a:spcPts val="0"/>
              </a:spcBef>
              <a:buFont typeface="PT Sans"/>
              <a:buNone/>
              <a:defRPr/>
            </a:lvl2pPr>
            <a:lvl3pPr marL="685758" lvl="2" indent="-9483" rtl="0">
              <a:spcBef>
                <a:spcPts val="0"/>
              </a:spcBef>
              <a:buFont typeface="PT Sans"/>
              <a:buNone/>
              <a:defRPr/>
            </a:lvl3pPr>
            <a:lvl4pPr marL="1028639" lvl="3" indent="-9464" rtl="0">
              <a:spcBef>
                <a:spcPts val="0"/>
              </a:spcBef>
              <a:buFont typeface="PT Sans"/>
              <a:buNone/>
              <a:defRPr/>
            </a:lvl4pPr>
            <a:lvl5pPr marL="1371518" lvl="4" indent="-9443" rtl="0">
              <a:spcBef>
                <a:spcPts val="0"/>
              </a:spcBef>
              <a:buFont typeface="PT Sans"/>
              <a:buNone/>
              <a:defRPr/>
            </a:lvl5pPr>
            <a:lvl6pPr marL="1714397" lvl="5" indent="-9422" rtl="0">
              <a:spcBef>
                <a:spcPts val="0"/>
              </a:spcBef>
              <a:buFont typeface="PT Sans"/>
              <a:buNone/>
              <a:defRPr/>
            </a:lvl6pPr>
            <a:lvl7pPr marL="2057277" lvl="6" indent="-9402" rtl="0">
              <a:spcBef>
                <a:spcPts val="0"/>
              </a:spcBef>
              <a:buFont typeface="PT Sans"/>
              <a:buNone/>
              <a:defRPr/>
            </a:lvl7pPr>
            <a:lvl8pPr marL="2400157" lvl="7" indent="-9381" rtl="0">
              <a:spcBef>
                <a:spcPts val="0"/>
              </a:spcBef>
              <a:buFont typeface="PT Sans"/>
              <a:buNone/>
              <a:defRPr/>
            </a:lvl8pPr>
            <a:lvl9pPr marL="2743036" lvl="8" indent="-936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1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342880" lvl="1" indent="-9505" rtl="0">
              <a:spcBef>
                <a:spcPts val="0"/>
              </a:spcBef>
              <a:buFont typeface="PT Sans"/>
              <a:buNone/>
              <a:defRPr/>
            </a:lvl2pPr>
            <a:lvl3pPr marL="685758" lvl="2" indent="-9483" rtl="0">
              <a:spcBef>
                <a:spcPts val="0"/>
              </a:spcBef>
              <a:buFont typeface="PT Sans"/>
              <a:buNone/>
              <a:defRPr/>
            </a:lvl3pPr>
            <a:lvl4pPr marL="1028639" lvl="3" indent="-9464" rtl="0">
              <a:spcBef>
                <a:spcPts val="0"/>
              </a:spcBef>
              <a:buFont typeface="PT Sans"/>
              <a:buNone/>
              <a:defRPr/>
            </a:lvl4pPr>
            <a:lvl5pPr marL="1371518" lvl="4" indent="-9443" rtl="0">
              <a:spcBef>
                <a:spcPts val="0"/>
              </a:spcBef>
              <a:buFont typeface="PT Sans"/>
              <a:buNone/>
              <a:defRPr/>
            </a:lvl5pPr>
            <a:lvl6pPr marL="1714397" lvl="5" indent="-9422" rtl="0">
              <a:spcBef>
                <a:spcPts val="0"/>
              </a:spcBef>
              <a:buFont typeface="PT Sans"/>
              <a:buNone/>
              <a:defRPr/>
            </a:lvl6pPr>
            <a:lvl7pPr marL="2057277" lvl="6" indent="-9402" rtl="0">
              <a:spcBef>
                <a:spcPts val="0"/>
              </a:spcBef>
              <a:buFont typeface="PT Sans"/>
              <a:buNone/>
              <a:defRPr/>
            </a:lvl7pPr>
            <a:lvl8pPr marL="2400157" lvl="7" indent="-9381" rtl="0">
              <a:spcBef>
                <a:spcPts val="0"/>
              </a:spcBef>
              <a:buFont typeface="PT Sans"/>
              <a:buNone/>
              <a:defRPr/>
            </a:lvl8pPr>
            <a:lvl9pPr marL="2743036" lvl="8" indent="-936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2819400" y="6245227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342880" marR="0" lvl="1" indent="-9505" algn="l" rtl="0">
              <a:spcBef>
                <a:spcPts val="0"/>
              </a:spcBef>
              <a:defRPr/>
            </a:lvl2pPr>
            <a:lvl3pPr marL="685758" marR="0" lvl="2" indent="-9483" algn="l" rtl="0">
              <a:spcBef>
                <a:spcPts val="0"/>
              </a:spcBef>
              <a:defRPr/>
            </a:lvl3pPr>
            <a:lvl4pPr marL="1028639" marR="0" lvl="3" indent="-9464" algn="l" rtl="0">
              <a:spcBef>
                <a:spcPts val="0"/>
              </a:spcBef>
              <a:defRPr/>
            </a:lvl4pPr>
            <a:lvl5pPr marL="1371518" marR="0" lvl="4" indent="-9443" algn="l" rtl="0">
              <a:spcBef>
                <a:spcPts val="0"/>
              </a:spcBef>
              <a:defRPr/>
            </a:lvl5pPr>
            <a:lvl6pPr marL="1714397" marR="0" lvl="5" indent="-9422" algn="l" rtl="0">
              <a:spcBef>
                <a:spcPts val="0"/>
              </a:spcBef>
              <a:defRPr/>
            </a:lvl6pPr>
            <a:lvl7pPr marL="2057277" marR="0" lvl="6" indent="-9402" algn="l" rtl="0">
              <a:spcBef>
                <a:spcPts val="0"/>
              </a:spcBef>
              <a:defRPr/>
            </a:lvl7pPr>
            <a:lvl8pPr marL="2400157" marR="0" lvl="7" indent="-9381" algn="l" rtl="0">
              <a:spcBef>
                <a:spcPts val="0"/>
              </a:spcBef>
              <a:defRPr/>
            </a:lvl8pPr>
            <a:lvl9pPr marL="2743036" marR="0" lvl="8" indent="-9361" algn="l" rtl="0">
              <a:spcBef>
                <a:spcPts val="0"/>
              </a:spcBef>
              <a:defRPr/>
            </a:lvl9pPr>
          </a:lstStyle>
          <a:p>
            <a:pPr defTabSz="685800"/>
            <a:endParaRPr lang="en-US" sz="1050"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4572001" y="6245227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342880" marR="0" lvl="1" indent="-9505" algn="l" rtl="0">
              <a:spcBef>
                <a:spcPts val="0"/>
              </a:spcBef>
              <a:defRPr/>
            </a:lvl2pPr>
            <a:lvl3pPr marL="685758" marR="0" lvl="2" indent="-9483" algn="l" rtl="0">
              <a:spcBef>
                <a:spcPts val="0"/>
              </a:spcBef>
              <a:defRPr/>
            </a:lvl3pPr>
            <a:lvl4pPr marL="1028639" marR="0" lvl="3" indent="-9464" algn="l" rtl="0">
              <a:spcBef>
                <a:spcPts val="0"/>
              </a:spcBef>
              <a:defRPr/>
            </a:lvl4pPr>
            <a:lvl5pPr marL="1371518" marR="0" lvl="4" indent="-9443" algn="l" rtl="0">
              <a:spcBef>
                <a:spcPts val="0"/>
              </a:spcBef>
              <a:defRPr/>
            </a:lvl5pPr>
            <a:lvl6pPr marL="1714397" marR="0" lvl="5" indent="-9422" algn="l" rtl="0">
              <a:spcBef>
                <a:spcPts val="0"/>
              </a:spcBef>
              <a:defRPr/>
            </a:lvl6pPr>
            <a:lvl7pPr marL="2057277" marR="0" lvl="6" indent="-9402" algn="l" rtl="0">
              <a:spcBef>
                <a:spcPts val="0"/>
              </a:spcBef>
              <a:defRPr/>
            </a:lvl7pPr>
            <a:lvl8pPr marL="2400157" marR="0" lvl="7" indent="-9381" algn="l" rtl="0">
              <a:spcBef>
                <a:spcPts val="0"/>
              </a:spcBef>
              <a:defRPr/>
            </a:lvl8pPr>
            <a:lvl9pPr marL="2743036" marR="0" lvl="8" indent="-9361" algn="l" rtl="0">
              <a:spcBef>
                <a:spcPts val="0"/>
              </a:spcBef>
              <a:defRPr/>
            </a:lvl9pPr>
          </a:lstStyle>
          <a:p>
            <a:pPr defTabSz="685800"/>
            <a:endParaRPr lang="en-US" sz="1050"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239000" y="6245227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 defTabSz="685800">
              <a:buSzPct val="25000"/>
            </a:pPr>
            <a:fld id="{00000000-1234-1234-1234-123412341234}" type="slidenum">
              <a:rPr lang="en-US" sz="1050" smtClean="0">
                <a:latin typeface="PT Sans"/>
                <a:ea typeface="PT Sans"/>
                <a:cs typeface="PT Sans"/>
                <a:sym typeface="PT Sans"/>
              </a:rPr>
              <a:pPr algn="r" defTabSz="685800">
                <a:buSzPct val="25000"/>
              </a:pPr>
              <a:t>‹#›</a:t>
            </a:fld>
            <a:endParaRPr lang="en-US" sz="1050"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670083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914401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34288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685758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028639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371518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2819400" y="6245227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342880" marR="0" lvl="1" indent="-9505" algn="l" rtl="0">
              <a:spcBef>
                <a:spcPts val="0"/>
              </a:spcBef>
              <a:defRPr/>
            </a:lvl2pPr>
            <a:lvl3pPr marL="685758" marR="0" lvl="2" indent="-9483" algn="l" rtl="0">
              <a:spcBef>
                <a:spcPts val="0"/>
              </a:spcBef>
              <a:defRPr/>
            </a:lvl3pPr>
            <a:lvl4pPr marL="1028639" marR="0" lvl="3" indent="-9464" algn="l" rtl="0">
              <a:spcBef>
                <a:spcPts val="0"/>
              </a:spcBef>
              <a:defRPr/>
            </a:lvl4pPr>
            <a:lvl5pPr marL="1371518" marR="0" lvl="4" indent="-9443" algn="l" rtl="0">
              <a:spcBef>
                <a:spcPts val="0"/>
              </a:spcBef>
              <a:defRPr/>
            </a:lvl5pPr>
            <a:lvl6pPr marL="1714397" marR="0" lvl="5" indent="-9422" algn="l" rtl="0">
              <a:spcBef>
                <a:spcPts val="0"/>
              </a:spcBef>
              <a:defRPr/>
            </a:lvl6pPr>
            <a:lvl7pPr marL="2057277" marR="0" lvl="6" indent="-9402" algn="l" rtl="0">
              <a:spcBef>
                <a:spcPts val="0"/>
              </a:spcBef>
              <a:defRPr/>
            </a:lvl7pPr>
            <a:lvl8pPr marL="2400157" marR="0" lvl="7" indent="-9381" algn="l" rtl="0">
              <a:spcBef>
                <a:spcPts val="0"/>
              </a:spcBef>
              <a:defRPr/>
            </a:lvl8pPr>
            <a:lvl9pPr marL="2743036" marR="0" lvl="8" indent="-9361" algn="l" rtl="0">
              <a:spcBef>
                <a:spcPts val="0"/>
              </a:spcBef>
              <a:defRPr/>
            </a:lvl9pPr>
          </a:lstStyle>
          <a:p>
            <a:pPr defTabSz="685800"/>
            <a:endParaRPr lang="en-US" sz="1050"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572001" y="6245227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342880" marR="0" lvl="1" indent="-9505" algn="l" rtl="0">
              <a:spcBef>
                <a:spcPts val="0"/>
              </a:spcBef>
              <a:defRPr/>
            </a:lvl2pPr>
            <a:lvl3pPr marL="685758" marR="0" lvl="2" indent="-9483" algn="l" rtl="0">
              <a:spcBef>
                <a:spcPts val="0"/>
              </a:spcBef>
              <a:defRPr/>
            </a:lvl3pPr>
            <a:lvl4pPr marL="1028639" marR="0" lvl="3" indent="-9464" algn="l" rtl="0">
              <a:spcBef>
                <a:spcPts val="0"/>
              </a:spcBef>
              <a:defRPr/>
            </a:lvl4pPr>
            <a:lvl5pPr marL="1371518" marR="0" lvl="4" indent="-9443" algn="l" rtl="0">
              <a:spcBef>
                <a:spcPts val="0"/>
              </a:spcBef>
              <a:defRPr/>
            </a:lvl5pPr>
            <a:lvl6pPr marL="1714397" marR="0" lvl="5" indent="-9422" algn="l" rtl="0">
              <a:spcBef>
                <a:spcPts val="0"/>
              </a:spcBef>
              <a:defRPr/>
            </a:lvl6pPr>
            <a:lvl7pPr marL="2057277" marR="0" lvl="6" indent="-9402" algn="l" rtl="0">
              <a:spcBef>
                <a:spcPts val="0"/>
              </a:spcBef>
              <a:defRPr/>
            </a:lvl7pPr>
            <a:lvl8pPr marL="2400157" marR="0" lvl="7" indent="-9381" algn="l" rtl="0">
              <a:spcBef>
                <a:spcPts val="0"/>
              </a:spcBef>
              <a:defRPr/>
            </a:lvl8pPr>
            <a:lvl9pPr marL="2743036" marR="0" lvl="8" indent="-9361" algn="l" rtl="0">
              <a:spcBef>
                <a:spcPts val="0"/>
              </a:spcBef>
              <a:defRPr/>
            </a:lvl9pPr>
          </a:lstStyle>
          <a:p>
            <a:pPr defTabSz="685800"/>
            <a:endParaRPr lang="en-US" sz="1050"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7239000" y="6245227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 defTabSz="685800">
              <a:buSzPct val="25000"/>
            </a:pPr>
            <a:fld id="{00000000-1234-1234-1234-123412341234}" type="slidenum">
              <a:rPr lang="en-US" sz="1050" smtClean="0">
                <a:latin typeface="PT Sans"/>
                <a:ea typeface="PT Sans"/>
                <a:cs typeface="PT Sans"/>
                <a:sym typeface="PT Sans"/>
              </a:rPr>
              <a:pPr algn="r" defTabSz="685800">
                <a:buSzPct val="25000"/>
              </a:pPr>
              <a:t>‹#›</a:t>
            </a:fld>
            <a:endParaRPr lang="en-US" sz="1050"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4073088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1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342880" lvl="1" indent="-9505" rtl="0">
              <a:spcBef>
                <a:spcPts val="0"/>
              </a:spcBef>
              <a:buFont typeface="PT Sans"/>
              <a:buNone/>
              <a:defRPr/>
            </a:lvl2pPr>
            <a:lvl3pPr marL="685758" lvl="2" indent="-9483" rtl="0">
              <a:spcBef>
                <a:spcPts val="0"/>
              </a:spcBef>
              <a:buFont typeface="PT Sans"/>
              <a:buNone/>
              <a:defRPr/>
            </a:lvl3pPr>
            <a:lvl4pPr marL="1028639" lvl="3" indent="-9464" rtl="0">
              <a:spcBef>
                <a:spcPts val="0"/>
              </a:spcBef>
              <a:buFont typeface="PT Sans"/>
              <a:buNone/>
              <a:defRPr/>
            </a:lvl4pPr>
            <a:lvl5pPr marL="1371518" lvl="4" indent="-9443" rtl="0">
              <a:spcBef>
                <a:spcPts val="0"/>
              </a:spcBef>
              <a:buFont typeface="PT Sans"/>
              <a:buNone/>
              <a:defRPr/>
            </a:lvl5pPr>
            <a:lvl6pPr marL="1714397" lvl="5" indent="-9422" rtl="0">
              <a:spcBef>
                <a:spcPts val="0"/>
              </a:spcBef>
              <a:buFont typeface="PT Sans"/>
              <a:buNone/>
              <a:defRPr/>
            </a:lvl6pPr>
            <a:lvl7pPr marL="2057277" lvl="6" indent="-9402" rtl="0">
              <a:spcBef>
                <a:spcPts val="0"/>
              </a:spcBef>
              <a:buFont typeface="PT Sans"/>
              <a:buNone/>
              <a:defRPr/>
            </a:lvl7pPr>
            <a:lvl8pPr marL="2400157" lvl="7" indent="-9381" rtl="0">
              <a:spcBef>
                <a:spcPts val="0"/>
              </a:spcBef>
              <a:buFont typeface="PT Sans"/>
              <a:buNone/>
              <a:defRPr/>
            </a:lvl8pPr>
            <a:lvl9pPr marL="2743036" lvl="8" indent="-936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2819400" y="6245227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342880" marR="0" lvl="1" indent="-9505" algn="l" rtl="0">
              <a:spcBef>
                <a:spcPts val="0"/>
              </a:spcBef>
              <a:defRPr/>
            </a:lvl2pPr>
            <a:lvl3pPr marL="685758" marR="0" lvl="2" indent="-9483" algn="l" rtl="0">
              <a:spcBef>
                <a:spcPts val="0"/>
              </a:spcBef>
              <a:defRPr/>
            </a:lvl3pPr>
            <a:lvl4pPr marL="1028639" marR="0" lvl="3" indent="-9464" algn="l" rtl="0">
              <a:spcBef>
                <a:spcPts val="0"/>
              </a:spcBef>
              <a:defRPr/>
            </a:lvl4pPr>
            <a:lvl5pPr marL="1371518" marR="0" lvl="4" indent="-9443" algn="l" rtl="0">
              <a:spcBef>
                <a:spcPts val="0"/>
              </a:spcBef>
              <a:defRPr/>
            </a:lvl5pPr>
            <a:lvl6pPr marL="1714397" marR="0" lvl="5" indent="-9422" algn="l" rtl="0">
              <a:spcBef>
                <a:spcPts val="0"/>
              </a:spcBef>
              <a:defRPr/>
            </a:lvl6pPr>
            <a:lvl7pPr marL="2057277" marR="0" lvl="6" indent="-9402" algn="l" rtl="0">
              <a:spcBef>
                <a:spcPts val="0"/>
              </a:spcBef>
              <a:defRPr/>
            </a:lvl7pPr>
            <a:lvl8pPr marL="2400157" marR="0" lvl="7" indent="-9381" algn="l" rtl="0">
              <a:spcBef>
                <a:spcPts val="0"/>
              </a:spcBef>
              <a:defRPr/>
            </a:lvl8pPr>
            <a:lvl9pPr marL="2743036" marR="0" lvl="8" indent="-9361" algn="l" rtl="0">
              <a:spcBef>
                <a:spcPts val="0"/>
              </a:spcBef>
              <a:defRPr/>
            </a:lvl9pPr>
          </a:lstStyle>
          <a:p>
            <a:pPr defTabSz="685800"/>
            <a:endParaRPr lang="en-US" sz="1050"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572001" y="6245227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342880" marR="0" lvl="1" indent="-9505" algn="l" rtl="0">
              <a:spcBef>
                <a:spcPts val="0"/>
              </a:spcBef>
              <a:defRPr/>
            </a:lvl2pPr>
            <a:lvl3pPr marL="685758" marR="0" lvl="2" indent="-9483" algn="l" rtl="0">
              <a:spcBef>
                <a:spcPts val="0"/>
              </a:spcBef>
              <a:defRPr/>
            </a:lvl3pPr>
            <a:lvl4pPr marL="1028639" marR="0" lvl="3" indent="-9464" algn="l" rtl="0">
              <a:spcBef>
                <a:spcPts val="0"/>
              </a:spcBef>
              <a:defRPr/>
            </a:lvl4pPr>
            <a:lvl5pPr marL="1371518" marR="0" lvl="4" indent="-9443" algn="l" rtl="0">
              <a:spcBef>
                <a:spcPts val="0"/>
              </a:spcBef>
              <a:defRPr/>
            </a:lvl5pPr>
            <a:lvl6pPr marL="1714397" marR="0" lvl="5" indent="-9422" algn="l" rtl="0">
              <a:spcBef>
                <a:spcPts val="0"/>
              </a:spcBef>
              <a:defRPr/>
            </a:lvl6pPr>
            <a:lvl7pPr marL="2057277" marR="0" lvl="6" indent="-9402" algn="l" rtl="0">
              <a:spcBef>
                <a:spcPts val="0"/>
              </a:spcBef>
              <a:defRPr/>
            </a:lvl7pPr>
            <a:lvl8pPr marL="2400157" marR="0" lvl="7" indent="-9381" algn="l" rtl="0">
              <a:spcBef>
                <a:spcPts val="0"/>
              </a:spcBef>
              <a:defRPr/>
            </a:lvl8pPr>
            <a:lvl9pPr marL="2743036" marR="0" lvl="8" indent="-9361" algn="l" rtl="0">
              <a:spcBef>
                <a:spcPts val="0"/>
              </a:spcBef>
              <a:defRPr/>
            </a:lvl9pPr>
          </a:lstStyle>
          <a:p>
            <a:pPr defTabSz="685800"/>
            <a:endParaRPr lang="en-US" sz="1050"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239000" y="6245227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 defTabSz="685800">
              <a:buSzPct val="25000"/>
            </a:pPr>
            <a:fld id="{00000000-1234-1234-1234-123412341234}" type="slidenum">
              <a:rPr lang="en-US" sz="1050" smtClean="0">
                <a:latin typeface="PT Sans"/>
                <a:ea typeface="PT Sans"/>
                <a:cs typeface="PT Sans"/>
                <a:sym typeface="PT Sans"/>
              </a:rPr>
              <a:pPr algn="r" defTabSz="685800">
                <a:buSzPct val="25000"/>
              </a:pPr>
              <a:t>‹#›</a:t>
            </a:fld>
            <a:endParaRPr lang="en-US" sz="1050"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183899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9" y="4800602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9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9" y="5367339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342880" lvl="1" indent="-9505" rtl="0">
              <a:spcBef>
                <a:spcPts val="0"/>
              </a:spcBef>
              <a:buFont typeface="PT Sans"/>
              <a:buNone/>
              <a:defRPr/>
            </a:lvl2pPr>
            <a:lvl3pPr marL="685758" lvl="2" indent="-9483" rtl="0">
              <a:spcBef>
                <a:spcPts val="0"/>
              </a:spcBef>
              <a:buFont typeface="PT Sans"/>
              <a:buNone/>
              <a:defRPr/>
            </a:lvl3pPr>
            <a:lvl4pPr marL="1028639" lvl="3" indent="-9464" rtl="0">
              <a:spcBef>
                <a:spcPts val="0"/>
              </a:spcBef>
              <a:buFont typeface="PT Sans"/>
              <a:buNone/>
              <a:defRPr/>
            </a:lvl4pPr>
            <a:lvl5pPr marL="1371518" lvl="4" indent="-9443" rtl="0">
              <a:spcBef>
                <a:spcPts val="0"/>
              </a:spcBef>
              <a:buFont typeface="PT Sans"/>
              <a:buNone/>
              <a:defRPr/>
            </a:lvl5pPr>
            <a:lvl6pPr marL="1714397" lvl="5" indent="-9422" rtl="0">
              <a:spcBef>
                <a:spcPts val="0"/>
              </a:spcBef>
              <a:buFont typeface="PT Sans"/>
              <a:buNone/>
              <a:defRPr/>
            </a:lvl6pPr>
            <a:lvl7pPr marL="2057277" lvl="6" indent="-9402" rtl="0">
              <a:spcBef>
                <a:spcPts val="0"/>
              </a:spcBef>
              <a:buFont typeface="PT Sans"/>
              <a:buNone/>
              <a:defRPr/>
            </a:lvl7pPr>
            <a:lvl8pPr marL="2400157" lvl="7" indent="-9381" rtl="0">
              <a:spcBef>
                <a:spcPts val="0"/>
              </a:spcBef>
              <a:buFont typeface="PT Sans"/>
              <a:buNone/>
              <a:defRPr/>
            </a:lvl8pPr>
            <a:lvl9pPr marL="2743036" lvl="8" indent="-936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2819400" y="6245227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342880" marR="0" lvl="1" indent="-9505" algn="l" rtl="0">
              <a:spcBef>
                <a:spcPts val="0"/>
              </a:spcBef>
              <a:defRPr/>
            </a:lvl2pPr>
            <a:lvl3pPr marL="685758" marR="0" lvl="2" indent="-9483" algn="l" rtl="0">
              <a:spcBef>
                <a:spcPts val="0"/>
              </a:spcBef>
              <a:defRPr/>
            </a:lvl3pPr>
            <a:lvl4pPr marL="1028639" marR="0" lvl="3" indent="-9464" algn="l" rtl="0">
              <a:spcBef>
                <a:spcPts val="0"/>
              </a:spcBef>
              <a:defRPr/>
            </a:lvl4pPr>
            <a:lvl5pPr marL="1371518" marR="0" lvl="4" indent="-9443" algn="l" rtl="0">
              <a:spcBef>
                <a:spcPts val="0"/>
              </a:spcBef>
              <a:defRPr/>
            </a:lvl5pPr>
            <a:lvl6pPr marL="1714397" marR="0" lvl="5" indent="-9422" algn="l" rtl="0">
              <a:spcBef>
                <a:spcPts val="0"/>
              </a:spcBef>
              <a:defRPr/>
            </a:lvl6pPr>
            <a:lvl7pPr marL="2057277" marR="0" lvl="6" indent="-9402" algn="l" rtl="0">
              <a:spcBef>
                <a:spcPts val="0"/>
              </a:spcBef>
              <a:defRPr/>
            </a:lvl7pPr>
            <a:lvl8pPr marL="2400157" marR="0" lvl="7" indent="-9381" algn="l" rtl="0">
              <a:spcBef>
                <a:spcPts val="0"/>
              </a:spcBef>
              <a:defRPr/>
            </a:lvl8pPr>
            <a:lvl9pPr marL="2743036" marR="0" lvl="8" indent="-9361" algn="l" rtl="0">
              <a:spcBef>
                <a:spcPts val="0"/>
              </a:spcBef>
              <a:defRPr/>
            </a:lvl9pPr>
          </a:lstStyle>
          <a:p>
            <a:pPr defTabSz="685800"/>
            <a:endParaRPr lang="en-US" sz="1050"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4572001" y="6245227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342880" marR="0" lvl="1" indent="-9505" algn="l" rtl="0">
              <a:spcBef>
                <a:spcPts val="0"/>
              </a:spcBef>
              <a:defRPr/>
            </a:lvl2pPr>
            <a:lvl3pPr marL="685758" marR="0" lvl="2" indent="-9483" algn="l" rtl="0">
              <a:spcBef>
                <a:spcPts val="0"/>
              </a:spcBef>
              <a:defRPr/>
            </a:lvl3pPr>
            <a:lvl4pPr marL="1028639" marR="0" lvl="3" indent="-9464" algn="l" rtl="0">
              <a:spcBef>
                <a:spcPts val="0"/>
              </a:spcBef>
              <a:defRPr/>
            </a:lvl4pPr>
            <a:lvl5pPr marL="1371518" marR="0" lvl="4" indent="-9443" algn="l" rtl="0">
              <a:spcBef>
                <a:spcPts val="0"/>
              </a:spcBef>
              <a:defRPr/>
            </a:lvl5pPr>
            <a:lvl6pPr marL="1714397" marR="0" lvl="5" indent="-9422" algn="l" rtl="0">
              <a:spcBef>
                <a:spcPts val="0"/>
              </a:spcBef>
              <a:defRPr/>
            </a:lvl6pPr>
            <a:lvl7pPr marL="2057277" marR="0" lvl="6" indent="-9402" algn="l" rtl="0">
              <a:spcBef>
                <a:spcPts val="0"/>
              </a:spcBef>
              <a:defRPr/>
            </a:lvl7pPr>
            <a:lvl8pPr marL="2400157" marR="0" lvl="7" indent="-9381" algn="l" rtl="0">
              <a:spcBef>
                <a:spcPts val="0"/>
              </a:spcBef>
              <a:defRPr/>
            </a:lvl8pPr>
            <a:lvl9pPr marL="2743036" marR="0" lvl="8" indent="-9361" algn="l" rtl="0">
              <a:spcBef>
                <a:spcPts val="0"/>
              </a:spcBef>
              <a:defRPr/>
            </a:lvl9pPr>
          </a:lstStyle>
          <a:p>
            <a:pPr defTabSz="685800"/>
            <a:endParaRPr lang="en-US" sz="1050"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7239000" y="6245227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 defTabSz="685800">
              <a:buSzPct val="25000"/>
            </a:pPr>
            <a:fld id="{00000000-1234-1234-1234-123412341234}" type="slidenum">
              <a:rPr lang="en-US" sz="1050" smtClean="0">
                <a:latin typeface="PT Sans"/>
                <a:ea typeface="PT Sans"/>
                <a:cs typeface="PT Sans"/>
                <a:sym typeface="PT Sans"/>
              </a:rPr>
              <a:pPr algn="r" defTabSz="685800">
                <a:buSzPct val="25000"/>
              </a:pPr>
              <a:t>‹#›</a:t>
            </a:fld>
            <a:endParaRPr lang="en-US" sz="1050"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3066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914401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34288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685758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028639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371518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3177381" y="-327816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5985" lvl="0" indent="-10358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marL="556022" lvl="1" indent="-79772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marL="856060" lvl="2" indent="-5595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marL="1198960" lvl="3" indent="-75009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marL="1541860" lvl="4" indent="-7501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marL="1885838" lvl="5" indent="-8561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marL="2228717" lvl="6" indent="-85591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marL="2571596" lvl="7" indent="-85571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marL="2914475" lvl="8" indent="-85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2819400" y="6245227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342880" marR="0" lvl="1" indent="-9505" algn="l" rtl="0">
              <a:spcBef>
                <a:spcPts val="0"/>
              </a:spcBef>
              <a:defRPr/>
            </a:lvl2pPr>
            <a:lvl3pPr marL="685758" marR="0" lvl="2" indent="-9483" algn="l" rtl="0">
              <a:spcBef>
                <a:spcPts val="0"/>
              </a:spcBef>
              <a:defRPr/>
            </a:lvl3pPr>
            <a:lvl4pPr marL="1028639" marR="0" lvl="3" indent="-9464" algn="l" rtl="0">
              <a:spcBef>
                <a:spcPts val="0"/>
              </a:spcBef>
              <a:defRPr/>
            </a:lvl4pPr>
            <a:lvl5pPr marL="1371518" marR="0" lvl="4" indent="-9443" algn="l" rtl="0">
              <a:spcBef>
                <a:spcPts val="0"/>
              </a:spcBef>
              <a:defRPr/>
            </a:lvl5pPr>
            <a:lvl6pPr marL="1714397" marR="0" lvl="5" indent="-9422" algn="l" rtl="0">
              <a:spcBef>
                <a:spcPts val="0"/>
              </a:spcBef>
              <a:defRPr/>
            </a:lvl6pPr>
            <a:lvl7pPr marL="2057277" marR="0" lvl="6" indent="-9402" algn="l" rtl="0">
              <a:spcBef>
                <a:spcPts val="0"/>
              </a:spcBef>
              <a:defRPr/>
            </a:lvl7pPr>
            <a:lvl8pPr marL="2400157" marR="0" lvl="7" indent="-9381" algn="l" rtl="0">
              <a:spcBef>
                <a:spcPts val="0"/>
              </a:spcBef>
              <a:defRPr/>
            </a:lvl8pPr>
            <a:lvl9pPr marL="2743036" marR="0" lvl="8" indent="-9361" algn="l" rtl="0">
              <a:spcBef>
                <a:spcPts val="0"/>
              </a:spcBef>
              <a:defRPr/>
            </a:lvl9pPr>
          </a:lstStyle>
          <a:p>
            <a:pPr defTabSz="685800"/>
            <a:endParaRPr lang="en-US" sz="1050"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4572001" y="6245227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342880" marR="0" lvl="1" indent="-9505" algn="l" rtl="0">
              <a:spcBef>
                <a:spcPts val="0"/>
              </a:spcBef>
              <a:defRPr/>
            </a:lvl2pPr>
            <a:lvl3pPr marL="685758" marR="0" lvl="2" indent="-9483" algn="l" rtl="0">
              <a:spcBef>
                <a:spcPts val="0"/>
              </a:spcBef>
              <a:defRPr/>
            </a:lvl3pPr>
            <a:lvl4pPr marL="1028639" marR="0" lvl="3" indent="-9464" algn="l" rtl="0">
              <a:spcBef>
                <a:spcPts val="0"/>
              </a:spcBef>
              <a:defRPr/>
            </a:lvl4pPr>
            <a:lvl5pPr marL="1371518" marR="0" lvl="4" indent="-9443" algn="l" rtl="0">
              <a:spcBef>
                <a:spcPts val="0"/>
              </a:spcBef>
              <a:defRPr/>
            </a:lvl5pPr>
            <a:lvl6pPr marL="1714397" marR="0" lvl="5" indent="-9422" algn="l" rtl="0">
              <a:spcBef>
                <a:spcPts val="0"/>
              </a:spcBef>
              <a:defRPr/>
            </a:lvl6pPr>
            <a:lvl7pPr marL="2057277" marR="0" lvl="6" indent="-9402" algn="l" rtl="0">
              <a:spcBef>
                <a:spcPts val="0"/>
              </a:spcBef>
              <a:defRPr/>
            </a:lvl7pPr>
            <a:lvl8pPr marL="2400157" marR="0" lvl="7" indent="-9381" algn="l" rtl="0">
              <a:spcBef>
                <a:spcPts val="0"/>
              </a:spcBef>
              <a:defRPr/>
            </a:lvl8pPr>
            <a:lvl9pPr marL="2743036" marR="0" lvl="8" indent="-9361" algn="l" rtl="0">
              <a:spcBef>
                <a:spcPts val="0"/>
              </a:spcBef>
              <a:defRPr/>
            </a:lvl9pPr>
          </a:lstStyle>
          <a:p>
            <a:pPr defTabSz="685800"/>
            <a:endParaRPr lang="en-US" sz="1050"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239000" y="6245227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 defTabSz="685800">
              <a:buSzPct val="25000"/>
            </a:pPr>
            <a:fld id="{00000000-1234-1234-1234-123412341234}" type="slidenum">
              <a:rPr lang="en-US" sz="1050" smtClean="0">
                <a:latin typeface="PT Sans"/>
                <a:ea typeface="PT Sans"/>
                <a:cs typeface="PT Sans"/>
                <a:sym typeface="PT Sans"/>
              </a:rPr>
              <a:pPr algn="r" defTabSz="685800">
                <a:buSzPct val="25000"/>
              </a:pPr>
              <a:t>‹#›</a:t>
            </a:fld>
            <a:endParaRPr lang="en-US" sz="1050"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819379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5543551" y="2038351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34288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685758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028639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371518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1428751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5985" lvl="0" indent="-10358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marL="556022" lvl="1" indent="-79772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marL="856060" lvl="2" indent="-5595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marL="1198960" lvl="3" indent="-75009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marL="1541860" lvl="4" indent="-7501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marL="1885838" lvl="5" indent="-8561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marL="2228717" lvl="6" indent="-85591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marL="2571596" lvl="7" indent="-85571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marL="2914475" lvl="8" indent="-85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2819400" y="6245227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342880" marR="0" lvl="1" indent="-9505" algn="l" rtl="0">
              <a:spcBef>
                <a:spcPts val="0"/>
              </a:spcBef>
              <a:defRPr/>
            </a:lvl2pPr>
            <a:lvl3pPr marL="685758" marR="0" lvl="2" indent="-9483" algn="l" rtl="0">
              <a:spcBef>
                <a:spcPts val="0"/>
              </a:spcBef>
              <a:defRPr/>
            </a:lvl3pPr>
            <a:lvl4pPr marL="1028639" marR="0" lvl="3" indent="-9464" algn="l" rtl="0">
              <a:spcBef>
                <a:spcPts val="0"/>
              </a:spcBef>
              <a:defRPr/>
            </a:lvl4pPr>
            <a:lvl5pPr marL="1371518" marR="0" lvl="4" indent="-9443" algn="l" rtl="0">
              <a:spcBef>
                <a:spcPts val="0"/>
              </a:spcBef>
              <a:defRPr/>
            </a:lvl5pPr>
            <a:lvl6pPr marL="1714397" marR="0" lvl="5" indent="-9422" algn="l" rtl="0">
              <a:spcBef>
                <a:spcPts val="0"/>
              </a:spcBef>
              <a:defRPr/>
            </a:lvl6pPr>
            <a:lvl7pPr marL="2057277" marR="0" lvl="6" indent="-9402" algn="l" rtl="0">
              <a:spcBef>
                <a:spcPts val="0"/>
              </a:spcBef>
              <a:defRPr/>
            </a:lvl7pPr>
            <a:lvl8pPr marL="2400157" marR="0" lvl="7" indent="-9381" algn="l" rtl="0">
              <a:spcBef>
                <a:spcPts val="0"/>
              </a:spcBef>
              <a:defRPr/>
            </a:lvl8pPr>
            <a:lvl9pPr marL="2743036" marR="0" lvl="8" indent="-9361" algn="l" rtl="0">
              <a:spcBef>
                <a:spcPts val="0"/>
              </a:spcBef>
              <a:defRPr/>
            </a:lvl9pPr>
          </a:lstStyle>
          <a:p>
            <a:pPr defTabSz="685800"/>
            <a:endParaRPr lang="en-US" sz="1050"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4572001" y="6245227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342880" marR="0" lvl="1" indent="-9505" algn="l" rtl="0">
              <a:spcBef>
                <a:spcPts val="0"/>
              </a:spcBef>
              <a:defRPr/>
            </a:lvl2pPr>
            <a:lvl3pPr marL="685758" marR="0" lvl="2" indent="-9483" algn="l" rtl="0">
              <a:spcBef>
                <a:spcPts val="0"/>
              </a:spcBef>
              <a:defRPr/>
            </a:lvl3pPr>
            <a:lvl4pPr marL="1028639" marR="0" lvl="3" indent="-9464" algn="l" rtl="0">
              <a:spcBef>
                <a:spcPts val="0"/>
              </a:spcBef>
              <a:defRPr/>
            </a:lvl4pPr>
            <a:lvl5pPr marL="1371518" marR="0" lvl="4" indent="-9443" algn="l" rtl="0">
              <a:spcBef>
                <a:spcPts val="0"/>
              </a:spcBef>
              <a:defRPr/>
            </a:lvl5pPr>
            <a:lvl6pPr marL="1714397" marR="0" lvl="5" indent="-9422" algn="l" rtl="0">
              <a:spcBef>
                <a:spcPts val="0"/>
              </a:spcBef>
              <a:defRPr/>
            </a:lvl6pPr>
            <a:lvl7pPr marL="2057277" marR="0" lvl="6" indent="-9402" algn="l" rtl="0">
              <a:spcBef>
                <a:spcPts val="0"/>
              </a:spcBef>
              <a:defRPr/>
            </a:lvl7pPr>
            <a:lvl8pPr marL="2400157" marR="0" lvl="7" indent="-9381" algn="l" rtl="0">
              <a:spcBef>
                <a:spcPts val="0"/>
              </a:spcBef>
              <a:defRPr/>
            </a:lvl8pPr>
            <a:lvl9pPr marL="2743036" marR="0" lvl="8" indent="-9361" algn="l" rtl="0">
              <a:spcBef>
                <a:spcPts val="0"/>
              </a:spcBef>
              <a:defRPr/>
            </a:lvl9pPr>
          </a:lstStyle>
          <a:p>
            <a:pPr defTabSz="685800"/>
            <a:endParaRPr lang="en-US" sz="1050"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7239000" y="6245227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 defTabSz="685800">
              <a:buSzPct val="25000"/>
            </a:pPr>
            <a:fld id="{00000000-1234-1234-1234-123412341234}" type="slidenum">
              <a:rPr lang="en-US" sz="1050" smtClean="0">
                <a:latin typeface="PT Sans"/>
                <a:ea typeface="PT Sans"/>
                <a:cs typeface="PT Sans"/>
                <a:sym typeface="PT Sans"/>
              </a:rPr>
              <a:pPr algn="r" defTabSz="685800">
                <a:buSzPct val="25000"/>
              </a:pPr>
              <a:t>‹#›</a:t>
            </a:fld>
            <a:endParaRPr lang="en-US" sz="1050"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704283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344" marR="0" lvl="6" indent="-12643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518" marR="0" lvl="7" indent="-12618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691" marR="0" lvl="8" indent="-12591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1295400" y="1935201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-49213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-174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3" marR="0" lvl="2" indent="142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3" marR="0" lvl="3" indent="-111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3" marR="0" lvl="4" indent="-1111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-2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-2522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-2519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-251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8" marR="0" lvl="3" indent="-1261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1" marR="0" lvl="4" indent="-12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3" marR="0" lvl="5" indent="-1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9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8" marR="0" lvl="3" indent="-1261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1" marR="0" lvl="4" indent="-12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3" marR="0" lvl="5" indent="-1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9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187028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2200"/>
            <a:ext cx="7620000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3" indent="0" algn="ctr">
              <a:buNone/>
              <a:defRPr/>
            </a:lvl2pPr>
            <a:lvl3pPr marL="914345" indent="0" algn="ctr">
              <a:buNone/>
              <a:defRPr/>
            </a:lvl3pPr>
            <a:lvl4pPr marL="1371518" indent="0" algn="ctr">
              <a:buNone/>
              <a:defRPr/>
            </a:lvl4pPr>
            <a:lvl5pPr marL="1828691" indent="0" algn="ctr">
              <a:buNone/>
              <a:defRPr/>
            </a:lvl5pPr>
            <a:lvl6pPr marL="2285863" indent="0" algn="ctr">
              <a:buNone/>
              <a:defRPr/>
            </a:lvl6pPr>
            <a:lvl7pPr marL="2743036" indent="0" algn="ctr">
              <a:buNone/>
              <a:defRPr/>
            </a:lvl7pPr>
            <a:lvl8pPr marL="3200209" indent="0" algn="ctr">
              <a:buNone/>
              <a:defRPr/>
            </a:lvl8pPr>
            <a:lvl9pPr marL="3657381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248400"/>
            <a:ext cx="1447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5EC3B-6544-4BA0-85FC-19BB35D795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3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lvl="0" indent="-13811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marL="741363" lvl="1" indent="-1063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marL="1141413" lvl="2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marL="1598613" lvl="3" indent="-1000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marL="2055813" lvl="4" indent="-1000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marL="2514450" lvl="5" indent="-1141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marL="2971622" lvl="6" indent="-11412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marL="3428795" lvl="7" indent="-1140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marL="3885967" lvl="8" indent="-11406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833"/>
            <a:ext cx="7696244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35201"/>
            <a:ext cx="7696244" cy="35509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53064-0445-42AB-990D-19F23DF12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48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3" indent="0">
              <a:buNone/>
              <a:defRPr sz="1800"/>
            </a:lvl2pPr>
            <a:lvl3pPr marL="914345" indent="0">
              <a:buNone/>
              <a:defRPr sz="1600"/>
            </a:lvl3pPr>
            <a:lvl4pPr marL="1371518" indent="0">
              <a:buNone/>
              <a:defRPr sz="1400"/>
            </a:lvl4pPr>
            <a:lvl5pPr marL="1828691" indent="0">
              <a:buNone/>
              <a:defRPr sz="1400"/>
            </a:lvl5pPr>
            <a:lvl6pPr marL="2285863" indent="0">
              <a:buNone/>
              <a:defRPr sz="1400"/>
            </a:lvl6pPr>
            <a:lvl7pPr marL="2743036" indent="0">
              <a:buNone/>
              <a:defRPr sz="1400"/>
            </a:lvl7pPr>
            <a:lvl8pPr marL="3200209" indent="0">
              <a:buNone/>
              <a:defRPr sz="1400"/>
            </a:lvl8pPr>
            <a:lvl9pPr marL="365738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236B1-503E-4626-ABC3-BDB0CDA5F0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93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35164"/>
            <a:ext cx="39624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35164"/>
            <a:ext cx="39624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1F21E-B905-4A0A-A1CF-8277D2BF1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75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5" indent="0">
              <a:buNone/>
              <a:defRPr sz="1800" b="1"/>
            </a:lvl3pPr>
            <a:lvl4pPr marL="1371518" indent="0">
              <a:buNone/>
              <a:defRPr sz="1600" b="1"/>
            </a:lvl4pPr>
            <a:lvl5pPr marL="1828691" indent="0">
              <a:buNone/>
              <a:defRPr sz="1600" b="1"/>
            </a:lvl5pPr>
            <a:lvl6pPr marL="2285863" indent="0">
              <a:buNone/>
              <a:defRPr sz="1600" b="1"/>
            </a:lvl6pPr>
            <a:lvl7pPr marL="2743036" indent="0">
              <a:buNone/>
              <a:defRPr sz="1600" b="1"/>
            </a:lvl7pPr>
            <a:lvl8pPr marL="3200209" indent="0">
              <a:buNone/>
              <a:defRPr sz="1600" b="1"/>
            </a:lvl8pPr>
            <a:lvl9pPr marL="365738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5" indent="0">
              <a:buNone/>
              <a:defRPr sz="1800" b="1"/>
            </a:lvl3pPr>
            <a:lvl4pPr marL="1371518" indent="0">
              <a:buNone/>
              <a:defRPr sz="1600" b="1"/>
            </a:lvl4pPr>
            <a:lvl5pPr marL="1828691" indent="0">
              <a:buNone/>
              <a:defRPr sz="1600" b="1"/>
            </a:lvl5pPr>
            <a:lvl6pPr marL="2285863" indent="0">
              <a:buNone/>
              <a:defRPr sz="1600" b="1"/>
            </a:lvl6pPr>
            <a:lvl7pPr marL="2743036" indent="0">
              <a:buNone/>
              <a:defRPr sz="1600" b="1"/>
            </a:lvl7pPr>
            <a:lvl8pPr marL="3200209" indent="0">
              <a:buNone/>
              <a:defRPr sz="1600" b="1"/>
            </a:lvl8pPr>
            <a:lvl9pPr marL="365738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B4818-9E8A-491D-8A12-7FD6989357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90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480F3-6707-4C45-BCC7-7B7A3F6204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31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08AB0-195B-4C63-AE4C-3767080EF7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89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5" indent="0">
              <a:buNone/>
              <a:defRPr sz="1000"/>
            </a:lvl3pPr>
            <a:lvl4pPr marL="1371518" indent="0">
              <a:buNone/>
              <a:defRPr sz="900"/>
            </a:lvl4pPr>
            <a:lvl5pPr marL="1828691" indent="0">
              <a:buNone/>
              <a:defRPr sz="900"/>
            </a:lvl5pPr>
            <a:lvl6pPr marL="2285863" indent="0">
              <a:buNone/>
              <a:defRPr sz="900"/>
            </a:lvl6pPr>
            <a:lvl7pPr marL="2743036" indent="0">
              <a:buNone/>
              <a:defRPr sz="900"/>
            </a:lvl7pPr>
            <a:lvl8pPr marL="3200209" indent="0">
              <a:buNone/>
              <a:defRPr sz="900"/>
            </a:lvl8pPr>
            <a:lvl9pPr marL="365738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35580-2D8C-4351-902E-06C34BBBD1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93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5" indent="0">
              <a:buNone/>
              <a:defRPr sz="2400"/>
            </a:lvl3pPr>
            <a:lvl4pPr marL="1371518" indent="0">
              <a:buNone/>
              <a:defRPr sz="2000"/>
            </a:lvl4pPr>
            <a:lvl5pPr marL="1828691" indent="0">
              <a:buNone/>
              <a:defRPr sz="2000"/>
            </a:lvl5pPr>
            <a:lvl6pPr marL="2285863" indent="0">
              <a:buNone/>
              <a:defRPr sz="2000"/>
            </a:lvl6pPr>
            <a:lvl7pPr marL="2743036" indent="0">
              <a:buNone/>
              <a:defRPr sz="2000"/>
            </a:lvl7pPr>
            <a:lvl8pPr marL="3200209" indent="0">
              <a:buNone/>
              <a:defRPr sz="2000"/>
            </a:lvl8pPr>
            <a:lvl9pPr marL="365738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5" indent="0">
              <a:buNone/>
              <a:defRPr sz="1000"/>
            </a:lvl3pPr>
            <a:lvl4pPr marL="1371518" indent="0">
              <a:buNone/>
              <a:defRPr sz="900"/>
            </a:lvl4pPr>
            <a:lvl5pPr marL="1828691" indent="0">
              <a:buNone/>
              <a:defRPr sz="900"/>
            </a:lvl5pPr>
            <a:lvl6pPr marL="2285863" indent="0">
              <a:buNone/>
              <a:defRPr sz="900"/>
            </a:lvl6pPr>
            <a:lvl7pPr marL="2743036" indent="0">
              <a:buNone/>
              <a:defRPr sz="900"/>
            </a:lvl7pPr>
            <a:lvl8pPr marL="3200209" indent="0">
              <a:buNone/>
              <a:defRPr sz="900"/>
            </a:lvl8pPr>
            <a:lvl9pPr marL="365738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15D1E-9C53-4CA3-B0A2-7FC68B1120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421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148F-CFA6-4069-A53F-150BFE0A4D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1" y="609600"/>
            <a:ext cx="20193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59055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10C57-76CA-4EE3-8178-B2EBC0DFBE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312" y="440690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3177381" y="-327816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lvl="0" indent="-13811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marL="741363" lvl="1" indent="-1063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marL="1141413" lvl="2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marL="1598613" lvl="3" indent="-1000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marL="2055813" lvl="4" indent="-1000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marL="2514450" lvl="5" indent="-1141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marL="2971622" lvl="6" indent="-11412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marL="3428795" lvl="7" indent="-1140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marL="3885967" lvl="8" indent="-11406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Hom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934200" y="6445251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 descr="forUC05_9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/>
          <p:nvPr/>
        </p:nvSpPr>
        <p:spPr>
          <a:xfrm>
            <a:off x="873125" y="5770564"/>
            <a:ext cx="1933574" cy="892174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6375" tIns="28175" rIns="56375" bIns="281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marR="0" lvl="6" indent="-12644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marR="0" lvl="7" indent="-12618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marR="0" lvl="8" indent="-12591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914400" y="1935165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-13811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marL="741363" marR="0" lvl="1" indent="-1063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marL="1141413" marR="0" lvl="2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marL="1598613" marR="0" lvl="3" indent="-1000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marL="2055813" marR="0" lvl="4" indent="-1000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marL="2514450" marR="0" lvl="5" indent="-1141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marL="2971622" marR="0" lvl="6" indent="-11412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marL="3428795" marR="0" lvl="7" indent="-1140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marL="3885967" marR="0" lvl="8" indent="-11406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Hom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34200" y="6445251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 descr="forUC05_9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/>
          <p:nvPr/>
        </p:nvSpPr>
        <p:spPr>
          <a:xfrm>
            <a:off x="873126" y="5770564"/>
            <a:ext cx="1933574" cy="892174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2281" tIns="21131" rIns="42281" bIns="21131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914401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marR="0" lvl="6" indent="-12644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marR="0" lvl="7" indent="-12618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marR="0" lvl="8" indent="-12591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914401" y="1935165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-13811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marL="741363" marR="0" lvl="1" indent="-1063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marL="1141413" marR="0" lvl="2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marL="1598613" marR="0" lvl="3" indent="-1000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marL="2055813" marR="0" lvl="4" indent="-1000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marL="2514450" marR="0" lvl="5" indent="-1141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marL="2971622" marR="0" lvl="6" indent="-11412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marL="3428795" marR="0" lvl="7" indent="-1140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marL="3885967" marR="0" lvl="8" indent="-11406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2819400" y="6245227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342880" marR="0" lvl="1" indent="-9505" algn="l" rtl="0">
              <a:spcBef>
                <a:spcPts val="0"/>
              </a:spcBef>
              <a:defRPr/>
            </a:lvl2pPr>
            <a:lvl3pPr marL="685758" marR="0" lvl="2" indent="-9483" algn="l" rtl="0">
              <a:spcBef>
                <a:spcPts val="0"/>
              </a:spcBef>
              <a:defRPr/>
            </a:lvl3pPr>
            <a:lvl4pPr marL="1028639" marR="0" lvl="3" indent="-9464" algn="l" rtl="0">
              <a:spcBef>
                <a:spcPts val="0"/>
              </a:spcBef>
              <a:defRPr/>
            </a:lvl4pPr>
            <a:lvl5pPr marL="1371518" marR="0" lvl="4" indent="-9443" algn="l" rtl="0">
              <a:spcBef>
                <a:spcPts val="0"/>
              </a:spcBef>
              <a:defRPr/>
            </a:lvl5pPr>
            <a:lvl6pPr marL="1714397" marR="0" lvl="5" indent="-9422" algn="l" rtl="0">
              <a:spcBef>
                <a:spcPts val="0"/>
              </a:spcBef>
              <a:defRPr/>
            </a:lvl6pPr>
            <a:lvl7pPr marL="2057277" marR="0" lvl="6" indent="-9402" algn="l" rtl="0">
              <a:spcBef>
                <a:spcPts val="0"/>
              </a:spcBef>
              <a:defRPr/>
            </a:lvl7pPr>
            <a:lvl8pPr marL="2400157" marR="0" lvl="7" indent="-9381" algn="l" rtl="0">
              <a:spcBef>
                <a:spcPts val="0"/>
              </a:spcBef>
              <a:defRPr/>
            </a:lvl8pPr>
            <a:lvl9pPr marL="2743036" marR="0" lvl="8" indent="-9361" algn="l" rtl="0">
              <a:spcBef>
                <a:spcPts val="0"/>
              </a:spcBef>
              <a:defRPr/>
            </a:lvl9pPr>
          </a:lstStyle>
          <a:p>
            <a:pPr defTabSz="685800"/>
            <a:endParaRPr lang="en-US" sz="1050"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4572001" y="6245227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342880" marR="0" lvl="1" indent="-9505" algn="l" rtl="0">
              <a:spcBef>
                <a:spcPts val="0"/>
              </a:spcBef>
              <a:defRPr/>
            </a:lvl2pPr>
            <a:lvl3pPr marL="685758" marR="0" lvl="2" indent="-9483" algn="l" rtl="0">
              <a:spcBef>
                <a:spcPts val="0"/>
              </a:spcBef>
              <a:defRPr/>
            </a:lvl3pPr>
            <a:lvl4pPr marL="1028639" marR="0" lvl="3" indent="-9464" algn="l" rtl="0">
              <a:spcBef>
                <a:spcPts val="0"/>
              </a:spcBef>
              <a:defRPr/>
            </a:lvl4pPr>
            <a:lvl5pPr marL="1371518" marR="0" lvl="4" indent="-9443" algn="l" rtl="0">
              <a:spcBef>
                <a:spcPts val="0"/>
              </a:spcBef>
              <a:defRPr/>
            </a:lvl5pPr>
            <a:lvl6pPr marL="1714397" marR="0" lvl="5" indent="-9422" algn="l" rtl="0">
              <a:spcBef>
                <a:spcPts val="0"/>
              </a:spcBef>
              <a:defRPr/>
            </a:lvl6pPr>
            <a:lvl7pPr marL="2057277" marR="0" lvl="6" indent="-9402" algn="l" rtl="0">
              <a:spcBef>
                <a:spcPts val="0"/>
              </a:spcBef>
              <a:defRPr/>
            </a:lvl7pPr>
            <a:lvl8pPr marL="2400157" marR="0" lvl="7" indent="-9381" algn="l" rtl="0">
              <a:spcBef>
                <a:spcPts val="0"/>
              </a:spcBef>
              <a:defRPr/>
            </a:lvl8pPr>
            <a:lvl9pPr marL="2743036" marR="0" lvl="8" indent="-9361" algn="l" rtl="0">
              <a:spcBef>
                <a:spcPts val="0"/>
              </a:spcBef>
              <a:defRPr/>
            </a:lvl9pPr>
          </a:lstStyle>
          <a:p>
            <a:pPr defTabSz="685800"/>
            <a:endParaRPr lang="en-US" sz="1050"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7239000" y="6245227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 defTabSz="685800">
              <a:buSzPct val="25000"/>
            </a:pPr>
            <a:fld id="{00000000-1234-1234-1234-123412341234}" type="slidenum">
              <a:rPr lang="en-US" sz="1050" smtClean="0"/>
              <a:pPr algn="r" defTabSz="685800">
                <a:buSzPct val="25000"/>
              </a:pPr>
              <a:t>‹#›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42115924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Hom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45250"/>
            <a:ext cx="21764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3" descr="forUC05_96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 userDrawn="1"/>
        </p:nvSpPr>
        <p:spPr>
          <a:xfrm>
            <a:off x="873125" y="5770563"/>
            <a:ext cx="1933575" cy="892175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82" tIns="28191" rIns="56382" bIns="2819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35163"/>
            <a:ext cx="8077200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19400" y="6245225"/>
            <a:ext cx="1447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1447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3AE7C7-9E81-4AE0-91D0-8093C420D58A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2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5pPr>
      <a:lvl6pPr marL="45717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4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9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50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22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95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68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5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8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1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6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9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1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burnst3@mail.uc.edu" TargetMode="Externa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forms/8nbQlwkiX8ErCwnl1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sowersdd@mail.uc.edu" TargetMode="Externa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ctrTitle"/>
          </p:nvPr>
        </p:nvSpPr>
        <p:spPr>
          <a:xfrm>
            <a:off x="520700" y="2102497"/>
            <a:ext cx="86232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CEAS Tribunal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533400" y="4112457"/>
            <a:ext cx="86105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General Meeting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November 20, 2017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2022" y="5569942"/>
            <a:ext cx="7160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Sign in on the laptops on the front of the room and then feel free to grab food!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933050" y="1395662"/>
            <a:ext cx="8058600" cy="441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US" sz="2800" u="sng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Other Important Information Discussed: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23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Microwaves coming to </a:t>
            </a:r>
            <a:r>
              <a:rPr lang="en-US" sz="2300" b="1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Langsam</a:t>
            </a:r>
            <a:r>
              <a:rPr lang="en-US" sz="23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!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23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Provost Candidate Student Forum</a:t>
            </a:r>
          </a:p>
          <a:p>
            <a:pPr marL="1257300" lvl="2" indent="-457200">
              <a:spcBef>
                <a:spcPts val="0"/>
              </a:spcBef>
            </a:pPr>
            <a:r>
              <a:rPr lang="en-US" sz="23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Tuesday, Nov. 21</a:t>
            </a:r>
            <a:r>
              <a:rPr lang="en-US" sz="2300" baseline="300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st</a:t>
            </a:r>
            <a:r>
              <a:rPr lang="en-US" sz="23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@11am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23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Calhoun Street Crosswalk Lights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23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International Student Fee Resolution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23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Nominations for Spring 2018 Positions:</a:t>
            </a:r>
          </a:p>
          <a:p>
            <a:pPr marL="1257300" lvl="2" indent="-457200">
              <a:spcBef>
                <a:spcPts val="0"/>
              </a:spcBef>
            </a:pPr>
            <a:r>
              <a:rPr lang="en-US" sz="23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At-Large Senator (2 open seats)</a:t>
            </a:r>
          </a:p>
          <a:p>
            <a:pPr marL="1257300" lvl="2" indent="-457200">
              <a:spcBef>
                <a:spcPts val="0"/>
              </a:spcBef>
            </a:pPr>
            <a:r>
              <a:rPr lang="en-US" sz="23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Treasurer</a:t>
            </a:r>
          </a:p>
          <a:p>
            <a:pPr marL="857250" lvl="1" indent="-457200">
              <a:spcBef>
                <a:spcPts val="0"/>
              </a:spcBef>
            </a:pPr>
            <a:endParaRPr lang="en-US" sz="2300" b="1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857250" lvl="1" indent="-457200">
              <a:spcBef>
                <a:spcPts val="0"/>
              </a:spcBef>
            </a:pPr>
            <a:endParaRPr lang="en-US" sz="2300" b="1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933050" y="378696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" sz="4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Senator Report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7644000" y="65198"/>
            <a:ext cx="3000000" cy="884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" sz="1600" b="1" u="sng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Senators</a:t>
            </a:r>
            <a:r>
              <a:rPr lang="en" sz="1600" b="1" i="0" u="sng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" sz="16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Chris Stone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" sz="16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Emma Lowe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1313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872068" y="1263694"/>
            <a:ext cx="8119582" cy="454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00050" lvl="1" indent="0">
              <a:spcBef>
                <a:spcPts val="0"/>
              </a:spcBef>
              <a:buNone/>
            </a:pPr>
            <a:endParaRPr lang="en-US" sz="20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Questions, Concerns, Comments? Email/Talk to us!</a:t>
            </a:r>
          </a:p>
          <a:p>
            <a:pPr marL="342900" indent="-342900" algn="ctr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indent="-342900" 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Chris Stone: </a:t>
            </a:r>
            <a:r>
              <a:rPr lang="en-US" sz="24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stonec5@mail.uc.edu</a:t>
            </a:r>
          </a:p>
          <a:p>
            <a:pPr marL="342900" indent="-342900" 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Emma Lowe: </a:t>
            </a:r>
            <a:r>
              <a:rPr lang="en-US" sz="24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loweea@mail.uc.edu</a:t>
            </a:r>
          </a:p>
          <a:p>
            <a:pPr marL="342900" indent="-342900" algn="ctr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indent="-342900" algn="ctr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Also, use our anonymous link to give your opinions or tell us what you want to see from SG &amp; Tribunal!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4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933050" y="378696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" sz="4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Senator Report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7644000" y="65198"/>
            <a:ext cx="3000000" cy="884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" sz="1600" b="1" u="sng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Senators</a:t>
            </a:r>
            <a:r>
              <a:rPr lang="en" sz="1600" b="1" i="0" u="sng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" sz="16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Chris Stone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" sz="16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Emma Lowe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4828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33550" y="1352250"/>
            <a:ext cx="8658300" cy="314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8333"/>
              <a:buFont typeface="PT Sans"/>
              <a:buNone/>
            </a:pPr>
            <a:r>
              <a:rPr lang="en-US" sz="2400" b="1" dirty="0"/>
              <a:t>Fall Info Survey: </a:t>
            </a:r>
            <a:r>
              <a:rPr lang="en-US" sz="2400" dirty="0"/>
              <a:t>Help us plan this year’s </a:t>
            </a:r>
            <a:r>
              <a:rPr lang="en-US" sz="2400" dirty="0" err="1"/>
              <a:t>EWeek</a:t>
            </a:r>
            <a:endParaRPr lang="en-US" sz="2400" dirty="0"/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8333"/>
              <a:buFont typeface="PT Sans"/>
              <a:buNone/>
            </a:pPr>
            <a:r>
              <a:rPr lang="en-US" sz="2400" dirty="0"/>
              <a:t>by telling us about YOUR interests and what YOU 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8333"/>
              <a:buFont typeface="PT Sans"/>
              <a:buNone/>
            </a:pPr>
            <a:r>
              <a:rPr lang="en-US" sz="2400" dirty="0"/>
              <a:t>want to see (short with multiple choice questions!!)</a:t>
            </a:r>
          </a:p>
          <a:p>
            <a:pPr marL="341312" marR="0" lvl="0" indent="-13811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PT Sans"/>
              <a:buNone/>
            </a:pPr>
            <a:endParaRPr sz="1200" dirty="0">
              <a:highlight>
                <a:srgbClr val="FFFFFF"/>
              </a:highlight>
            </a:endParaRPr>
          </a:p>
          <a:p>
            <a:pPr marL="341312" marR="0" lvl="0" indent="-13811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8888"/>
              <a:buFont typeface="PT Sans"/>
              <a:buNone/>
            </a:pPr>
            <a:r>
              <a:rPr lang="en-US" sz="3600" b="1" dirty="0">
                <a:highlight>
                  <a:srgbClr val="FFFFFF"/>
                </a:highlight>
              </a:rPr>
              <a:t>https://tinyurl.com/fs17eweek</a:t>
            </a:r>
          </a:p>
          <a:p>
            <a:pPr marL="341312" marR="0" lvl="0" indent="-13811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PT Sans"/>
              <a:buNone/>
            </a:pPr>
            <a:endParaRPr sz="1200" dirty="0">
              <a:highlight>
                <a:srgbClr val="FFFFFF"/>
              </a:highlight>
            </a:endParaRP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8333"/>
              <a:buFont typeface="PT Sans"/>
              <a:buNone/>
            </a:pPr>
            <a:endParaRPr sz="2400" dirty="0">
              <a:highlight>
                <a:srgbClr val="FFFFFF"/>
              </a:highlight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295400" y="233"/>
            <a:ext cx="7696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800" b="1"/>
              <a:t>EWeek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6935975" y="26775"/>
            <a:ext cx="2208000" cy="125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/>
              <a:t>Bryan Keller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i="1"/>
              <a:t>kellerb9@mail.uc.edu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/>
              <a:t>Kristen Urasek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i="1"/>
              <a:t>urasekkm@mail.uc.edu</a:t>
            </a:r>
          </a:p>
          <a:p>
            <a:pPr lvl="0" algn="ctr">
              <a:spcBef>
                <a:spcPts val="0"/>
              </a:spcBef>
              <a:buNone/>
            </a:pPr>
            <a:endParaRPr/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r="7604"/>
          <a:stretch/>
        </p:blipFill>
        <p:spPr>
          <a:xfrm>
            <a:off x="947575" y="3830767"/>
            <a:ext cx="4002350" cy="2887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4">
            <a:alphaModFix/>
          </a:blip>
          <a:srcRect t="9321"/>
          <a:stretch/>
        </p:blipFill>
        <p:spPr>
          <a:xfrm>
            <a:off x="5065700" y="3850374"/>
            <a:ext cx="4002350" cy="2419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183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077200" cy="1295400"/>
          </a:xfrm>
        </p:spPr>
        <p:txBody>
          <a:bodyPr/>
          <a:lstStyle/>
          <a:p>
            <a:r>
              <a:rPr lang="en-US" b="1" u="sng" dirty="0"/>
              <a:t>Special Events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8001000" cy="4267200"/>
          </a:xfrm>
        </p:spPr>
        <p:txBody>
          <a:bodyPr/>
          <a:lstStyle/>
          <a:p>
            <a:pPr marL="914400" lvl="2" indent="0">
              <a:buNone/>
            </a:pP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Cyclones Game: November 29</a:t>
            </a:r>
            <a:r>
              <a:rPr lang="en-US" baseline="30000" dirty="0"/>
              <a:t>th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- </a:t>
            </a:r>
            <a:r>
              <a:rPr lang="en-US" sz="2000" dirty="0"/>
              <a:t>Signups coming soon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</a:p>
          <a:p>
            <a:pPr marL="457200" lvl="1" indent="0">
              <a:buNone/>
            </a:pPr>
            <a:endParaRPr lang="en-US" sz="2000" dirty="0"/>
          </a:p>
          <a:p>
            <a:pPr lvl="1">
              <a:buFont typeface="Arial"/>
              <a:buChar char="•"/>
            </a:pPr>
            <a:r>
              <a:rPr lang="en-US" dirty="0"/>
              <a:t>Exam Week Breakfast</a:t>
            </a:r>
            <a:endParaRPr lang="en-US" sz="2800" dirty="0"/>
          </a:p>
          <a:p>
            <a:pPr lvl="2">
              <a:buFontTx/>
              <a:buChar char="-"/>
            </a:pPr>
            <a:r>
              <a:rPr lang="en-US" dirty="0"/>
              <a:t>In Baldwin Lobby every morning till the food runs out</a:t>
            </a:r>
          </a:p>
          <a:p>
            <a:pPr lvl="2">
              <a:buFontTx/>
              <a:buChar char="-"/>
            </a:pPr>
            <a:r>
              <a:rPr lang="en-US" dirty="0"/>
              <a:t>Interested in volunteering? Email </a:t>
            </a:r>
            <a:r>
              <a:rPr lang="en-US" dirty="0">
                <a:hlinkClick r:id="rId2"/>
              </a:rPr>
              <a:t>burnst3@mail.uc.edu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					</a:t>
            </a:r>
          </a:p>
        </p:txBody>
      </p:sp>
      <p:pic>
        <p:nvPicPr>
          <p:cNvPr id="4" name="Picture 3" descr="01_CyclonesBrandmark_Vertical_Bl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371600"/>
            <a:ext cx="3143476" cy="220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0717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latin typeface="PT Sans" panose="020B0604020202020204" charset="0"/>
                <a:cs typeface="Times New Roman" panose="02020603050405020304" pitchFamily="18" charset="0"/>
              </a:rPr>
              <a:t>Innovation Committee     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PT Sans" panose="020B0604020202020204" charset="0"/>
                <a:cs typeface="Times New Roman" panose="02020603050405020304" pitchFamily="18" charset="0"/>
              </a:rPr>
              <a:t> Do you have an idea on what to improve around campus or want to gain leadership experience? Then, the Innovation Crew is the place to be.</a:t>
            </a:r>
          </a:p>
          <a:p>
            <a:r>
              <a:rPr lang="en-US" sz="2400" b="1" dirty="0">
                <a:latin typeface="PT Sans" panose="020B0604020202020204" charset="0"/>
                <a:cs typeface="Times New Roman" panose="02020603050405020304" pitchFamily="18" charset="0"/>
              </a:rPr>
              <a:t> Committee Meetings:</a:t>
            </a:r>
          </a:p>
          <a:p>
            <a:pPr marL="292100" indent="0">
              <a:buNone/>
            </a:pPr>
            <a:r>
              <a:rPr lang="en-US" sz="2400" dirty="0">
                <a:latin typeface="PT Sans" panose="020B0604020202020204" charset="0"/>
                <a:cs typeface="Times New Roman" panose="02020603050405020304" pitchFamily="18" charset="0"/>
              </a:rPr>
              <a:t>	- Thursday: 7:00 to 8:00 pm</a:t>
            </a:r>
          </a:p>
          <a:p>
            <a:pPr marL="292100" indent="0">
              <a:buNone/>
            </a:pPr>
            <a:r>
              <a:rPr lang="en-US" sz="2400" dirty="0">
                <a:latin typeface="PT Sans" panose="020B0604020202020204" charset="0"/>
                <a:cs typeface="Times New Roman" panose="02020603050405020304" pitchFamily="18" charset="0"/>
              </a:rPr>
              <a:t>	- Location: Old </a:t>
            </a:r>
            <a:r>
              <a:rPr lang="en-US" sz="2400" dirty="0" err="1">
                <a:latin typeface="PT Sans" panose="020B0604020202020204" charset="0"/>
                <a:cs typeface="Times New Roman" panose="02020603050405020304" pitchFamily="18" charset="0"/>
              </a:rPr>
              <a:t>Chem</a:t>
            </a:r>
            <a:r>
              <a:rPr lang="en-US" sz="2400" dirty="0">
                <a:latin typeface="PT Sans" panose="020B0604020202020204" charset="0"/>
                <a:cs typeface="Times New Roman" panose="02020603050405020304" pitchFamily="18" charset="0"/>
              </a:rPr>
              <a:t> 602</a:t>
            </a:r>
          </a:p>
          <a:p>
            <a:r>
              <a:rPr lang="en-US" sz="2400" dirty="0">
                <a:latin typeface="PT Sans" panose="020B0604020202020204" charset="0"/>
                <a:cs typeface="Times New Roman" panose="02020603050405020304" pitchFamily="18" charset="0"/>
              </a:rPr>
              <a:t> Interested in being a part of the Crew, email FG Williams at </a:t>
            </a:r>
            <a:r>
              <a:rPr lang="en-US" sz="2400" b="1" dirty="0">
                <a:latin typeface="PT Sans" panose="020B0604020202020204" charset="0"/>
                <a:cs typeface="Times New Roman" panose="02020603050405020304" pitchFamily="18" charset="0"/>
              </a:rPr>
              <a:t>okwubifv@mail.uc.edu</a:t>
            </a:r>
            <a:r>
              <a:rPr lang="en-US" sz="2400" dirty="0">
                <a:latin typeface="PT Sans" panose="020B0604020202020204" charset="0"/>
                <a:cs typeface="Times New Roman" panose="02020603050405020304" pitchFamily="18" charset="0"/>
              </a:rPr>
              <a:t> for more info!</a:t>
            </a:r>
          </a:p>
          <a:p>
            <a:r>
              <a:rPr lang="en-US" sz="2400" dirty="0">
                <a:latin typeface="PT Sans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PT Sans" panose="020B0604020202020204" charset="0"/>
                <a:cs typeface="Times New Roman" panose="02020603050405020304" pitchFamily="18" charset="0"/>
                <a:hlinkClick r:id="rId2"/>
              </a:rPr>
              <a:t>https://goo.gl/forms/8nbQlwkiX8ErCwnl1 </a:t>
            </a:r>
            <a:endParaRPr lang="en-US" sz="2400" dirty="0">
              <a:latin typeface="PT Sans" panose="020B060402020202020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51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Academic Affairs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2100" indent="0">
              <a:buNone/>
            </a:pPr>
            <a:r>
              <a:rPr lang="en-US" sz="4000" dirty="0"/>
              <a:t>Do you have an academic concern? Contact Dane at </a:t>
            </a:r>
            <a:r>
              <a:rPr lang="en-US" sz="4000" dirty="0" err="1">
                <a:hlinkClick r:id="rId2"/>
              </a:rPr>
              <a:t>sowersdd@mail.uc.edu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44159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Social Media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4474" y="1926494"/>
            <a:ext cx="7696244" cy="3550966"/>
          </a:xfrm>
        </p:spPr>
        <p:txBody>
          <a:bodyPr/>
          <a:lstStyle/>
          <a:p>
            <a:pPr marL="203200" indent="0">
              <a:buNone/>
            </a:pPr>
            <a:r>
              <a:rPr lang="en-US" sz="2000" dirty="0"/>
              <a:t>Want to get updates about events and other things happening in CEAS, and also possibly win some cool prizes? Follow us on social media!</a:t>
            </a:r>
          </a:p>
          <a:p>
            <a:pPr marL="203200" indent="0">
              <a:buNone/>
            </a:pPr>
            <a:endParaRPr lang="en-US" sz="2000" dirty="0"/>
          </a:p>
          <a:p>
            <a:pPr marL="203200" indent="0">
              <a:buNone/>
            </a:pPr>
            <a:endParaRPr lang="en-US" sz="2000" dirty="0"/>
          </a:p>
          <a:p>
            <a:pPr marL="2032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1" y="3213735"/>
            <a:ext cx="1767567" cy="1767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884" y="3261631"/>
            <a:ext cx="2055433" cy="16717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8267" y="5169683"/>
            <a:ext cx="2899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https://facebook.com/UCTribunal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8623" y="5169682"/>
            <a:ext cx="2899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@</a:t>
            </a:r>
            <a:r>
              <a:rPr lang="en-US" dirty="0" err="1"/>
              <a:t>UCTribunal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68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We Want to Hear From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sz="2400" dirty="0"/>
              <a:t>Do you have an idea, question, or concern? We want to be a resource for you! You can reach us in the following ways:</a:t>
            </a:r>
          </a:p>
          <a:p>
            <a:pPr marL="203200" indent="0">
              <a:buNone/>
            </a:pPr>
            <a:endParaRPr lang="en-US" sz="900" dirty="0"/>
          </a:p>
          <a:p>
            <a:r>
              <a:rPr lang="en-US" sz="2400" dirty="0"/>
              <a:t> Engaging with our social media accounts</a:t>
            </a:r>
          </a:p>
          <a:p>
            <a:r>
              <a:rPr lang="en-US" sz="2400" dirty="0"/>
              <a:t> Emailing any one of our exec members (the full list is on our website at tribunal.uc.edu)</a:t>
            </a:r>
          </a:p>
          <a:p>
            <a:r>
              <a:rPr lang="en-US" sz="2400" dirty="0"/>
              <a:t> Stopping by our office in 650 Baldwin</a:t>
            </a:r>
          </a:p>
        </p:txBody>
      </p:sp>
    </p:spTree>
    <p:extLst>
      <p:ext uri="{BB962C8B-B14F-4D97-AF65-F5344CB8AC3E}">
        <p14:creationId xmlns:p14="http://schemas.microsoft.com/office/powerpoint/2010/main" val="4049540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ctrTitle"/>
          </p:nvPr>
        </p:nvSpPr>
        <p:spPr>
          <a:xfrm>
            <a:off x="952046" y="2090948"/>
            <a:ext cx="7935098" cy="9906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Next Meeting: </a:t>
            </a:r>
            <a:br>
              <a:rPr lang="en-US" sz="4400" b="0" i="0" u="none" strike="noStrike" cap="none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</a:br>
            <a:br>
              <a:rPr lang="en-US" sz="4400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US" sz="4400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November 27</a:t>
            </a:r>
            <a:r>
              <a:rPr lang="en-US" sz="4400" baseline="30000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th</a:t>
            </a:r>
            <a:br>
              <a:rPr lang="en-US" sz="4400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US" sz="4400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5:30 PM</a:t>
            </a:r>
            <a:br>
              <a:rPr lang="en-US" sz="4400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US" sz="4400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Old </a:t>
            </a:r>
            <a:r>
              <a:rPr lang="en-US" sz="4400" dirty="0" err="1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Chem</a:t>
            </a:r>
            <a:r>
              <a:rPr lang="en-US" sz="4400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 525</a:t>
            </a:r>
            <a:endParaRPr lang="en-US" sz="4400" b="0" i="0" u="none" strike="noStrike" cap="none" dirty="0">
              <a:solidFill>
                <a:schemeClr val="dk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Agenda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975093" y="2131145"/>
            <a:ext cx="8016551" cy="35509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ct val="100000"/>
            </a:pPr>
            <a:r>
              <a:rPr lang="en-US" sz="36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Our Purpose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ct val="100000"/>
            </a:pPr>
            <a:r>
              <a:rPr lang="en-US" sz="36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Senator Election Results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ct val="100000"/>
            </a:pPr>
            <a:r>
              <a:rPr lang="en-US" sz="36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 Nominations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ct val="100000"/>
            </a:pPr>
            <a:r>
              <a:rPr lang="en-US" sz="36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Committee Updates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1295400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Our Purpose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992776" y="2108950"/>
            <a:ext cx="8151173" cy="329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3111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We serve as the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CEAS Branch of Student Government</a:t>
            </a:r>
          </a:p>
          <a:p>
            <a:pPr marL="285750" marR="0" lvl="0" indent="-3111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we do:</a:t>
            </a:r>
          </a:p>
          <a:p>
            <a:pPr marL="1028700" marR="0" lvl="1" indent="-571500" algn="l" rtl="0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Academic Representation</a:t>
            </a:r>
          </a:p>
          <a:p>
            <a:pPr marL="1028700" marR="0" lvl="1" indent="-571500" algn="l" rtl="0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Fun Programs and Events</a:t>
            </a:r>
          </a:p>
          <a:p>
            <a:pPr marL="1028700" marR="0" lvl="1" indent="-571500" algn="l" rtl="0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Initiatives that better student experience in CEAS</a:t>
            </a:r>
          </a:p>
        </p:txBody>
      </p:sp>
    </p:spTree>
    <p:extLst>
      <p:ext uri="{BB962C8B-B14F-4D97-AF65-F5344CB8AC3E}">
        <p14:creationId xmlns:p14="http://schemas.microsoft.com/office/powerpoint/2010/main" val="199057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696" y="244073"/>
            <a:ext cx="7696244" cy="1143000"/>
          </a:xfrm>
        </p:spPr>
        <p:txBody>
          <a:bodyPr/>
          <a:lstStyle/>
          <a:p>
            <a:r>
              <a:rPr lang="en-US" sz="4400" b="1" dirty="0"/>
              <a:t>Organizational Chart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2" b="-2"/>
          <a:stretch/>
        </p:blipFill>
        <p:spPr>
          <a:xfrm>
            <a:off x="1587394" y="1752833"/>
            <a:ext cx="6882848" cy="4354514"/>
          </a:xfrm>
          <a:prstGeom prst="snip2DiagRect">
            <a:avLst>
              <a:gd name="adj1" fmla="val 0"/>
              <a:gd name="adj2" fmla="val 6234"/>
            </a:avLst>
          </a:prstGeom>
        </p:spPr>
      </p:pic>
    </p:spTree>
    <p:extLst>
      <p:ext uri="{BB962C8B-B14F-4D97-AF65-F5344CB8AC3E}">
        <p14:creationId xmlns:p14="http://schemas.microsoft.com/office/powerpoint/2010/main" val="2397954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Officers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sz="2000" b="1" dirty="0"/>
              <a:t>President</a:t>
            </a:r>
            <a:r>
              <a:rPr lang="en-US" sz="2000" dirty="0"/>
              <a:t>				Dane Sowers</a:t>
            </a:r>
          </a:p>
          <a:p>
            <a:pPr marL="203200" indent="0">
              <a:buNone/>
            </a:pPr>
            <a:r>
              <a:rPr lang="en-US" sz="2000" b="1" dirty="0"/>
              <a:t>VP of Collegiate Affairs</a:t>
            </a:r>
            <a:r>
              <a:rPr lang="en-US" sz="2000" dirty="0"/>
              <a:t>		Chris Stone</a:t>
            </a:r>
          </a:p>
          <a:p>
            <a:pPr marL="203200" indent="0">
              <a:buNone/>
            </a:pPr>
            <a:r>
              <a:rPr lang="en-US" sz="2000" b="1" dirty="0"/>
              <a:t>VP of Events</a:t>
            </a:r>
            <a:r>
              <a:rPr lang="en-US" sz="2000" dirty="0"/>
              <a:t>				Andy </a:t>
            </a:r>
            <a:r>
              <a:rPr lang="en-US" sz="2000" dirty="0" err="1"/>
              <a:t>Droesch</a:t>
            </a:r>
            <a:endParaRPr lang="en-US" sz="2000" dirty="0"/>
          </a:p>
          <a:p>
            <a:pPr marL="203200" indent="0">
              <a:buNone/>
            </a:pPr>
            <a:r>
              <a:rPr lang="en-US" sz="2000" b="1" dirty="0"/>
              <a:t>Chief of Staff	</a:t>
            </a:r>
            <a:r>
              <a:rPr lang="en-US" sz="2000" dirty="0"/>
              <a:t>			Ashley Ramsey</a:t>
            </a:r>
          </a:p>
          <a:p>
            <a:pPr marL="203200" indent="0">
              <a:buNone/>
            </a:pPr>
            <a:r>
              <a:rPr lang="en-US" sz="2000" b="1" dirty="0"/>
              <a:t>Treasurer</a:t>
            </a:r>
            <a:r>
              <a:rPr lang="en-US" sz="2000" dirty="0"/>
              <a:t>				Alex </a:t>
            </a:r>
            <a:r>
              <a:rPr lang="en-US" sz="2000" dirty="0" err="1"/>
              <a:t>Branscome</a:t>
            </a:r>
            <a:endParaRPr lang="en-US" sz="2000" dirty="0"/>
          </a:p>
          <a:p>
            <a:pPr marL="203200" indent="0">
              <a:buNone/>
            </a:pPr>
            <a:r>
              <a:rPr lang="en-US" sz="2000" b="1" dirty="0"/>
              <a:t>Senators</a:t>
            </a:r>
            <a:r>
              <a:rPr lang="en-US" sz="2000" dirty="0"/>
              <a:t>				Chris Stone</a:t>
            </a:r>
          </a:p>
          <a:p>
            <a:pPr marL="203200" indent="0">
              <a:buNone/>
            </a:pPr>
            <a:r>
              <a:rPr lang="en-US" sz="2000" dirty="0"/>
              <a:t>					Emma Lowe</a:t>
            </a:r>
          </a:p>
          <a:p>
            <a:pPr marL="203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131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Committee Chairs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61393"/>
            <a:ext cx="7696244" cy="3550966"/>
          </a:xfrm>
        </p:spPr>
        <p:txBody>
          <a:bodyPr/>
          <a:lstStyle/>
          <a:p>
            <a:pPr marL="203200" indent="0">
              <a:spcBef>
                <a:spcPts val="200"/>
              </a:spcBef>
              <a:buNone/>
            </a:pPr>
            <a:r>
              <a:rPr lang="en-US" sz="1800" b="1" dirty="0"/>
              <a:t>Career Development</a:t>
            </a:r>
            <a:r>
              <a:rPr lang="en-US" sz="1800" dirty="0"/>
              <a:t>			Nathan </a:t>
            </a:r>
            <a:r>
              <a:rPr lang="en-US" sz="1800" dirty="0" err="1"/>
              <a:t>Hamit</a:t>
            </a:r>
            <a:endParaRPr lang="en-US" sz="1800" dirty="0"/>
          </a:p>
          <a:p>
            <a:pPr marL="203200" indent="0">
              <a:spcBef>
                <a:spcPts val="200"/>
              </a:spcBef>
              <a:buNone/>
            </a:pPr>
            <a:r>
              <a:rPr lang="en-US" sz="1800" dirty="0"/>
              <a:t>					Grant Schroeder</a:t>
            </a:r>
          </a:p>
          <a:p>
            <a:pPr marL="203200" indent="0">
              <a:spcBef>
                <a:spcPts val="200"/>
              </a:spcBef>
              <a:buNone/>
            </a:pPr>
            <a:r>
              <a:rPr lang="en-US" sz="1800" dirty="0"/>
              <a:t>					Logan Lindsay</a:t>
            </a:r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/>
              <a:t>Communications</a:t>
            </a:r>
            <a:r>
              <a:rPr lang="en-US" sz="1800" dirty="0"/>
              <a:t>			Gracie Cadena</a:t>
            </a:r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/>
              <a:t>ESOC</a:t>
            </a:r>
            <a:r>
              <a:rPr lang="en-US" sz="1800" dirty="0"/>
              <a:t>					Ezra Babcock</a:t>
            </a:r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err="1"/>
              <a:t>EWeek</a:t>
            </a:r>
            <a:r>
              <a:rPr lang="en-US" sz="1800" dirty="0"/>
              <a:t>				Kristen </a:t>
            </a:r>
            <a:r>
              <a:rPr lang="en-US" sz="1800" dirty="0" err="1"/>
              <a:t>Urasek</a:t>
            </a:r>
            <a:endParaRPr lang="en-US" sz="1800" dirty="0"/>
          </a:p>
          <a:p>
            <a:pPr marL="203200" indent="0">
              <a:spcBef>
                <a:spcPts val="200"/>
              </a:spcBef>
              <a:buNone/>
            </a:pPr>
            <a:r>
              <a:rPr lang="en-US" sz="1800" dirty="0"/>
              <a:t>					Bryan Keller</a:t>
            </a:r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/>
              <a:t>FELD</a:t>
            </a:r>
            <a:r>
              <a:rPr lang="en-US" sz="1800" dirty="0"/>
              <a:t>					Konnor Barnes</a:t>
            </a:r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/>
              <a:t>Innovation</a:t>
            </a:r>
            <a:r>
              <a:rPr lang="en-US" sz="1800" dirty="0"/>
              <a:t>				FG Williams</a:t>
            </a:r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/>
              <a:t>Mentorship</a:t>
            </a:r>
            <a:r>
              <a:rPr lang="en-US" sz="1800" dirty="0"/>
              <a:t>				Emily </a:t>
            </a:r>
            <a:r>
              <a:rPr lang="en-US" sz="1800" dirty="0" err="1"/>
              <a:t>Demjanenko</a:t>
            </a:r>
            <a:endParaRPr lang="en-US" sz="1800" dirty="0"/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/>
              <a:t>					</a:t>
            </a:r>
            <a:r>
              <a:rPr lang="en-US" sz="1800" dirty="0"/>
              <a:t>Kareem </a:t>
            </a:r>
            <a:r>
              <a:rPr lang="en-US" sz="1800" dirty="0" err="1"/>
              <a:t>Elgafy</a:t>
            </a:r>
            <a:endParaRPr lang="en-US" sz="1800" dirty="0"/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/>
              <a:t>Special Events				</a:t>
            </a:r>
            <a:r>
              <a:rPr lang="en-US" sz="1800" dirty="0"/>
              <a:t>Tom Burns</a:t>
            </a:r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/>
              <a:t>Secretary				</a:t>
            </a:r>
            <a:r>
              <a:rPr lang="en-US" sz="1800" dirty="0"/>
              <a:t>Phillip Stoll</a:t>
            </a:r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/>
              <a:t>Technology				</a:t>
            </a:r>
            <a:r>
              <a:rPr lang="en-US" sz="1800" dirty="0" err="1"/>
              <a:t>Achyut</a:t>
            </a:r>
            <a:r>
              <a:rPr lang="en-US" sz="1800" dirty="0"/>
              <a:t> </a:t>
            </a:r>
            <a:r>
              <a:rPr lang="en-US" sz="1800" dirty="0" err="1"/>
              <a:t>Anand</a:t>
            </a:r>
            <a:endParaRPr lang="en-US" sz="1800" b="1" dirty="0"/>
          </a:p>
          <a:p>
            <a:pPr marL="203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41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30134"/>
            <a:ext cx="7696244" cy="1143000"/>
          </a:xfrm>
        </p:spPr>
        <p:txBody>
          <a:bodyPr/>
          <a:lstStyle/>
          <a:p>
            <a:r>
              <a:rPr lang="en-US" sz="4400" b="1" dirty="0"/>
              <a:t>Senator Election 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61393"/>
            <a:ext cx="7696244" cy="3550966"/>
          </a:xfrm>
        </p:spPr>
        <p:txBody>
          <a:bodyPr/>
          <a:lstStyle/>
          <a:p>
            <a:pPr marL="203200" indent="0">
              <a:spcBef>
                <a:spcPts val="200"/>
              </a:spcBef>
              <a:buNone/>
            </a:pPr>
            <a:r>
              <a:rPr lang="en-US" sz="2400" dirty="0"/>
              <a:t>Congratulations to our newly elected Spring 2018 CEAS Senator</a:t>
            </a:r>
            <a:r>
              <a:rPr lang="mr-IN" sz="2400" dirty="0"/>
              <a:t>…</a:t>
            </a:r>
            <a:endParaRPr lang="en-US" sz="2400" dirty="0"/>
          </a:p>
          <a:p>
            <a:pPr marL="203200" indent="0" algn="ctr">
              <a:spcBef>
                <a:spcPts val="200"/>
              </a:spcBef>
              <a:buNone/>
            </a:pPr>
            <a:endParaRPr lang="en-US" sz="2400" dirty="0"/>
          </a:p>
          <a:p>
            <a:pPr marL="203200" indent="0" algn="ctr">
              <a:spcBef>
                <a:spcPts val="200"/>
              </a:spcBef>
              <a:buNone/>
            </a:pPr>
            <a:endParaRPr lang="en-US" sz="2400" dirty="0"/>
          </a:p>
          <a:p>
            <a:pPr marL="203200" indent="0">
              <a:spcBef>
                <a:spcPts val="200"/>
              </a:spcBef>
              <a:buNone/>
            </a:pPr>
            <a:r>
              <a:rPr lang="en-US" sz="5400" dirty="0"/>
              <a:t>      Logan Lindsay</a:t>
            </a:r>
          </a:p>
          <a:p>
            <a:pPr marL="203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23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62407"/>
            <a:ext cx="7696244" cy="1143000"/>
          </a:xfrm>
        </p:spPr>
        <p:txBody>
          <a:bodyPr/>
          <a:lstStyle/>
          <a:p>
            <a:r>
              <a:rPr lang="en-US" sz="4400" b="1" dirty="0"/>
              <a:t>Officer Nominations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61393"/>
            <a:ext cx="7696244" cy="3550966"/>
          </a:xfrm>
        </p:spPr>
        <p:txBody>
          <a:bodyPr/>
          <a:lstStyle/>
          <a:p>
            <a:pPr marL="203200" indent="0">
              <a:spcBef>
                <a:spcPts val="200"/>
              </a:spcBef>
              <a:buNone/>
            </a:pPr>
            <a:r>
              <a:rPr lang="en-US" sz="1800" b="1" dirty="0"/>
              <a:t>VP of Events (Spring 2018)</a:t>
            </a:r>
            <a:endParaRPr lang="en-US" dirty="0"/>
          </a:p>
          <a:p>
            <a:pPr lvl="1">
              <a:spcBef>
                <a:spcPts val="200"/>
              </a:spcBef>
            </a:pPr>
            <a:r>
              <a:rPr lang="en-US" sz="1800" b="1" dirty="0"/>
              <a:t> </a:t>
            </a:r>
          </a:p>
          <a:p>
            <a:pPr marL="635001" lvl="1" indent="0">
              <a:spcBef>
                <a:spcPts val="200"/>
              </a:spcBef>
              <a:buNone/>
            </a:pPr>
            <a:endParaRPr lang="en-US" sz="1800" b="1" dirty="0"/>
          </a:p>
          <a:p>
            <a:pPr marL="635001" lvl="1" indent="0">
              <a:spcBef>
                <a:spcPts val="200"/>
              </a:spcBef>
              <a:buNone/>
            </a:pPr>
            <a:endParaRPr lang="en-US" sz="1800" b="1" dirty="0"/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/>
              <a:t>VP of Collegiate Affairs (Summer 2018)</a:t>
            </a:r>
            <a:endParaRPr lang="en-US" dirty="0"/>
          </a:p>
          <a:p>
            <a:pPr lvl="1">
              <a:spcBef>
                <a:spcPts val="200"/>
              </a:spcBef>
            </a:pPr>
            <a:r>
              <a:rPr lang="en-US" sz="1800" b="1" dirty="0"/>
              <a:t> </a:t>
            </a:r>
            <a:endParaRPr lang="en-US" sz="1800" dirty="0"/>
          </a:p>
          <a:p>
            <a:pPr lvl="1">
              <a:spcBef>
                <a:spcPts val="200"/>
              </a:spcBef>
            </a:pPr>
            <a:endParaRPr lang="en-US" sz="1800" b="1" dirty="0"/>
          </a:p>
          <a:p>
            <a:pPr lvl="1">
              <a:spcBef>
                <a:spcPts val="200"/>
              </a:spcBef>
            </a:pPr>
            <a:endParaRPr lang="en-US" sz="1800" b="1" dirty="0"/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/>
              <a:t>VP of Events (Summer 2018)</a:t>
            </a:r>
            <a:endParaRPr lang="en-US" dirty="0"/>
          </a:p>
          <a:p>
            <a:pPr lvl="1">
              <a:spcBef>
                <a:spcPts val="200"/>
              </a:spcBef>
            </a:pPr>
            <a:r>
              <a:rPr lang="en-US" sz="1800" b="1" dirty="0"/>
              <a:t> </a:t>
            </a:r>
            <a:endParaRPr lang="en-US" sz="1800" dirty="0"/>
          </a:p>
          <a:p>
            <a:pPr lvl="1">
              <a:spcBef>
                <a:spcPts val="200"/>
              </a:spcBef>
            </a:pPr>
            <a:endParaRPr lang="en-US" sz="1800" b="1" dirty="0"/>
          </a:p>
          <a:p>
            <a:pPr lvl="1">
              <a:spcBef>
                <a:spcPts val="200"/>
              </a:spcBef>
            </a:pPr>
            <a:endParaRPr lang="en-US" sz="1800" b="1" dirty="0"/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/>
              <a:t>VP of Events (Summer 2018)</a:t>
            </a:r>
            <a:endParaRPr lang="en-US" dirty="0"/>
          </a:p>
          <a:p>
            <a:pPr lvl="1">
              <a:spcBef>
                <a:spcPts val="200"/>
              </a:spcBef>
            </a:pPr>
            <a:r>
              <a:rPr lang="en-US" sz="1800" b="1" dirty="0"/>
              <a:t> </a:t>
            </a:r>
            <a:endParaRPr lang="en-US" sz="1800" dirty="0"/>
          </a:p>
          <a:p>
            <a:pPr lvl="1">
              <a:spcBef>
                <a:spcPts val="20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06359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155032" y="1521694"/>
            <a:ext cx="7879239" cy="4290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US" sz="2800" u="sng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Bills Approved in the Past 2 Weeks: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2400" b="1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Bearcast</a:t>
            </a: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Media Partnership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Intersectional Leadership Collaborative</a:t>
            </a:r>
          </a:p>
          <a:p>
            <a:pPr marL="857250" lvl="1" indent="-457200">
              <a:spcBef>
                <a:spcPts val="0"/>
              </a:spcBef>
            </a:pPr>
            <a:endParaRPr lang="en-US" sz="2400" b="1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857250" lvl="1" indent="-457200">
              <a:spcBef>
                <a:spcPts val="0"/>
              </a:spcBef>
            </a:pPr>
            <a:endParaRPr lang="en-US" sz="2400" b="1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indent="-457200">
              <a:spcBef>
                <a:spcPts val="0"/>
              </a:spcBef>
            </a:pPr>
            <a:r>
              <a:rPr lang="en-US" sz="2800" u="sng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Discussion/Bills to Vote on next Meeting: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Revisions to EFC Rules</a:t>
            </a:r>
          </a:p>
          <a:p>
            <a:pPr marL="1257300" lvl="2" indent="-457200">
              <a:spcBef>
                <a:spcPts val="0"/>
              </a:spcBef>
            </a:pPr>
            <a:r>
              <a:rPr lang="en-US" sz="20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If interested in being a part of EFC, contact Dillon </a:t>
            </a:r>
            <a:r>
              <a:rPr lang="en-US" sz="20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Staub</a:t>
            </a:r>
            <a:r>
              <a:rPr lang="en-US" sz="20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or Hannah Duckworth.</a:t>
            </a:r>
            <a:endParaRPr sz="20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933050" y="378696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" sz="4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Senator Report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7644000" y="65198"/>
            <a:ext cx="3000000" cy="884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" sz="1600" b="1" u="sng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Senators</a:t>
            </a:r>
            <a:r>
              <a:rPr lang="en" sz="1600" b="1" i="0" u="sng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" sz="16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Chris Stone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" sz="16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Emma Lowe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127359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3663</TotalTime>
  <Words>524</Words>
  <Application>Microsoft Office PowerPoint</Application>
  <PresentationFormat>On-screen Show (4:3)</PresentationFormat>
  <Paragraphs>142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Myriad Pro</vt:lpstr>
      <vt:lpstr>PT Sans</vt:lpstr>
      <vt:lpstr>Times New Roman</vt:lpstr>
      <vt:lpstr>Wingdings</vt:lpstr>
      <vt:lpstr>Default Design</vt:lpstr>
      <vt:lpstr>1_Default Design</vt:lpstr>
      <vt:lpstr>2_Default Design</vt:lpstr>
      <vt:lpstr>CEAS Tribunal</vt:lpstr>
      <vt:lpstr>Agenda</vt:lpstr>
      <vt:lpstr>Our Purpose</vt:lpstr>
      <vt:lpstr>Organizational Chart</vt:lpstr>
      <vt:lpstr>Officers</vt:lpstr>
      <vt:lpstr>Committee Chairs</vt:lpstr>
      <vt:lpstr>Senator Election Results</vt:lpstr>
      <vt:lpstr>Officer Nominations</vt:lpstr>
      <vt:lpstr>Senator Report</vt:lpstr>
      <vt:lpstr>Senator Report</vt:lpstr>
      <vt:lpstr>Senator Report</vt:lpstr>
      <vt:lpstr>EWeek</vt:lpstr>
      <vt:lpstr>Special Events</vt:lpstr>
      <vt:lpstr>Innovation Committee                                         </vt:lpstr>
      <vt:lpstr>Academic Affairs</vt:lpstr>
      <vt:lpstr>Social Media</vt:lpstr>
      <vt:lpstr>We Want to Hear From You!</vt:lpstr>
      <vt:lpstr>Next Meeting:   November 27th 5:30 PM Old Chem 525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and Applied  Science Tribunal</dc:title>
  <dc:creator>John Lewnard</dc:creator>
  <cp:lastModifiedBy>Christopher Stone</cp:lastModifiedBy>
  <cp:revision>118</cp:revision>
  <dcterms:modified xsi:type="dcterms:W3CDTF">2017-11-20T21:55:49Z</dcterms:modified>
</cp:coreProperties>
</file>