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 id="2147483681" r:id="rId2"/>
  </p:sldMasterIdLst>
  <p:notesMasterIdLst>
    <p:notesMasterId r:id="rId33"/>
  </p:notesMasterIdLst>
  <p:sldIdLst>
    <p:sldId id="256" r:id="rId3"/>
    <p:sldId id="257" r:id="rId4"/>
    <p:sldId id="300" r:id="rId5"/>
    <p:sldId id="291" r:id="rId6"/>
    <p:sldId id="292" r:id="rId7"/>
    <p:sldId id="293" r:id="rId8"/>
    <p:sldId id="307" r:id="rId9"/>
    <p:sldId id="301" r:id="rId10"/>
    <p:sldId id="311" r:id="rId11"/>
    <p:sldId id="312" r:id="rId12"/>
    <p:sldId id="313" r:id="rId13"/>
    <p:sldId id="308" r:id="rId14"/>
    <p:sldId id="309" r:id="rId15"/>
    <p:sldId id="310" r:id="rId16"/>
    <p:sldId id="314" r:id="rId17"/>
    <p:sldId id="304" r:id="rId18"/>
    <p:sldId id="306" r:id="rId19"/>
    <p:sldId id="319" r:id="rId20"/>
    <p:sldId id="302" r:id="rId21"/>
    <p:sldId id="322" r:id="rId22"/>
    <p:sldId id="315" r:id="rId23"/>
    <p:sldId id="305" r:id="rId24"/>
    <p:sldId id="320" r:id="rId25"/>
    <p:sldId id="303" r:id="rId26"/>
    <p:sldId id="318" r:id="rId27"/>
    <p:sldId id="316" r:id="rId28"/>
    <p:sldId id="321" r:id="rId29"/>
    <p:sldId id="297" r:id="rId30"/>
    <p:sldId id="298" r:id="rId31"/>
    <p:sldId id="275"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3655E6-D705-4404-A58A-54A7EEFD6AC9}">
  <a:tblStyle styleId="{D13655E6-D705-4404-A58A-54A7EEFD6AC9}" styleName="Table_0">
    <a:wholeTbl>
      <a:tcTxStyle b="off" i="off">
        <a:font>
          <a:latin typeface="Myriad Pro"/>
          <a:ea typeface="Myriad Pro"/>
          <a:cs typeface="Myriad Pro"/>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p:cViewPr varScale="1">
        <p:scale>
          <a:sx n="74" d="100"/>
          <a:sy n="74" d="100"/>
        </p:scale>
        <p:origin x="104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832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98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4470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7441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322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98" name="Shape 4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4792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23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8485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34408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068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74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092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440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980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70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06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4457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3729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914400" y="2362201"/>
            <a:ext cx="7619999" cy="990601"/>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173" marR="0" lvl="5" indent="-12673" algn="ctr" rtl="0">
              <a:spcBef>
                <a:spcPts val="0"/>
              </a:spcBef>
              <a:spcAft>
                <a:spcPts val="0"/>
              </a:spcAft>
              <a:defRPr/>
            </a:lvl6pPr>
            <a:lvl7pPr marL="914344" marR="0" lvl="6" indent="-12644" algn="ctr" rtl="0">
              <a:spcBef>
                <a:spcPts val="0"/>
              </a:spcBef>
              <a:spcAft>
                <a:spcPts val="0"/>
              </a:spcAft>
              <a:defRPr/>
            </a:lvl7pPr>
            <a:lvl8pPr marL="1371518" marR="0" lvl="7" indent="-12618" algn="ctr" rtl="0">
              <a:spcBef>
                <a:spcPts val="0"/>
              </a:spcBef>
              <a:spcAft>
                <a:spcPts val="0"/>
              </a:spcAft>
              <a:defRPr/>
            </a:lvl8pPr>
            <a:lvl9pPr marL="1828691" marR="0" lvl="8" indent="-12591" algn="ctr" rtl="0">
              <a:spcBef>
                <a:spcPts val="0"/>
              </a:spcBef>
              <a:spcAft>
                <a:spcPts val="0"/>
              </a:spcAft>
              <a:defRPr/>
            </a:lvl9pPr>
          </a:lstStyle>
          <a:p>
            <a:endParaRPr/>
          </a:p>
        </p:txBody>
      </p:sp>
      <p:sp>
        <p:nvSpPr>
          <p:cNvPr id="20" name="Shape 20"/>
          <p:cNvSpPr txBox="1">
            <a:spLocks noGrp="1"/>
          </p:cNvSpPr>
          <p:nvPr>
            <p:ph type="subTitle" idx="1"/>
          </p:nvPr>
        </p:nvSpPr>
        <p:spPr>
          <a:xfrm>
            <a:off x="14478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PT Sans"/>
              <a:buNone/>
              <a:defRPr/>
            </a:lvl1pPr>
            <a:lvl2pPr marL="457173" marR="0" lvl="1" indent="-12673" algn="ctr" rtl="0">
              <a:spcBef>
                <a:spcPts val="560"/>
              </a:spcBef>
              <a:spcAft>
                <a:spcPts val="0"/>
              </a:spcAft>
              <a:buClr>
                <a:schemeClr val="dk1"/>
              </a:buClr>
              <a:buFont typeface="PT Sans"/>
              <a:buNone/>
              <a:defRPr/>
            </a:lvl2pPr>
            <a:lvl3pPr marL="914344" marR="0" lvl="2" indent="-12644" algn="ctr" rtl="0">
              <a:spcBef>
                <a:spcPts val="480"/>
              </a:spcBef>
              <a:spcAft>
                <a:spcPts val="0"/>
              </a:spcAft>
              <a:buClr>
                <a:schemeClr val="dk1"/>
              </a:buClr>
              <a:buFont typeface="PT Sans"/>
              <a:buNone/>
              <a:defRPr/>
            </a:lvl3pPr>
            <a:lvl4pPr marL="1371518" marR="0" lvl="3" indent="-12618" algn="ctr" rtl="0">
              <a:spcBef>
                <a:spcPts val="400"/>
              </a:spcBef>
              <a:spcAft>
                <a:spcPts val="0"/>
              </a:spcAft>
              <a:buClr>
                <a:schemeClr val="dk1"/>
              </a:buClr>
              <a:buFont typeface="PT Sans"/>
              <a:buNone/>
              <a:defRPr/>
            </a:lvl4pPr>
            <a:lvl5pPr marL="1828691" marR="0" lvl="4" indent="-12591" algn="ctr" rtl="0">
              <a:spcBef>
                <a:spcPts val="400"/>
              </a:spcBef>
              <a:spcAft>
                <a:spcPts val="0"/>
              </a:spcAft>
              <a:buClr>
                <a:schemeClr val="dk1"/>
              </a:buClr>
              <a:buFont typeface="PT Sans"/>
              <a:buNone/>
              <a:defRPr/>
            </a:lvl5pPr>
            <a:lvl6pPr marL="2285863" marR="0" lvl="5" indent="-12562" algn="ctr" rtl="0">
              <a:spcBef>
                <a:spcPts val="400"/>
              </a:spcBef>
              <a:spcAft>
                <a:spcPts val="0"/>
              </a:spcAft>
              <a:buClr>
                <a:schemeClr val="dk1"/>
              </a:buClr>
              <a:buFont typeface="PT Sans"/>
              <a:buNone/>
              <a:defRPr/>
            </a:lvl6pPr>
            <a:lvl7pPr marL="2743036" marR="0" lvl="6" indent="-12536" algn="ctr" rtl="0">
              <a:spcBef>
                <a:spcPts val="400"/>
              </a:spcBef>
              <a:spcAft>
                <a:spcPts val="0"/>
              </a:spcAft>
              <a:buClr>
                <a:schemeClr val="dk1"/>
              </a:buClr>
              <a:buFont typeface="PT Sans"/>
              <a:buNone/>
              <a:defRPr/>
            </a:lvl7pPr>
            <a:lvl8pPr marL="3200209" marR="0" lvl="7" indent="-12508" algn="ctr" rtl="0">
              <a:spcBef>
                <a:spcPts val="400"/>
              </a:spcBef>
              <a:spcAft>
                <a:spcPts val="0"/>
              </a:spcAft>
              <a:buClr>
                <a:schemeClr val="dk1"/>
              </a:buClr>
              <a:buFont typeface="PT Sans"/>
              <a:buNone/>
              <a:defRPr/>
            </a:lvl8pPr>
            <a:lvl9pPr marL="3657381" marR="0" lvl="8" indent="-12481" algn="ctr" rtl="0">
              <a:spcBef>
                <a:spcPts val="400"/>
              </a:spcBef>
              <a:spcAft>
                <a:spcPts val="0"/>
              </a:spcAft>
              <a:buClr>
                <a:schemeClr val="dk1"/>
              </a:buClr>
              <a:buFont typeface="PT Sans"/>
              <a:buNone/>
              <a:defRPr/>
            </a:lvl9pPr>
          </a:lstStyle>
          <a:p>
            <a:endParaRPr/>
          </a:p>
        </p:txBody>
      </p:sp>
      <p:sp>
        <p:nvSpPr>
          <p:cNvPr id="21" name="Shape 21"/>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22" name="Shape 22"/>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23" name="Shape 23"/>
          <p:cNvSpPr txBox="1">
            <a:spLocks noGrp="1"/>
          </p:cNvSpPr>
          <p:nvPr>
            <p:ph type="sldNum" idx="12"/>
          </p:nvPr>
        </p:nvSpPr>
        <p:spPr>
          <a:xfrm>
            <a:off x="7315200" y="6248400"/>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914400" y="609600"/>
            <a:ext cx="8077199"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173" lvl="5" algn="ctr" rtl="0">
              <a:spcBef>
                <a:spcPts val="0"/>
              </a:spcBef>
              <a:spcAft>
                <a:spcPts val="0"/>
              </a:spcAft>
              <a:defRPr/>
            </a:lvl6pPr>
            <a:lvl7pPr marL="914344" lvl="6" algn="ctr" rtl="0">
              <a:spcBef>
                <a:spcPts val="0"/>
              </a:spcBef>
              <a:spcAft>
                <a:spcPts val="0"/>
              </a:spcAft>
              <a:defRPr/>
            </a:lvl7pPr>
            <a:lvl8pPr marL="1371518" lvl="7" algn="ctr" rtl="0">
              <a:spcBef>
                <a:spcPts val="0"/>
              </a:spcBef>
              <a:spcAft>
                <a:spcPts val="0"/>
              </a:spcAft>
              <a:defRPr/>
            </a:lvl8pPr>
            <a:lvl9pPr marL="1828691" lvl="8" algn="ctr" rtl="0">
              <a:spcBef>
                <a:spcPts val="0"/>
              </a:spcBef>
              <a:spcAft>
                <a:spcPts val="0"/>
              </a:spcAft>
              <a:defRPr/>
            </a:lvl9pPr>
          </a:lstStyle>
          <a:p>
            <a:endParaRPr/>
          </a:p>
        </p:txBody>
      </p:sp>
      <p:sp>
        <p:nvSpPr>
          <p:cNvPr id="77" name="Shape 77"/>
          <p:cNvSpPr txBox="1">
            <a:spLocks noGrp="1"/>
          </p:cNvSpPr>
          <p:nvPr>
            <p:ph type="body" idx="1"/>
          </p:nvPr>
        </p:nvSpPr>
        <p:spPr>
          <a:xfrm rot="5400000">
            <a:off x="3177381" y="-327816"/>
            <a:ext cx="3551236" cy="8077199"/>
          </a:xfrm>
          <a:prstGeom prst="rect">
            <a:avLst/>
          </a:prstGeom>
          <a:noFill/>
          <a:ln>
            <a:noFill/>
          </a:ln>
        </p:spPr>
        <p:txBody>
          <a:bodyPr lIns="91425" tIns="91425" rIns="91425" bIns="91425" anchor="t" anchorCtr="0"/>
          <a:lstStyle>
            <a:lvl1pPr marL="341313" lvl="0" indent="-138113" algn="l" rtl="0">
              <a:spcBef>
                <a:spcPts val="640"/>
              </a:spcBef>
              <a:spcAft>
                <a:spcPts val="0"/>
              </a:spcAft>
              <a:buClr>
                <a:schemeClr val="dk1"/>
              </a:buClr>
              <a:buFont typeface="PT Sans"/>
              <a:buChar char="•"/>
              <a:defRPr/>
            </a:lvl1pPr>
            <a:lvl2pPr marL="741363" lvl="1" indent="-106362" algn="l" rtl="0">
              <a:spcBef>
                <a:spcPts val="560"/>
              </a:spcBef>
              <a:spcAft>
                <a:spcPts val="0"/>
              </a:spcAft>
              <a:buClr>
                <a:schemeClr val="dk1"/>
              </a:buClr>
              <a:buFont typeface="PT Sans"/>
              <a:buChar char="–"/>
              <a:defRPr/>
            </a:lvl2pPr>
            <a:lvl3pPr marL="1141413" lvl="2" indent="-74612" algn="l" rtl="0">
              <a:spcBef>
                <a:spcPts val="480"/>
              </a:spcBef>
              <a:spcAft>
                <a:spcPts val="0"/>
              </a:spcAft>
              <a:buClr>
                <a:schemeClr val="dk1"/>
              </a:buClr>
              <a:buFont typeface="PT Sans"/>
              <a:buChar char="•"/>
              <a:defRPr/>
            </a:lvl3pPr>
            <a:lvl4pPr marL="1598613" lvl="3" indent="-100012" algn="l" rtl="0">
              <a:spcBef>
                <a:spcPts val="400"/>
              </a:spcBef>
              <a:spcAft>
                <a:spcPts val="0"/>
              </a:spcAft>
              <a:buClr>
                <a:schemeClr val="dk1"/>
              </a:buClr>
              <a:buFont typeface="PT Sans"/>
              <a:buChar char="–"/>
              <a:defRPr/>
            </a:lvl4pPr>
            <a:lvl5pPr marL="2055813" lvl="4" indent="-100013" algn="l" rtl="0">
              <a:spcBef>
                <a:spcPts val="400"/>
              </a:spcBef>
              <a:spcAft>
                <a:spcPts val="0"/>
              </a:spcAft>
              <a:buClr>
                <a:schemeClr val="dk1"/>
              </a:buClr>
              <a:buFont typeface="PT Sans"/>
              <a:buChar char="»"/>
              <a:defRPr/>
            </a:lvl5pPr>
            <a:lvl6pPr marL="2514450" lvl="5" indent="-114150" algn="l" rtl="0">
              <a:spcBef>
                <a:spcPts val="400"/>
              </a:spcBef>
              <a:spcAft>
                <a:spcPts val="0"/>
              </a:spcAft>
              <a:buClr>
                <a:schemeClr val="dk1"/>
              </a:buClr>
              <a:buFont typeface="PT Sans"/>
              <a:buChar char="»"/>
              <a:defRPr/>
            </a:lvl6pPr>
            <a:lvl7pPr marL="2971622" lvl="6" indent="-114121" algn="l" rtl="0">
              <a:spcBef>
                <a:spcPts val="400"/>
              </a:spcBef>
              <a:spcAft>
                <a:spcPts val="0"/>
              </a:spcAft>
              <a:buClr>
                <a:schemeClr val="dk1"/>
              </a:buClr>
              <a:buFont typeface="PT Sans"/>
              <a:buChar char="»"/>
              <a:defRPr/>
            </a:lvl7pPr>
            <a:lvl8pPr marL="3428795" lvl="7" indent="-114094" algn="l" rtl="0">
              <a:spcBef>
                <a:spcPts val="400"/>
              </a:spcBef>
              <a:spcAft>
                <a:spcPts val="0"/>
              </a:spcAft>
              <a:buClr>
                <a:schemeClr val="dk1"/>
              </a:buClr>
              <a:buFont typeface="PT Sans"/>
              <a:buChar char="»"/>
              <a:defRPr/>
            </a:lvl8pPr>
            <a:lvl9pPr marL="3885967" lvl="8" indent="-114067" algn="l" rtl="0">
              <a:spcBef>
                <a:spcPts val="400"/>
              </a:spcBef>
              <a:spcAft>
                <a:spcPts val="0"/>
              </a:spcAft>
              <a:buClr>
                <a:schemeClr val="dk1"/>
              </a:buClr>
              <a:buFont typeface="PT Sans"/>
              <a:buChar char="»"/>
              <a:defRPr/>
            </a:lvl9pPr>
          </a:lstStyle>
          <a:p>
            <a:endParaRPr/>
          </a:p>
        </p:txBody>
      </p:sp>
      <p:sp>
        <p:nvSpPr>
          <p:cNvPr id="78" name="Shape 78"/>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79" name="Shape 79"/>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80" name="Shape 80"/>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5543550" y="2038349"/>
            <a:ext cx="4876799" cy="20192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173" lvl="5" algn="ctr" rtl="0">
              <a:spcBef>
                <a:spcPts val="0"/>
              </a:spcBef>
              <a:spcAft>
                <a:spcPts val="0"/>
              </a:spcAft>
              <a:defRPr/>
            </a:lvl6pPr>
            <a:lvl7pPr marL="914344" lvl="6" algn="ctr" rtl="0">
              <a:spcBef>
                <a:spcPts val="0"/>
              </a:spcBef>
              <a:spcAft>
                <a:spcPts val="0"/>
              </a:spcAft>
              <a:defRPr/>
            </a:lvl7pPr>
            <a:lvl8pPr marL="1371518" lvl="7" algn="ctr" rtl="0">
              <a:spcBef>
                <a:spcPts val="0"/>
              </a:spcBef>
              <a:spcAft>
                <a:spcPts val="0"/>
              </a:spcAft>
              <a:defRPr/>
            </a:lvl8pPr>
            <a:lvl9pPr marL="1828691" lvl="8" algn="ctr" rtl="0">
              <a:spcBef>
                <a:spcPts val="0"/>
              </a:spcBef>
              <a:spcAft>
                <a:spcPts val="0"/>
              </a:spcAft>
              <a:defRPr/>
            </a:lvl9pPr>
          </a:lstStyle>
          <a:p>
            <a:endParaRPr/>
          </a:p>
        </p:txBody>
      </p:sp>
      <p:sp>
        <p:nvSpPr>
          <p:cNvPr id="83" name="Shape 83"/>
          <p:cNvSpPr txBox="1">
            <a:spLocks noGrp="1"/>
          </p:cNvSpPr>
          <p:nvPr>
            <p:ph type="body" idx="1"/>
          </p:nvPr>
        </p:nvSpPr>
        <p:spPr>
          <a:xfrm rot="5400000">
            <a:off x="1428750" y="95249"/>
            <a:ext cx="4876799" cy="5905500"/>
          </a:xfrm>
          <a:prstGeom prst="rect">
            <a:avLst/>
          </a:prstGeom>
          <a:noFill/>
          <a:ln>
            <a:noFill/>
          </a:ln>
        </p:spPr>
        <p:txBody>
          <a:bodyPr lIns="91425" tIns="91425" rIns="91425" bIns="91425" anchor="t" anchorCtr="0"/>
          <a:lstStyle>
            <a:lvl1pPr marL="341313" lvl="0" indent="-138113" algn="l" rtl="0">
              <a:spcBef>
                <a:spcPts val="640"/>
              </a:spcBef>
              <a:spcAft>
                <a:spcPts val="0"/>
              </a:spcAft>
              <a:buClr>
                <a:schemeClr val="dk1"/>
              </a:buClr>
              <a:buFont typeface="PT Sans"/>
              <a:buChar char="•"/>
              <a:defRPr/>
            </a:lvl1pPr>
            <a:lvl2pPr marL="741363" lvl="1" indent="-106362" algn="l" rtl="0">
              <a:spcBef>
                <a:spcPts val="560"/>
              </a:spcBef>
              <a:spcAft>
                <a:spcPts val="0"/>
              </a:spcAft>
              <a:buClr>
                <a:schemeClr val="dk1"/>
              </a:buClr>
              <a:buFont typeface="PT Sans"/>
              <a:buChar char="–"/>
              <a:defRPr/>
            </a:lvl2pPr>
            <a:lvl3pPr marL="1141413" lvl="2" indent="-74612" algn="l" rtl="0">
              <a:spcBef>
                <a:spcPts val="480"/>
              </a:spcBef>
              <a:spcAft>
                <a:spcPts val="0"/>
              </a:spcAft>
              <a:buClr>
                <a:schemeClr val="dk1"/>
              </a:buClr>
              <a:buFont typeface="PT Sans"/>
              <a:buChar char="•"/>
              <a:defRPr/>
            </a:lvl3pPr>
            <a:lvl4pPr marL="1598613" lvl="3" indent="-100012" algn="l" rtl="0">
              <a:spcBef>
                <a:spcPts val="400"/>
              </a:spcBef>
              <a:spcAft>
                <a:spcPts val="0"/>
              </a:spcAft>
              <a:buClr>
                <a:schemeClr val="dk1"/>
              </a:buClr>
              <a:buFont typeface="PT Sans"/>
              <a:buChar char="–"/>
              <a:defRPr/>
            </a:lvl4pPr>
            <a:lvl5pPr marL="2055813" lvl="4" indent="-100013" algn="l" rtl="0">
              <a:spcBef>
                <a:spcPts val="400"/>
              </a:spcBef>
              <a:spcAft>
                <a:spcPts val="0"/>
              </a:spcAft>
              <a:buClr>
                <a:schemeClr val="dk1"/>
              </a:buClr>
              <a:buFont typeface="PT Sans"/>
              <a:buChar char="»"/>
              <a:defRPr/>
            </a:lvl5pPr>
            <a:lvl6pPr marL="2514450" lvl="5" indent="-114150" algn="l" rtl="0">
              <a:spcBef>
                <a:spcPts val="400"/>
              </a:spcBef>
              <a:spcAft>
                <a:spcPts val="0"/>
              </a:spcAft>
              <a:buClr>
                <a:schemeClr val="dk1"/>
              </a:buClr>
              <a:buFont typeface="PT Sans"/>
              <a:buChar char="»"/>
              <a:defRPr/>
            </a:lvl6pPr>
            <a:lvl7pPr marL="2971622" lvl="6" indent="-114121" algn="l" rtl="0">
              <a:spcBef>
                <a:spcPts val="400"/>
              </a:spcBef>
              <a:spcAft>
                <a:spcPts val="0"/>
              </a:spcAft>
              <a:buClr>
                <a:schemeClr val="dk1"/>
              </a:buClr>
              <a:buFont typeface="PT Sans"/>
              <a:buChar char="»"/>
              <a:defRPr/>
            </a:lvl7pPr>
            <a:lvl8pPr marL="3428795" lvl="7" indent="-114094" algn="l" rtl="0">
              <a:spcBef>
                <a:spcPts val="400"/>
              </a:spcBef>
              <a:spcAft>
                <a:spcPts val="0"/>
              </a:spcAft>
              <a:buClr>
                <a:schemeClr val="dk1"/>
              </a:buClr>
              <a:buFont typeface="PT Sans"/>
              <a:buChar char="»"/>
              <a:defRPr/>
            </a:lvl8pPr>
            <a:lvl9pPr marL="3885967" lvl="8" indent="-114067" algn="l" rtl="0">
              <a:spcBef>
                <a:spcPts val="400"/>
              </a:spcBef>
              <a:spcAft>
                <a:spcPts val="0"/>
              </a:spcAft>
              <a:buClr>
                <a:schemeClr val="dk1"/>
              </a:buClr>
              <a:buFont typeface="PT Sans"/>
              <a:buChar char="»"/>
              <a:defRPr/>
            </a:lvl9pPr>
          </a:lstStyle>
          <a:p>
            <a:endParaRPr/>
          </a:p>
        </p:txBody>
      </p:sp>
      <p:sp>
        <p:nvSpPr>
          <p:cNvPr id="84" name="Shape 84"/>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85" name="Shape 85"/>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86" name="Shape 86"/>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914401" y="2362203"/>
            <a:ext cx="7619999" cy="990601"/>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342880" marR="0" lvl="5" indent="-9505" algn="ctr" rtl="0">
              <a:spcBef>
                <a:spcPts val="0"/>
              </a:spcBef>
              <a:spcAft>
                <a:spcPts val="0"/>
              </a:spcAft>
              <a:defRPr/>
            </a:lvl6pPr>
            <a:lvl7pPr marL="685758" marR="0" lvl="6" indent="-9483" algn="ctr" rtl="0">
              <a:spcBef>
                <a:spcPts val="0"/>
              </a:spcBef>
              <a:spcAft>
                <a:spcPts val="0"/>
              </a:spcAft>
              <a:defRPr/>
            </a:lvl7pPr>
            <a:lvl8pPr marL="1028639" marR="0" lvl="7" indent="-9464" algn="ctr" rtl="0">
              <a:spcBef>
                <a:spcPts val="0"/>
              </a:spcBef>
              <a:spcAft>
                <a:spcPts val="0"/>
              </a:spcAft>
              <a:defRPr/>
            </a:lvl8pPr>
            <a:lvl9pPr marL="1371518" marR="0" lvl="8" indent="-9443" algn="ctr" rtl="0">
              <a:spcBef>
                <a:spcPts val="0"/>
              </a:spcBef>
              <a:spcAft>
                <a:spcPts val="0"/>
              </a:spcAft>
              <a:defRPr/>
            </a:lvl9pPr>
          </a:lstStyle>
          <a:p>
            <a:endParaRPr/>
          </a:p>
        </p:txBody>
      </p:sp>
      <p:sp>
        <p:nvSpPr>
          <p:cNvPr id="20" name="Shape 20"/>
          <p:cNvSpPr txBox="1">
            <a:spLocks noGrp="1"/>
          </p:cNvSpPr>
          <p:nvPr>
            <p:ph type="subTitle" idx="1"/>
          </p:nvPr>
        </p:nvSpPr>
        <p:spPr>
          <a:xfrm>
            <a:off x="1447801" y="3886200"/>
            <a:ext cx="6400799" cy="1752600"/>
          </a:xfrm>
          <a:prstGeom prst="rect">
            <a:avLst/>
          </a:prstGeom>
          <a:noFill/>
          <a:ln>
            <a:noFill/>
          </a:ln>
        </p:spPr>
        <p:txBody>
          <a:bodyPr lIns="91425" tIns="91425" rIns="91425" bIns="91425" anchor="t" anchorCtr="0"/>
          <a:lstStyle>
            <a:lvl1pPr marL="0" marR="0" lvl="0" indent="0" algn="ctr" rtl="0">
              <a:spcBef>
                <a:spcPts val="480"/>
              </a:spcBef>
              <a:spcAft>
                <a:spcPts val="0"/>
              </a:spcAft>
              <a:buClr>
                <a:schemeClr val="dk1"/>
              </a:buClr>
              <a:buFont typeface="PT Sans"/>
              <a:buNone/>
              <a:defRPr/>
            </a:lvl1pPr>
            <a:lvl2pPr marL="342880" marR="0" lvl="1" indent="-9505" algn="ctr" rtl="0">
              <a:spcBef>
                <a:spcPts val="420"/>
              </a:spcBef>
              <a:spcAft>
                <a:spcPts val="0"/>
              </a:spcAft>
              <a:buClr>
                <a:schemeClr val="dk1"/>
              </a:buClr>
              <a:buFont typeface="PT Sans"/>
              <a:buNone/>
              <a:defRPr/>
            </a:lvl2pPr>
            <a:lvl3pPr marL="685758" marR="0" lvl="2" indent="-9483" algn="ctr" rtl="0">
              <a:spcBef>
                <a:spcPts val="360"/>
              </a:spcBef>
              <a:spcAft>
                <a:spcPts val="0"/>
              </a:spcAft>
              <a:buClr>
                <a:schemeClr val="dk1"/>
              </a:buClr>
              <a:buFont typeface="PT Sans"/>
              <a:buNone/>
              <a:defRPr/>
            </a:lvl3pPr>
            <a:lvl4pPr marL="1028639" marR="0" lvl="3" indent="-9464" algn="ctr" rtl="0">
              <a:spcBef>
                <a:spcPts val="300"/>
              </a:spcBef>
              <a:spcAft>
                <a:spcPts val="0"/>
              </a:spcAft>
              <a:buClr>
                <a:schemeClr val="dk1"/>
              </a:buClr>
              <a:buFont typeface="PT Sans"/>
              <a:buNone/>
              <a:defRPr/>
            </a:lvl4pPr>
            <a:lvl5pPr marL="1371518" marR="0" lvl="4" indent="-9443" algn="ctr" rtl="0">
              <a:spcBef>
                <a:spcPts val="300"/>
              </a:spcBef>
              <a:spcAft>
                <a:spcPts val="0"/>
              </a:spcAft>
              <a:buClr>
                <a:schemeClr val="dk1"/>
              </a:buClr>
              <a:buFont typeface="PT Sans"/>
              <a:buNone/>
              <a:defRPr/>
            </a:lvl5pPr>
            <a:lvl6pPr marL="1714397" marR="0" lvl="5" indent="-9422" algn="ctr" rtl="0">
              <a:spcBef>
                <a:spcPts val="300"/>
              </a:spcBef>
              <a:spcAft>
                <a:spcPts val="0"/>
              </a:spcAft>
              <a:buClr>
                <a:schemeClr val="dk1"/>
              </a:buClr>
              <a:buFont typeface="PT Sans"/>
              <a:buNone/>
              <a:defRPr/>
            </a:lvl6pPr>
            <a:lvl7pPr marL="2057277" marR="0" lvl="6" indent="-9402" algn="ctr" rtl="0">
              <a:spcBef>
                <a:spcPts val="300"/>
              </a:spcBef>
              <a:spcAft>
                <a:spcPts val="0"/>
              </a:spcAft>
              <a:buClr>
                <a:schemeClr val="dk1"/>
              </a:buClr>
              <a:buFont typeface="PT Sans"/>
              <a:buNone/>
              <a:defRPr/>
            </a:lvl7pPr>
            <a:lvl8pPr marL="2400157" marR="0" lvl="7" indent="-9381" algn="ctr" rtl="0">
              <a:spcBef>
                <a:spcPts val="300"/>
              </a:spcBef>
              <a:spcAft>
                <a:spcPts val="0"/>
              </a:spcAft>
              <a:buClr>
                <a:schemeClr val="dk1"/>
              </a:buClr>
              <a:buFont typeface="PT Sans"/>
              <a:buNone/>
              <a:defRPr/>
            </a:lvl8pPr>
            <a:lvl9pPr marL="2743036" marR="0" lvl="8" indent="-9361" algn="ctr" rtl="0">
              <a:spcBef>
                <a:spcPts val="300"/>
              </a:spcBef>
              <a:spcAft>
                <a:spcPts val="0"/>
              </a:spcAft>
              <a:buClr>
                <a:schemeClr val="dk1"/>
              </a:buClr>
              <a:buFont typeface="PT Sans"/>
              <a:buNone/>
              <a:defRPr/>
            </a:lvl9pPr>
          </a:lstStyle>
          <a:p>
            <a:endParaRPr/>
          </a:p>
        </p:txBody>
      </p:sp>
      <p:sp>
        <p:nvSpPr>
          <p:cNvPr id="21" name="Shape 21"/>
          <p:cNvSpPr txBox="1">
            <a:spLocks noGrp="1"/>
          </p:cNvSpPr>
          <p:nvPr>
            <p:ph type="dt" idx="10"/>
          </p:nvPr>
        </p:nvSpPr>
        <p:spPr>
          <a:xfrm>
            <a:off x="2819400" y="6245227"/>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22" name="Shape 22"/>
          <p:cNvSpPr txBox="1">
            <a:spLocks noGrp="1"/>
          </p:cNvSpPr>
          <p:nvPr>
            <p:ph type="ftr" idx="11"/>
          </p:nvPr>
        </p:nvSpPr>
        <p:spPr>
          <a:xfrm>
            <a:off x="4572001" y="6245227"/>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23" name="Shape 23"/>
          <p:cNvSpPr txBox="1">
            <a:spLocks noGrp="1"/>
          </p:cNvSpPr>
          <p:nvPr>
            <p:ph type="sldNum" idx="12"/>
          </p:nvPr>
        </p:nvSpPr>
        <p:spPr>
          <a:xfrm>
            <a:off x="7315200" y="6248402"/>
            <a:ext cx="1447800" cy="476249"/>
          </a:xfrm>
          <a:prstGeom prst="rect">
            <a:avLst/>
          </a:prstGeom>
          <a:noFill/>
          <a:ln>
            <a:noFill/>
          </a:ln>
        </p:spPr>
        <p:txBody>
          <a:bodyPr lIns="91425" tIns="45700" rIns="91425" bIns="45700" anchor="t" anchorCtr="0">
            <a:noAutofit/>
          </a:bodyPr>
          <a:lstStyle/>
          <a:p>
            <a:pPr algn="r" defTabSz="685800">
              <a:buSzPct val="25000"/>
            </a:pPr>
            <a:fld id="{00000000-1234-1234-1234-123412341234}" type="slidenum">
              <a:rPr lang="en-US" sz="1050" smtClean="0">
                <a:latin typeface="PT Sans"/>
                <a:ea typeface="PT Sans"/>
                <a:cs typeface="PT Sans"/>
                <a:sym typeface="PT Sans"/>
              </a:rPr>
              <a:pPr algn="r" defTabSz="685800">
                <a:buSzPct val="25000"/>
              </a:pPr>
              <a:t>‹#›</a:t>
            </a:fld>
            <a:endParaRPr lang="en-US" sz="1050">
              <a:latin typeface="PT Sans"/>
              <a:ea typeface="PT Sans"/>
              <a:cs typeface="PT Sans"/>
              <a:sym typeface="PT Sans"/>
            </a:endParaRPr>
          </a:p>
        </p:txBody>
      </p:sp>
    </p:spTree>
    <p:extLst>
      <p:ext uri="{BB962C8B-B14F-4D97-AF65-F5344CB8AC3E}">
        <p14:creationId xmlns:p14="http://schemas.microsoft.com/office/powerpoint/2010/main" val="908705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14401" y="609600"/>
            <a:ext cx="8077199"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342880" lvl="5" algn="ctr" rtl="0">
              <a:spcBef>
                <a:spcPts val="0"/>
              </a:spcBef>
              <a:spcAft>
                <a:spcPts val="0"/>
              </a:spcAft>
              <a:defRPr/>
            </a:lvl6pPr>
            <a:lvl7pPr marL="685758" lvl="6" algn="ctr" rtl="0">
              <a:spcBef>
                <a:spcPts val="0"/>
              </a:spcBef>
              <a:spcAft>
                <a:spcPts val="0"/>
              </a:spcAft>
              <a:defRPr/>
            </a:lvl7pPr>
            <a:lvl8pPr marL="1028639" lvl="7" algn="ctr" rtl="0">
              <a:spcBef>
                <a:spcPts val="0"/>
              </a:spcBef>
              <a:spcAft>
                <a:spcPts val="0"/>
              </a:spcAft>
              <a:defRPr/>
            </a:lvl8pPr>
            <a:lvl9pPr marL="1371518" lvl="8" algn="ctr" rtl="0">
              <a:spcBef>
                <a:spcPts val="0"/>
              </a:spcBef>
              <a:spcAft>
                <a:spcPts val="0"/>
              </a:spcAft>
              <a:defRPr/>
            </a:lvl9pPr>
          </a:lstStyle>
          <a:p>
            <a:endParaRPr/>
          </a:p>
        </p:txBody>
      </p:sp>
      <p:sp>
        <p:nvSpPr>
          <p:cNvPr id="32" name="Shape 32"/>
          <p:cNvSpPr txBox="1">
            <a:spLocks noGrp="1"/>
          </p:cNvSpPr>
          <p:nvPr>
            <p:ph type="body" idx="1"/>
          </p:nvPr>
        </p:nvSpPr>
        <p:spPr>
          <a:xfrm>
            <a:off x="914401" y="1935166"/>
            <a:ext cx="3962399" cy="355123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2"/>
          </p:nvPr>
        </p:nvSpPr>
        <p:spPr>
          <a:xfrm>
            <a:off x="5029201" y="1935166"/>
            <a:ext cx="3962399" cy="355123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dt" idx="10"/>
          </p:nvPr>
        </p:nvSpPr>
        <p:spPr>
          <a:xfrm>
            <a:off x="2819400" y="6245227"/>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35" name="Shape 35"/>
          <p:cNvSpPr txBox="1">
            <a:spLocks noGrp="1"/>
          </p:cNvSpPr>
          <p:nvPr>
            <p:ph type="ftr" idx="11"/>
          </p:nvPr>
        </p:nvSpPr>
        <p:spPr>
          <a:xfrm>
            <a:off x="4572001" y="6245227"/>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36" name="Shape 36"/>
          <p:cNvSpPr txBox="1">
            <a:spLocks noGrp="1"/>
          </p:cNvSpPr>
          <p:nvPr>
            <p:ph type="sldNum" idx="12"/>
          </p:nvPr>
        </p:nvSpPr>
        <p:spPr>
          <a:xfrm>
            <a:off x="7239000" y="6245227"/>
            <a:ext cx="1447800" cy="476249"/>
          </a:xfrm>
          <a:prstGeom prst="rect">
            <a:avLst/>
          </a:prstGeom>
          <a:noFill/>
          <a:ln>
            <a:noFill/>
          </a:ln>
        </p:spPr>
        <p:txBody>
          <a:bodyPr lIns="91425" tIns="45700" rIns="91425" bIns="45700" anchor="t" anchorCtr="0">
            <a:noAutofit/>
          </a:bodyPr>
          <a:lstStyle/>
          <a:p>
            <a:pPr algn="r" defTabSz="685800">
              <a:buSzPct val="25000"/>
            </a:pPr>
            <a:fld id="{00000000-1234-1234-1234-123412341234}" type="slidenum">
              <a:rPr lang="en-US" sz="1050" smtClean="0">
                <a:latin typeface="PT Sans"/>
                <a:ea typeface="PT Sans"/>
                <a:cs typeface="PT Sans"/>
                <a:sym typeface="PT Sans"/>
              </a:rPr>
              <a:pPr algn="r" defTabSz="685800">
                <a:buSzPct val="25000"/>
              </a:pPr>
              <a:t>‹#›</a:t>
            </a:fld>
            <a:endParaRPr lang="en-US" sz="1050">
              <a:latin typeface="PT Sans"/>
              <a:ea typeface="PT Sans"/>
              <a:cs typeface="PT Sans"/>
              <a:sym typeface="PT Sans"/>
            </a:endParaRPr>
          </a:p>
        </p:txBody>
      </p:sp>
    </p:spTree>
    <p:extLst>
      <p:ext uri="{BB962C8B-B14F-4D97-AF65-F5344CB8AC3E}">
        <p14:creationId xmlns:p14="http://schemas.microsoft.com/office/powerpoint/2010/main" val="89289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5"/>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PT Sans"/>
              <a:buNone/>
              <a:defRPr/>
            </a:lvl1pPr>
            <a:lvl2pPr marL="342880" lvl="1" indent="-9505" rtl="0">
              <a:spcBef>
                <a:spcPts val="0"/>
              </a:spcBef>
              <a:buFont typeface="PT Sans"/>
              <a:buNone/>
              <a:defRPr/>
            </a:lvl2pPr>
            <a:lvl3pPr marL="685758" lvl="2" indent="-9483" rtl="0">
              <a:spcBef>
                <a:spcPts val="0"/>
              </a:spcBef>
              <a:buFont typeface="PT Sans"/>
              <a:buNone/>
              <a:defRPr/>
            </a:lvl3pPr>
            <a:lvl4pPr marL="1028639" lvl="3" indent="-9464" rtl="0">
              <a:spcBef>
                <a:spcPts val="0"/>
              </a:spcBef>
              <a:buFont typeface="PT Sans"/>
              <a:buNone/>
              <a:defRPr/>
            </a:lvl4pPr>
            <a:lvl5pPr marL="1371518" lvl="4" indent="-9443" rtl="0">
              <a:spcBef>
                <a:spcPts val="0"/>
              </a:spcBef>
              <a:buFont typeface="PT Sans"/>
              <a:buNone/>
              <a:defRPr/>
            </a:lvl5pPr>
            <a:lvl6pPr marL="1714397" lvl="5" indent="-9422" rtl="0">
              <a:spcBef>
                <a:spcPts val="0"/>
              </a:spcBef>
              <a:buFont typeface="PT Sans"/>
              <a:buNone/>
              <a:defRPr/>
            </a:lvl6pPr>
            <a:lvl7pPr marL="2057277" lvl="6" indent="-9402" rtl="0">
              <a:spcBef>
                <a:spcPts val="0"/>
              </a:spcBef>
              <a:buFont typeface="PT Sans"/>
              <a:buNone/>
              <a:defRPr/>
            </a:lvl7pPr>
            <a:lvl8pPr marL="2400157" lvl="7" indent="-9381" rtl="0">
              <a:spcBef>
                <a:spcPts val="0"/>
              </a:spcBef>
              <a:buFont typeface="PT Sans"/>
              <a:buNone/>
              <a:defRPr/>
            </a:lvl8pPr>
            <a:lvl9pPr marL="2743036" lvl="8" indent="-9361" rtl="0">
              <a:spcBef>
                <a:spcPts val="0"/>
              </a:spcBef>
              <a:buFont typeface="PT Sans"/>
              <a:buNone/>
              <a:defRPr/>
            </a:lvl9pPr>
          </a:lstStyle>
          <a:p>
            <a:endParaRPr/>
          </a:p>
        </p:txBody>
      </p:sp>
      <p:sp>
        <p:nvSpPr>
          <p:cNvPr id="40" name="Shape 40"/>
          <p:cNvSpPr txBox="1">
            <a:spLocks noGrp="1"/>
          </p:cNvSpPr>
          <p:nvPr>
            <p:ph type="dt" idx="10"/>
          </p:nvPr>
        </p:nvSpPr>
        <p:spPr>
          <a:xfrm>
            <a:off x="2819400" y="6245227"/>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41" name="Shape 41"/>
          <p:cNvSpPr txBox="1">
            <a:spLocks noGrp="1"/>
          </p:cNvSpPr>
          <p:nvPr>
            <p:ph type="ftr" idx="11"/>
          </p:nvPr>
        </p:nvSpPr>
        <p:spPr>
          <a:xfrm>
            <a:off x="4572001" y="6245227"/>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42" name="Shape 42"/>
          <p:cNvSpPr txBox="1">
            <a:spLocks noGrp="1"/>
          </p:cNvSpPr>
          <p:nvPr>
            <p:ph type="sldNum" idx="12"/>
          </p:nvPr>
        </p:nvSpPr>
        <p:spPr>
          <a:xfrm>
            <a:off x="7239000" y="6245227"/>
            <a:ext cx="1447800" cy="476249"/>
          </a:xfrm>
          <a:prstGeom prst="rect">
            <a:avLst/>
          </a:prstGeom>
          <a:noFill/>
          <a:ln>
            <a:noFill/>
          </a:ln>
        </p:spPr>
        <p:txBody>
          <a:bodyPr lIns="91425" tIns="45700" rIns="91425" bIns="45700" anchor="t" anchorCtr="0">
            <a:noAutofit/>
          </a:bodyPr>
          <a:lstStyle/>
          <a:p>
            <a:pPr algn="r" defTabSz="685800">
              <a:buSzPct val="25000"/>
            </a:pPr>
            <a:fld id="{00000000-1234-1234-1234-123412341234}" type="slidenum">
              <a:rPr lang="en-US" sz="1050" smtClean="0">
                <a:latin typeface="PT Sans"/>
                <a:ea typeface="PT Sans"/>
                <a:cs typeface="PT Sans"/>
                <a:sym typeface="PT Sans"/>
              </a:rPr>
              <a:pPr algn="r" defTabSz="685800">
                <a:buSzPct val="25000"/>
              </a:pPr>
              <a:t>‹#›</a:t>
            </a:fld>
            <a:endParaRPr lang="en-US" sz="1050">
              <a:latin typeface="PT Sans"/>
              <a:ea typeface="PT Sans"/>
              <a:cs typeface="PT Sans"/>
              <a:sym typeface="PT Sans"/>
            </a:endParaRPr>
          </a:p>
        </p:txBody>
      </p:sp>
    </p:spTree>
    <p:extLst>
      <p:ext uri="{BB962C8B-B14F-4D97-AF65-F5344CB8AC3E}">
        <p14:creationId xmlns:p14="http://schemas.microsoft.com/office/powerpoint/2010/main" val="2136325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1"/>
          </p:nvPr>
        </p:nvSpPr>
        <p:spPr>
          <a:xfrm>
            <a:off x="457201" y="1535112"/>
            <a:ext cx="4040187" cy="639762"/>
          </a:xfrm>
          <a:prstGeom prst="rect">
            <a:avLst/>
          </a:prstGeom>
          <a:noFill/>
          <a:ln>
            <a:noFill/>
          </a:ln>
        </p:spPr>
        <p:txBody>
          <a:bodyPr lIns="91425" tIns="91425" rIns="91425" bIns="91425" anchor="b" anchorCtr="0"/>
          <a:lstStyle>
            <a:lvl1pPr marL="0" lvl="0" indent="0" rtl="0">
              <a:spcBef>
                <a:spcPts val="0"/>
              </a:spcBef>
              <a:buFont typeface="PT Sans"/>
              <a:buNone/>
              <a:defRPr/>
            </a:lvl1pPr>
            <a:lvl2pPr marL="342880" lvl="1" indent="-9505" rtl="0">
              <a:spcBef>
                <a:spcPts val="0"/>
              </a:spcBef>
              <a:buFont typeface="PT Sans"/>
              <a:buNone/>
              <a:defRPr/>
            </a:lvl2pPr>
            <a:lvl3pPr marL="685758" lvl="2" indent="-9483" rtl="0">
              <a:spcBef>
                <a:spcPts val="0"/>
              </a:spcBef>
              <a:buFont typeface="PT Sans"/>
              <a:buNone/>
              <a:defRPr/>
            </a:lvl3pPr>
            <a:lvl4pPr marL="1028639" lvl="3" indent="-9464" rtl="0">
              <a:spcBef>
                <a:spcPts val="0"/>
              </a:spcBef>
              <a:buFont typeface="PT Sans"/>
              <a:buNone/>
              <a:defRPr/>
            </a:lvl4pPr>
            <a:lvl5pPr marL="1371518" lvl="4" indent="-9443" rtl="0">
              <a:spcBef>
                <a:spcPts val="0"/>
              </a:spcBef>
              <a:buFont typeface="PT Sans"/>
              <a:buNone/>
              <a:defRPr/>
            </a:lvl5pPr>
            <a:lvl6pPr marL="1714397" lvl="5" indent="-9422" rtl="0">
              <a:spcBef>
                <a:spcPts val="0"/>
              </a:spcBef>
              <a:buFont typeface="PT Sans"/>
              <a:buNone/>
              <a:defRPr/>
            </a:lvl6pPr>
            <a:lvl7pPr marL="2057277" lvl="6" indent="-9402" rtl="0">
              <a:spcBef>
                <a:spcPts val="0"/>
              </a:spcBef>
              <a:buFont typeface="PT Sans"/>
              <a:buNone/>
              <a:defRPr/>
            </a:lvl7pPr>
            <a:lvl8pPr marL="2400157" lvl="7" indent="-9381" rtl="0">
              <a:spcBef>
                <a:spcPts val="0"/>
              </a:spcBef>
              <a:buFont typeface="PT Sans"/>
              <a:buNone/>
              <a:defRPr/>
            </a:lvl8pPr>
            <a:lvl9pPr marL="2743036" lvl="8" indent="-9361" rtl="0">
              <a:spcBef>
                <a:spcPts val="0"/>
              </a:spcBef>
              <a:buFont typeface="PT Sans"/>
              <a:buNone/>
              <a:defRPr/>
            </a:lvl9pPr>
          </a:lstStyle>
          <a:p>
            <a:endParaRPr/>
          </a:p>
        </p:txBody>
      </p:sp>
      <p:sp>
        <p:nvSpPr>
          <p:cNvPr id="46" name="Shape 46"/>
          <p:cNvSpPr txBox="1">
            <a:spLocks noGrp="1"/>
          </p:cNvSpPr>
          <p:nvPr>
            <p:ph type="body" idx="2"/>
          </p:nvPr>
        </p:nvSpPr>
        <p:spPr>
          <a:xfrm>
            <a:off x="457201" y="2174875"/>
            <a:ext cx="4040187"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lvl="0" indent="0" rtl="0">
              <a:spcBef>
                <a:spcPts val="0"/>
              </a:spcBef>
              <a:buFont typeface="PT Sans"/>
              <a:buNone/>
              <a:defRPr/>
            </a:lvl1pPr>
            <a:lvl2pPr marL="342880" lvl="1" indent="-9505" rtl="0">
              <a:spcBef>
                <a:spcPts val="0"/>
              </a:spcBef>
              <a:buFont typeface="PT Sans"/>
              <a:buNone/>
              <a:defRPr/>
            </a:lvl2pPr>
            <a:lvl3pPr marL="685758" lvl="2" indent="-9483" rtl="0">
              <a:spcBef>
                <a:spcPts val="0"/>
              </a:spcBef>
              <a:buFont typeface="PT Sans"/>
              <a:buNone/>
              <a:defRPr/>
            </a:lvl3pPr>
            <a:lvl4pPr marL="1028639" lvl="3" indent="-9464" rtl="0">
              <a:spcBef>
                <a:spcPts val="0"/>
              </a:spcBef>
              <a:buFont typeface="PT Sans"/>
              <a:buNone/>
              <a:defRPr/>
            </a:lvl4pPr>
            <a:lvl5pPr marL="1371518" lvl="4" indent="-9443" rtl="0">
              <a:spcBef>
                <a:spcPts val="0"/>
              </a:spcBef>
              <a:buFont typeface="PT Sans"/>
              <a:buNone/>
              <a:defRPr/>
            </a:lvl5pPr>
            <a:lvl6pPr marL="1714397" lvl="5" indent="-9422" rtl="0">
              <a:spcBef>
                <a:spcPts val="0"/>
              </a:spcBef>
              <a:buFont typeface="PT Sans"/>
              <a:buNone/>
              <a:defRPr/>
            </a:lvl6pPr>
            <a:lvl7pPr marL="2057277" lvl="6" indent="-9402" rtl="0">
              <a:spcBef>
                <a:spcPts val="0"/>
              </a:spcBef>
              <a:buFont typeface="PT Sans"/>
              <a:buNone/>
              <a:defRPr/>
            </a:lvl7pPr>
            <a:lvl8pPr marL="2400157" lvl="7" indent="-9381" rtl="0">
              <a:spcBef>
                <a:spcPts val="0"/>
              </a:spcBef>
              <a:buFont typeface="PT Sans"/>
              <a:buNone/>
              <a:defRPr/>
            </a:lvl8pPr>
            <a:lvl9pPr marL="2743036" lvl="8" indent="-9361" rtl="0">
              <a:spcBef>
                <a:spcPts val="0"/>
              </a:spcBef>
              <a:buFont typeface="PT Sans"/>
              <a:buNone/>
              <a:defRPr/>
            </a:lvl9pPr>
          </a:lstStyle>
          <a:p>
            <a:endParaRPr/>
          </a:p>
        </p:txBody>
      </p:sp>
      <p:sp>
        <p:nvSpPr>
          <p:cNvPr id="48" name="Shape 48"/>
          <p:cNvSpPr txBox="1">
            <a:spLocks noGrp="1"/>
          </p:cNvSpPr>
          <p:nvPr>
            <p:ph type="body" idx="4"/>
          </p:nvPr>
        </p:nvSpPr>
        <p:spPr>
          <a:xfrm>
            <a:off x="4645026" y="2174875"/>
            <a:ext cx="4041774"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dt" idx="10"/>
          </p:nvPr>
        </p:nvSpPr>
        <p:spPr>
          <a:xfrm>
            <a:off x="2819400" y="6245227"/>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50" name="Shape 50"/>
          <p:cNvSpPr txBox="1">
            <a:spLocks noGrp="1"/>
          </p:cNvSpPr>
          <p:nvPr>
            <p:ph type="ftr" idx="11"/>
          </p:nvPr>
        </p:nvSpPr>
        <p:spPr>
          <a:xfrm>
            <a:off x="4572001" y="6245227"/>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51" name="Shape 51"/>
          <p:cNvSpPr txBox="1">
            <a:spLocks noGrp="1"/>
          </p:cNvSpPr>
          <p:nvPr>
            <p:ph type="sldNum" idx="12"/>
          </p:nvPr>
        </p:nvSpPr>
        <p:spPr>
          <a:xfrm>
            <a:off x="7239000" y="6245227"/>
            <a:ext cx="1447800" cy="476249"/>
          </a:xfrm>
          <a:prstGeom prst="rect">
            <a:avLst/>
          </a:prstGeom>
          <a:noFill/>
          <a:ln>
            <a:noFill/>
          </a:ln>
        </p:spPr>
        <p:txBody>
          <a:bodyPr lIns="91425" tIns="45700" rIns="91425" bIns="45700" anchor="t" anchorCtr="0">
            <a:noAutofit/>
          </a:bodyPr>
          <a:lstStyle/>
          <a:p>
            <a:pPr algn="r" defTabSz="685800">
              <a:buSzPct val="25000"/>
            </a:pPr>
            <a:fld id="{00000000-1234-1234-1234-123412341234}" type="slidenum">
              <a:rPr lang="en-US" sz="1050" smtClean="0">
                <a:latin typeface="PT Sans"/>
                <a:ea typeface="PT Sans"/>
                <a:cs typeface="PT Sans"/>
                <a:sym typeface="PT Sans"/>
              </a:rPr>
              <a:pPr algn="r" defTabSz="685800">
                <a:buSzPct val="25000"/>
              </a:pPr>
              <a:t>‹#›</a:t>
            </a:fld>
            <a:endParaRPr lang="en-US" sz="1050">
              <a:latin typeface="PT Sans"/>
              <a:ea typeface="PT Sans"/>
              <a:cs typeface="PT Sans"/>
              <a:sym typeface="PT Sans"/>
            </a:endParaRPr>
          </a:p>
        </p:txBody>
      </p:sp>
    </p:spTree>
    <p:extLst>
      <p:ext uri="{BB962C8B-B14F-4D97-AF65-F5344CB8AC3E}">
        <p14:creationId xmlns:p14="http://schemas.microsoft.com/office/powerpoint/2010/main" val="367008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914401" y="609600"/>
            <a:ext cx="8077199"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342880" lvl="5" algn="ctr" rtl="0">
              <a:spcBef>
                <a:spcPts val="0"/>
              </a:spcBef>
              <a:spcAft>
                <a:spcPts val="0"/>
              </a:spcAft>
              <a:defRPr/>
            </a:lvl6pPr>
            <a:lvl7pPr marL="685758" lvl="6" algn="ctr" rtl="0">
              <a:spcBef>
                <a:spcPts val="0"/>
              </a:spcBef>
              <a:spcAft>
                <a:spcPts val="0"/>
              </a:spcAft>
              <a:defRPr/>
            </a:lvl7pPr>
            <a:lvl8pPr marL="1028639" lvl="7" algn="ctr" rtl="0">
              <a:spcBef>
                <a:spcPts val="0"/>
              </a:spcBef>
              <a:spcAft>
                <a:spcPts val="0"/>
              </a:spcAft>
              <a:defRPr/>
            </a:lvl8pPr>
            <a:lvl9pPr marL="1371518" lvl="8" algn="ctr" rtl="0">
              <a:spcBef>
                <a:spcPts val="0"/>
              </a:spcBef>
              <a:spcAft>
                <a:spcPts val="0"/>
              </a:spcAft>
              <a:defRPr/>
            </a:lvl9pPr>
          </a:lstStyle>
          <a:p>
            <a:endParaRPr/>
          </a:p>
        </p:txBody>
      </p:sp>
      <p:sp>
        <p:nvSpPr>
          <p:cNvPr id="54" name="Shape 54"/>
          <p:cNvSpPr txBox="1">
            <a:spLocks noGrp="1"/>
          </p:cNvSpPr>
          <p:nvPr>
            <p:ph type="dt" idx="10"/>
          </p:nvPr>
        </p:nvSpPr>
        <p:spPr>
          <a:xfrm>
            <a:off x="2819400" y="6245227"/>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55" name="Shape 55"/>
          <p:cNvSpPr txBox="1">
            <a:spLocks noGrp="1"/>
          </p:cNvSpPr>
          <p:nvPr>
            <p:ph type="ftr" idx="11"/>
          </p:nvPr>
        </p:nvSpPr>
        <p:spPr>
          <a:xfrm>
            <a:off x="4572001" y="6245227"/>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56" name="Shape 56"/>
          <p:cNvSpPr txBox="1">
            <a:spLocks noGrp="1"/>
          </p:cNvSpPr>
          <p:nvPr>
            <p:ph type="sldNum" idx="12"/>
          </p:nvPr>
        </p:nvSpPr>
        <p:spPr>
          <a:xfrm>
            <a:off x="7239000" y="6245227"/>
            <a:ext cx="1447800" cy="476249"/>
          </a:xfrm>
          <a:prstGeom prst="rect">
            <a:avLst/>
          </a:prstGeom>
          <a:noFill/>
          <a:ln>
            <a:noFill/>
          </a:ln>
        </p:spPr>
        <p:txBody>
          <a:bodyPr lIns="91425" tIns="45700" rIns="91425" bIns="45700" anchor="t" anchorCtr="0">
            <a:noAutofit/>
          </a:bodyPr>
          <a:lstStyle/>
          <a:p>
            <a:pPr algn="r" defTabSz="685800">
              <a:buSzPct val="25000"/>
            </a:pPr>
            <a:fld id="{00000000-1234-1234-1234-123412341234}" type="slidenum">
              <a:rPr lang="en-US" sz="1050" smtClean="0">
                <a:latin typeface="PT Sans"/>
                <a:ea typeface="PT Sans"/>
                <a:cs typeface="PT Sans"/>
                <a:sym typeface="PT Sans"/>
              </a:rPr>
              <a:pPr algn="r" defTabSz="685800">
                <a:buSzPct val="25000"/>
              </a:pPr>
              <a:t>‹#›</a:t>
            </a:fld>
            <a:endParaRPr lang="en-US" sz="1050">
              <a:latin typeface="PT Sans"/>
              <a:ea typeface="PT Sans"/>
              <a:cs typeface="PT Sans"/>
              <a:sym typeface="PT Sans"/>
            </a:endParaRPr>
          </a:p>
        </p:txBody>
      </p:sp>
    </p:spTree>
    <p:extLst>
      <p:ext uri="{BB962C8B-B14F-4D97-AF65-F5344CB8AC3E}">
        <p14:creationId xmlns:p14="http://schemas.microsoft.com/office/powerpoint/2010/main" val="4073088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2819400" y="6245227"/>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59" name="Shape 59"/>
          <p:cNvSpPr txBox="1">
            <a:spLocks noGrp="1"/>
          </p:cNvSpPr>
          <p:nvPr>
            <p:ph type="ftr" idx="11"/>
          </p:nvPr>
        </p:nvSpPr>
        <p:spPr>
          <a:xfrm>
            <a:off x="4572001" y="6245227"/>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60" name="Shape 60"/>
          <p:cNvSpPr txBox="1">
            <a:spLocks noGrp="1"/>
          </p:cNvSpPr>
          <p:nvPr>
            <p:ph type="sldNum" idx="12"/>
          </p:nvPr>
        </p:nvSpPr>
        <p:spPr>
          <a:xfrm>
            <a:off x="7239000" y="6245227"/>
            <a:ext cx="1447800" cy="476249"/>
          </a:xfrm>
          <a:prstGeom prst="rect">
            <a:avLst/>
          </a:prstGeom>
          <a:noFill/>
          <a:ln>
            <a:noFill/>
          </a:ln>
        </p:spPr>
        <p:txBody>
          <a:bodyPr lIns="91425" tIns="45700" rIns="91425" bIns="45700" anchor="t" anchorCtr="0">
            <a:noAutofit/>
          </a:bodyPr>
          <a:lstStyle/>
          <a:p>
            <a:pPr algn="r" defTabSz="685800">
              <a:buSzPct val="25000"/>
            </a:pPr>
            <a:fld id="{00000000-1234-1234-1234-123412341234}" type="slidenum">
              <a:rPr lang="en-US" sz="1050" smtClean="0">
                <a:latin typeface="PT Sans"/>
                <a:ea typeface="PT Sans"/>
                <a:cs typeface="PT Sans"/>
                <a:sym typeface="PT Sans"/>
              </a:rPr>
              <a:pPr algn="r" defTabSz="685800">
                <a:buSzPct val="25000"/>
              </a:pPr>
              <a:t>‹#›</a:t>
            </a:fld>
            <a:endParaRPr lang="en-US" sz="1050">
              <a:latin typeface="PT Sans"/>
              <a:ea typeface="PT Sans"/>
              <a:cs typeface="PT Sans"/>
              <a:sym typeface="PT Sans"/>
            </a:endParaRPr>
          </a:p>
        </p:txBody>
      </p:sp>
    </p:spTree>
    <p:extLst>
      <p:ext uri="{BB962C8B-B14F-4D97-AF65-F5344CB8AC3E}">
        <p14:creationId xmlns:p14="http://schemas.microsoft.com/office/powerpoint/2010/main" val="197843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1" y="273052"/>
            <a:ext cx="3008313" cy="11620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3575050" y="273052"/>
            <a:ext cx="5111750" cy="58531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body" idx="2"/>
          </p:nvPr>
        </p:nvSpPr>
        <p:spPr>
          <a:xfrm>
            <a:off x="457201" y="1435103"/>
            <a:ext cx="3008313" cy="4691063"/>
          </a:xfrm>
          <a:prstGeom prst="rect">
            <a:avLst/>
          </a:prstGeom>
          <a:noFill/>
          <a:ln>
            <a:noFill/>
          </a:ln>
        </p:spPr>
        <p:txBody>
          <a:bodyPr lIns="91425" tIns="91425" rIns="91425" bIns="91425" anchor="t" anchorCtr="0"/>
          <a:lstStyle>
            <a:lvl1pPr marL="0" lvl="0" indent="0" rtl="0">
              <a:spcBef>
                <a:spcPts val="0"/>
              </a:spcBef>
              <a:buFont typeface="PT Sans"/>
              <a:buNone/>
              <a:defRPr/>
            </a:lvl1pPr>
            <a:lvl2pPr marL="342880" lvl="1" indent="-9505" rtl="0">
              <a:spcBef>
                <a:spcPts val="0"/>
              </a:spcBef>
              <a:buFont typeface="PT Sans"/>
              <a:buNone/>
              <a:defRPr/>
            </a:lvl2pPr>
            <a:lvl3pPr marL="685758" lvl="2" indent="-9483" rtl="0">
              <a:spcBef>
                <a:spcPts val="0"/>
              </a:spcBef>
              <a:buFont typeface="PT Sans"/>
              <a:buNone/>
              <a:defRPr/>
            </a:lvl3pPr>
            <a:lvl4pPr marL="1028639" lvl="3" indent="-9464" rtl="0">
              <a:spcBef>
                <a:spcPts val="0"/>
              </a:spcBef>
              <a:buFont typeface="PT Sans"/>
              <a:buNone/>
              <a:defRPr/>
            </a:lvl4pPr>
            <a:lvl5pPr marL="1371518" lvl="4" indent="-9443" rtl="0">
              <a:spcBef>
                <a:spcPts val="0"/>
              </a:spcBef>
              <a:buFont typeface="PT Sans"/>
              <a:buNone/>
              <a:defRPr/>
            </a:lvl5pPr>
            <a:lvl6pPr marL="1714397" lvl="5" indent="-9422" rtl="0">
              <a:spcBef>
                <a:spcPts val="0"/>
              </a:spcBef>
              <a:buFont typeface="PT Sans"/>
              <a:buNone/>
              <a:defRPr/>
            </a:lvl6pPr>
            <a:lvl7pPr marL="2057277" lvl="6" indent="-9402" rtl="0">
              <a:spcBef>
                <a:spcPts val="0"/>
              </a:spcBef>
              <a:buFont typeface="PT Sans"/>
              <a:buNone/>
              <a:defRPr/>
            </a:lvl7pPr>
            <a:lvl8pPr marL="2400157" lvl="7" indent="-9381" rtl="0">
              <a:spcBef>
                <a:spcPts val="0"/>
              </a:spcBef>
              <a:buFont typeface="PT Sans"/>
              <a:buNone/>
              <a:defRPr/>
            </a:lvl8pPr>
            <a:lvl9pPr marL="2743036" lvl="8" indent="-9361" rtl="0">
              <a:spcBef>
                <a:spcPts val="0"/>
              </a:spcBef>
              <a:buFont typeface="PT Sans"/>
              <a:buNone/>
              <a:defRPr/>
            </a:lvl9pPr>
          </a:lstStyle>
          <a:p>
            <a:endParaRPr/>
          </a:p>
        </p:txBody>
      </p:sp>
      <p:sp>
        <p:nvSpPr>
          <p:cNvPr id="65" name="Shape 65"/>
          <p:cNvSpPr txBox="1">
            <a:spLocks noGrp="1"/>
          </p:cNvSpPr>
          <p:nvPr>
            <p:ph type="dt" idx="10"/>
          </p:nvPr>
        </p:nvSpPr>
        <p:spPr>
          <a:xfrm>
            <a:off x="2819400" y="6245227"/>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66" name="Shape 66"/>
          <p:cNvSpPr txBox="1">
            <a:spLocks noGrp="1"/>
          </p:cNvSpPr>
          <p:nvPr>
            <p:ph type="ftr" idx="11"/>
          </p:nvPr>
        </p:nvSpPr>
        <p:spPr>
          <a:xfrm>
            <a:off x="4572001" y="6245227"/>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67" name="Shape 67"/>
          <p:cNvSpPr txBox="1">
            <a:spLocks noGrp="1"/>
          </p:cNvSpPr>
          <p:nvPr>
            <p:ph type="sldNum" idx="12"/>
          </p:nvPr>
        </p:nvSpPr>
        <p:spPr>
          <a:xfrm>
            <a:off x="7239000" y="6245227"/>
            <a:ext cx="1447800" cy="476249"/>
          </a:xfrm>
          <a:prstGeom prst="rect">
            <a:avLst/>
          </a:prstGeom>
          <a:noFill/>
          <a:ln>
            <a:noFill/>
          </a:ln>
        </p:spPr>
        <p:txBody>
          <a:bodyPr lIns="91425" tIns="45700" rIns="91425" bIns="45700" anchor="t" anchorCtr="0">
            <a:noAutofit/>
          </a:bodyPr>
          <a:lstStyle/>
          <a:p>
            <a:pPr algn="r" defTabSz="685800">
              <a:buSzPct val="25000"/>
            </a:pPr>
            <a:fld id="{00000000-1234-1234-1234-123412341234}" type="slidenum">
              <a:rPr lang="en-US" sz="1050" smtClean="0">
                <a:latin typeface="PT Sans"/>
                <a:ea typeface="PT Sans"/>
                <a:cs typeface="PT Sans"/>
                <a:sym typeface="PT Sans"/>
              </a:rPr>
              <a:pPr algn="r" defTabSz="685800">
                <a:buSzPct val="25000"/>
              </a:pPr>
              <a:t>‹#›</a:t>
            </a:fld>
            <a:endParaRPr lang="en-US" sz="1050">
              <a:latin typeface="PT Sans"/>
              <a:ea typeface="PT Sans"/>
              <a:cs typeface="PT Sans"/>
              <a:sym typeface="PT Sans"/>
            </a:endParaRPr>
          </a:p>
        </p:txBody>
      </p:sp>
    </p:spTree>
    <p:extLst>
      <p:ext uri="{BB962C8B-B14F-4D97-AF65-F5344CB8AC3E}">
        <p14:creationId xmlns:p14="http://schemas.microsoft.com/office/powerpoint/2010/main" val="1183899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9" y="4800602"/>
            <a:ext cx="5486399" cy="566737"/>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a:spLocks noGrp="1"/>
          </p:cNvSpPr>
          <p:nvPr>
            <p:ph type="pic" idx="2"/>
          </p:nvPr>
        </p:nvSpPr>
        <p:spPr>
          <a:xfrm>
            <a:off x="1792289" y="612775"/>
            <a:ext cx="5486399" cy="4114800"/>
          </a:xfrm>
          <a:prstGeom prst="rect">
            <a:avLst/>
          </a:prstGeom>
          <a:noFill/>
          <a:ln>
            <a:noFill/>
          </a:ln>
        </p:spPr>
      </p:sp>
      <p:sp>
        <p:nvSpPr>
          <p:cNvPr id="71" name="Shape 71"/>
          <p:cNvSpPr txBox="1">
            <a:spLocks noGrp="1"/>
          </p:cNvSpPr>
          <p:nvPr>
            <p:ph type="body" idx="1"/>
          </p:nvPr>
        </p:nvSpPr>
        <p:spPr>
          <a:xfrm>
            <a:off x="1792289" y="5367339"/>
            <a:ext cx="5486399" cy="804861"/>
          </a:xfrm>
          <a:prstGeom prst="rect">
            <a:avLst/>
          </a:prstGeom>
          <a:noFill/>
          <a:ln>
            <a:noFill/>
          </a:ln>
        </p:spPr>
        <p:txBody>
          <a:bodyPr lIns="91425" tIns="91425" rIns="91425" bIns="91425" anchor="t" anchorCtr="0"/>
          <a:lstStyle>
            <a:lvl1pPr marL="0" lvl="0" indent="0" rtl="0">
              <a:spcBef>
                <a:spcPts val="0"/>
              </a:spcBef>
              <a:buFont typeface="PT Sans"/>
              <a:buNone/>
              <a:defRPr/>
            </a:lvl1pPr>
            <a:lvl2pPr marL="342880" lvl="1" indent="-9505" rtl="0">
              <a:spcBef>
                <a:spcPts val="0"/>
              </a:spcBef>
              <a:buFont typeface="PT Sans"/>
              <a:buNone/>
              <a:defRPr/>
            </a:lvl2pPr>
            <a:lvl3pPr marL="685758" lvl="2" indent="-9483" rtl="0">
              <a:spcBef>
                <a:spcPts val="0"/>
              </a:spcBef>
              <a:buFont typeface="PT Sans"/>
              <a:buNone/>
              <a:defRPr/>
            </a:lvl3pPr>
            <a:lvl4pPr marL="1028639" lvl="3" indent="-9464" rtl="0">
              <a:spcBef>
                <a:spcPts val="0"/>
              </a:spcBef>
              <a:buFont typeface="PT Sans"/>
              <a:buNone/>
              <a:defRPr/>
            </a:lvl4pPr>
            <a:lvl5pPr marL="1371518" lvl="4" indent="-9443" rtl="0">
              <a:spcBef>
                <a:spcPts val="0"/>
              </a:spcBef>
              <a:buFont typeface="PT Sans"/>
              <a:buNone/>
              <a:defRPr/>
            </a:lvl5pPr>
            <a:lvl6pPr marL="1714397" lvl="5" indent="-9422" rtl="0">
              <a:spcBef>
                <a:spcPts val="0"/>
              </a:spcBef>
              <a:buFont typeface="PT Sans"/>
              <a:buNone/>
              <a:defRPr/>
            </a:lvl6pPr>
            <a:lvl7pPr marL="2057277" lvl="6" indent="-9402" rtl="0">
              <a:spcBef>
                <a:spcPts val="0"/>
              </a:spcBef>
              <a:buFont typeface="PT Sans"/>
              <a:buNone/>
              <a:defRPr/>
            </a:lvl7pPr>
            <a:lvl8pPr marL="2400157" lvl="7" indent="-9381" rtl="0">
              <a:spcBef>
                <a:spcPts val="0"/>
              </a:spcBef>
              <a:buFont typeface="PT Sans"/>
              <a:buNone/>
              <a:defRPr/>
            </a:lvl8pPr>
            <a:lvl9pPr marL="2743036" lvl="8" indent="-9361" rtl="0">
              <a:spcBef>
                <a:spcPts val="0"/>
              </a:spcBef>
              <a:buFont typeface="PT Sans"/>
              <a:buNone/>
              <a:defRPr/>
            </a:lvl9pPr>
          </a:lstStyle>
          <a:p>
            <a:endParaRPr/>
          </a:p>
        </p:txBody>
      </p:sp>
      <p:sp>
        <p:nvSpPr>
          <p:cNvPr id="72" name="Shape 72"/>
          <p:cNvSpPr txBox="1">
            <a:spLocks noGrp="1"/>
          </p:cNvSpPr>
          <p:nvPr>
            <p:ph type="dt" idx="10"/>
          </p:nvPr>
        </p:nvSpPr>
        <p:spPr>
          <a:xfrm>
            <a:off x="2819400" y="6245227"/>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73" name="Shape 73"/>
          <p:cNvSpPr txBox="1">
            <a:spLocks noGrp="1"/>
          </p:cNvSpPr>
          <p:nvPr>
            <p:ph type="ftr" idx="11"/>
          </p:nvPr>
        </p:nvSpPr>
        <p:spPr>
          <a:xfrm>
            <a:off x="4572001" y="6245227"/>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74" name="Shape 74"/>
          <p:cNvSpPr txBox="1">
            <a:spLocks noGrp="1"/>
          </p:cNvSpPr>
          <p:nvPr>
            <p:ph type="sldNum" idx="12"/>
          </p:nvPr>
        </p:nvSpPr>
        <p:spPr>
          <a:xfrm>
            <a:off x="7239000" y="6245227"/>
            <a:ext cx="1447800" cy="476249"/>
          </a:xfrm>
          <a:prstGeom prst="rect">
            <a:avLst/>
          </a:prstGeom>
          <a:noFill/>
          <a:ln>
            <a:noFill/>
          </a:ln>
        </p:spPr>
        <p:txBody>
          <a:bodyPr lIns="91425" tIns="45700" rIns="91425" bIns="45700" anchor="t" anchorCtr="0">
            <a:noAutofit/>
          </a:bodyPr>
          <a:lstStyle/>
          <a:p>
            <a:pPr algn="r" defTabSz="685800">
              <a:buSzPct val="25000"/>
            </a:pPr>
            <a:fld id="{00000000-1234-1234-1234-123412341234}" type="slidenum">
              <a:rPr lang="en-US" sz="1050" smtClean="0">
                <a:latin typeface="PT Sans"/>
                <a:ea typeface="PT Sans"/>
                <a:cs typeface="PT Sans"/>
                <a:sym typeface="PT Sans"/>
              </a:rPr>
              <a:pPr algn="r" defTabSz="685800">
                <a:buSzPct val="25000"/>
              </a:pPr>
              <a:t>‹#›</a:t>
            </a:fld>
            <a:endParaRPr lang="en-US" sz="1050">
              <a:latin typeface="PT Sans"/>
              <a:ea typeface="PT Sans"/>
              <a:cs typeface="PT Sans"/>
              <a:sym typeface="PT Sans"/>
            </a:endParaRPr>
          </a:p>
        </p:txBody>
      </p:sp>
    </p:spTree>
    <p:extLst>
      <p:ext uri="{BB962C8B-B14F-4D97-AF65-F5344CB8AC3E}">
        <p14:creationId xmlns:p14="http://schemas.microsoft.com/office/powerpoint/2010/main" val="3306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295400" y="609833"/>
            <a:ext cx="7696244"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173" lvl="5" algn="ctr" rtl="0">
              <a:spcBef>
                <a:spcPts val="0"/>
              </a:spcBef>
              <a:spcAft>
                <a:spcPts val="0"/>
              </a:spcAft>
              <a:defRPr/>
            </a:lvl6pPr>
            <a:lvl7pPr marL="914344" lvl="6" algn="ctr" rtl="0">
              <a:spcBef>
                <a:spcPts val="0"/>
              </a:spcBef>
              <a:spcAft>
                <a:spcPts val="0"/>
              </a:spcAft>
              <a:defRPr/>
            </a:lvl7pPr>
            <a:lvl8pPr marL="1371518" lvl="7" algn="ctr" rtl="0">
              <a:spcBef>
                <a:spcPts val="0"/>
              </a:spcBef>
              <a:spcAft>
                <a:spcPts val="0"/>
              </a:spcAft>
              <a:defRPr/>
            </a:lvl8pPr>
            <a:lvl9pPr marL="1828691" lvl="8" algn="ctr" rtl="0">
              <a:spcBef>
                <a:spcPts val="0"/>
              </a:spcBef>
              <a:spcAft>
                <a:spcPts val="0"/>
              </a:spcAft>
              <a:defRPr/>
            </a:lvl9pPr>
          </a:lstStyle>
          <a:p>
            <a:endParaRPr/>
          </a:p>
        </p:txBody>
      </p:sp>
      <p:sp>
        <p:nvSpPr>
          <p:cNvPr id="26" name="Shape 26"/>
          <p:cNvSpPr txBox="1">
            <a:spLocks noGrp="1"/>
          </p:cNvSpPr>
          <p:nvPr>
            <p:ph type="body" idx="1"/>
          </p:nvPr>
        </p:nvSpPr>
        <p:spPr>
          <a:xfrm>
            <a:off x="1295400" y="1935202"/>
            <a:ext cx="7696244" cy="3550966"/>
          </a:xfrm>
          <a:prstGeom prst="rect">
            <a:avLst/>
          </a:prstGeom>
          <a:noFill/>
          <a:ln>
            <a:noFill/>
          </a:ln>
        </p:spPr>
        <p:txBody>
          <a:bodyPr lIns="91425" tIns="91425" rIns="91425" bIns="91425" anchor="t" anchorCtr="0"/>
          <a:lstStyle>
            <a:lvl1pPr marL="341313" lvl="0" indent="-138113" algn="l" rtl="0">
              <a:spcBef>
                <a:spcPts val="640"/>
              </a:spcBef>
              <a:spcAft>
                <a:spcPts val="0"/>
              </a:spcAft>
              <a:buClr>
                <a:schemeClr val="dk1"/>
              </a:buClr>
              <a:buFont typeface="PT Sans"/>
              <a:buChar char="•"/>
              <a:defRPr/>
            </a:lvl1pPr>
            <a:lvl2pPr marL="741363" lvl="1" indent="-106362" algn="l" rtl="0">
              <a:spcBef>
                <a:spcPts val="560"/>
              </a:spcBef>
              <a:spcAft>
                <a:spcPts val="0"/>
              </a:spcAft>
              <a:buClr>
                <a:schemeClr val="dk1"/>
              </a:buClr>
              <a:buFont typeface="PT Sans"/>
              <a:buChar char="–"/>
              <a:defRPr/>
            </a:lvl2pPr>
            <a:lvl3pPr marL="1141413" lvl="2" indent="-74612" algn="l" rtl="0">
              <a:spcBef>
                <a:spcPts val="480"/>
              </a:spcBef>
              <a:spcAft>
                <a:spcPts val="0"/>
              </a:spcAft>
              <a:buClr>
                <a:schemeClr val="dk1"/>
              </a:buClr>
              <a:buFont typeface="PT Sans"/>
              <a:buChar char="•"/>
              <a:defRPr/>
            </a:lvl3pPr>
            <a:lvl4pPr marL="1598613" lvl="3" indent="-100012" algn="l" rtl="0">
              <a:spcBef>
                <a:spcPts val="400"/>
              </a:spcBef>
              <a:spcAft>
                <a:spcPts val="0"/>
              </a:spcAft>
              <a:buClr>
                <a:schemeClr val="dk1"/>
              </a:buClr>
              <a:buFont typeface="PT Sans"/>
              <a:buChar char="–"/>
              <a:defRPr/>
            </a:lvl4pPr>
            <a:lvl5pPr marL="2055813" lvl="4" indent="-100013" algn="l" rtl="0">
              <a:spcBef>
                <a:spcPts val="400"/>
              </a:spcBef>
              <a:spcAft>
                <a:spcPts val="0"/>
              </a:spcAft>
              <a:buClr>
                <a:schemeClr val="dk1"/>
              </a:buClr>
              <a:buFont typeface="PT Sans"/>
              <a:buChar char="»"/>
              <a:defRPr/>
            </a:lvl5pPr>
            <a:lvl6pPr marL="2514450" lvl="5" indent="-114150" algn="l" rtl="0">
              <a:spcBef>
                <a:spcPts val="400"/>
              </a:spcBef>
              <a:spcAft>
                <a:spcPts val="0"/>
              </a:spcAft>
              <a:buClr>
                <a:schemeClr val="dk1"/>
              </a:buClr>
              <a:buFont typeface="PT Sans"/>
              <a:buChar char="»"/>
              <a:defRPr/>
            </a:lvl6pPr>
            <a:lvl7pPr marL="2971622" lvl="6" indent="-114121" algn="l" rtl="0">
              <a:spcBef>
                <a:spcPts val="400"/>
              </a:spcBef>
              <a:spcAft>
                <a:spcPts val="0"/>
              </a:spcAft>
              <a:buClr>
                <a:schemeClr val="dk1"/>
              </a:buClr>
              <a:buFont typeface="PT Sans"/>
              <a:buChar char="»"/>
              <a:defRPr/>
            </a:lvl7pPr>
            <a:lvl8pPr marL="3428795" lvl="7" indent="-114094" algn="l" rtl="0">
              <a:spcBef>
                <a:spcPts val="400"/>
              </a:spcBef>
              <a:spcAft>
                <a:spcPts val="0"/>
              </a:spcAft>
              <a:buClr>
                <a:schemeClr val="dk1"/>
              </a:buClr>
              <a:buFont typeface="PT Sans"/>
              <a:buChar char="»"/>
              <a:defRPr/>
            </a:lvl8pPr>
            <a:lvl9pPr marL="3885967" lvl="8" indent="-114067" algn="l" rtl="0">
              <a:spcBef>
                <a:spcPts val="400"/>
              </a:spcBef>
              <a:spcAft>
                <a:spcPts val="0"/>
              </a:spcAft>
              <a:buClr>
                <a:schemeClr val="dk1"/>
              </a:buClr>
              <a:buFont typeface="PT Sans"/>
              <a:buChar char="»"/>
              <a:defRPr/>
            </a:lvl9pPr>
          </a:lstStyle>
          <a:p>
            <a:endParaRPr/>
          </a:p>
        </p:txBody>
      </p:sp>
      <p:sp>
        <p:nvSpPr>
          <p:cNvPr id="27" name="Shape 27"/>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28" name="Shape 28"/>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29" name="Shape 29"/>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914401" y="609600"/>
            <a:ext cx="8077199"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342880" lvl="5" algn="ctr" rtl="0">
              <a:spcBef>
                <a:spcPts val="0"/>
              </a:spcBef>
              <a:spcAft>
                <a:spcPts val="0"/>
              </a:spcAft>
              <a:defRPr/>
            </a:lvl6pPr>
            <a:lvl7pPr marL="685758" lvl="6" algn="ctr" rtl="0">
              <a:spcBef>
                <a:spcPts val="0"/>
              </a:spcBef>
              <a:spcAft>
                <a:spcPts val="0"/>
              </a:spcAft>
              <a:defRPr/>
            </a:lvl7pPr>
            <a:lvl8pPr marL="1028639" lvl="7" algn="ctr" rtl="0">
              <a:spcBef>
                <a:spcPts val="0"/>
              </a:spcBef>
              <a:spcAft>
                <a:spcPts val="0"/>
              </a:spcAft>
              <a:defRPr/>
            </a:lvl8pPr>
            <a:lvl9pPr marL="1371518" lvl="8" algn="ctr" rtl="0">
              <a:spcBef>
                <a:spcPts val="0"/>
              </a:spcBef>
              <a:spcAft>
                <a:spcPts val="0"/>
              </a:spcAft>
              <a:defRPr/>
            </a:lvl9pPr>
          </a:lstStyle>
          <a:p>
            <a:endParaRPr/>
          </a:p>
        </p:txBody>
      </p:sp>
      <p:sp>
        <p:nvSpPr>
          <p:cNvPr id="77" name="Shape 77"/>
          <p:cNvSpPr txBox="1">
            <a:spLocks noGrp="1"/>
          </p:cNvSpPr>
          <p:nvPr>
            <p:ph type="body" idx="1"/>
          </p:nvPr>
        </p:nvSpPr>
        <p:spPr>
          <a:xfrm rot="5400000">
            <a:off x="3177381" y="-327816"/>
            <a:ext cx="3551236" cy="8077199"/>
          </a:xfrm>
          <a:prstGeom prst="rect">
            <a:avLst/>
          </a:prstGeom>
          <a:noFill/>
          <a:ln>
            <a:noFill/>
          </a:ln>
        </p:spPr>
        <p:txBody>
          <a:bodyPr lIns="91425" tIns="91425" rIns="91425" bIns="91425" anchor="t" anchorCtr="0"/>
          <a:lstStyle>
            <a:lvl1pPr marL="255985" lvl="0" indent="-103585" algn="l" rtl="0">
              <a:spcBef>
                <a:spcPts val="480"/>
              </a:spcBef>
              <a:spcAft>
                <a:spcPts val="0"/>
              </a:spcAft>
              <a:buClr>
                <a:schemeClr val="dk1"/>
              </a:buClr>
              <a:buFont typeface="PT Sans"/>
              <a:buChar char="•"/>
              <a:defRPr/>
            </a:lvl1pPr>
            <a:lvl2pPr marL="556022" lvl="1" indent="-79772" algn="l" rtl="0">
              <a:spcBef>
                <a:spcPts val="420"/>
              </a:spcBef>
              <a:spcAft>
                <a:spcPts val="0"/>
              </a:spcAft>
              <a:buClr>
                <a:schemeClr val="dk1"/>
              </a:buClr>
              <a:buFont typeface="PT Sans"/>
              <a:buChar char="–"/>
              <a:defRPr/>
            </a:lvl2pPr>
            <a:lvl3pPr marL="856060" lvl="2" indent="-55959" algn="l" rtl="0">
              <a:spcBef>
                <a:spcPts val="360"/>
              </a:spcBef>
              <a:spcAft>
                <a:spcPts val="0"/>
              </a:spcAft>
              <a:buClr>
                <a:schemeClr val="dk1"/>
              </a:buClr>
              <a:buFont typeface="PT Sans"/>
              <a:buChar char="•"/>
              <a:defRPr/>
            </a:lvl3pPr>
            <a:lvl4pPr marL="1198960" lvl="3" indent="-75009" algn="l" rtl="0">
              <a:spcBef>
                <a:spcPts val="300"/>
              </a:spcBef>
              <a:spcAft>
                <a:spcPts val="0"/>
              </a:spcAft>
              <a:buClr>
                <a:schemeClr val="dk1"/>
              </a:buClr>
              <a:buFont typeface="PT Sans"/>
              <a:buChar char="–"/>
              <a:defRPr/>
            </a:lvl4pPr>
            <a:lvl5pPr marL="1541860" lvl="4" indent="-75010" algn="l" rtl="0">
              <a:spcBef>
                <a:spcPts val="300"/>
              </a:spcBef>
              <a:spcAft>
                <a:spcPts val="0"/>
              </a:spcAft>
              <a:buClr>
                <a:schemeClr val="dk1"/>
              </a:buClr>
              <a:buFont typeface="PT Sans"/>
              <a:buChar char="»"/>
              <a:defRPr/>
            </a:lvl5pPr>
            <a:lvl6pPr marL="1885838" lvl="5" indent="-85613" algn="l" rtl="0">
              <a:spcBef>
                <a:spcPts val="300"/>
              </a:spcBef>
              <a:spcAft>
                <a:spcPts val="0"/>
              </a:spcAft>
              <a:buClr>
                <a:schemeClr val="dk1"/>
              </a:buClr>
              <a:buFont typeface="PT Sans"/>
              <a:buChar char="»"/>
              <a:defRPr/>
            </a:lvl6pPr>
            <a:lvl7pPr marL="2228717" lvl="6" indent="-85591" algn="l" rtl="0">
              <a:spcBef>
                <a:spcPts val="300"/>
              </a:spcBef>
              <a:spcAft>
                <a:spcPts val="0"/>
              </a:spcAft>
              <a:buClr>
                <a:schemeClr val="dk1"/>
              </a:buClr>
              <a:buFont typeface="PT Sans"/>
              <a:buChar char="»"/>
              <a:defRPr/>
            </a:lvl7pPr>
            <a:lvl8pPr marL="2571596" lvl="7" indent="-85571" algn="l" rtl="0">
              <a:spcBef>
                <a:spcPts val="300"/>
              </a:spcBef>
              <a:spcAft>
                <a:spcPts val="0"/>
              </a:spcAft>
              <a:buClr>
                <a:schemeClr val="dk1"/>
              </a:buClr>
              <a:buFont typeface="PT Sans"/>
              <a:buChar char="»"/>
              <a:defRPr/>
            </a:lvl8pPr>
            <a:lvl9pPr marL="2914475" lvl="8" indent="-85550" algn="l" rtl="0">
              <a:spcBef>
                <a:spcPts val="300"/>
              </a:spcBef>
              <a:spcAft>
                <a:spcPts val="0"/>
              </a:spcAft>
              <a:buClr>
                <a:schemeClr val="dk1"/>
              </a:buClr>
              <a:buFont typeface="PT Sans"/>
              <a:buChar char="»"/>
              <a:defRPr/>
            </a:lvl9pPr>
          </a:lstStyle>
          <a:p>
            <a:endParaRPr/>
          </a:p>
        </p:txBody>
      </p:sp>
      <p:sp>
        <p:nvSpPr>
          <p:cNvPr id="78" name="Shape 78"/>
          <p:cNvSpPr txBox="1">
            <a:spLocks noGrp="1"/>
          </p:cNvSpPr>
          <p:nvPr>
            <p:ph type="dt" idx="10"/>
          </p:nvPr>
        </p:nvSpPr>
        <p:spPr>
          <a:xfrm>
            <a:off x="2819400" y="6245227"/>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79" name="Shape 79"/>
          <p:cNvSpPr txBox="1">
            <a:spLocks noGrp="1"/>
          </p:cNvSpPr>
          <p:nvPr>
            <p:ph type="ftr" idx="11"/>
          </p:nvPr>
        </p:nvSpPr>
        <p:spPr>
          <a:xfrm>
            <a:off x="4572001" y="6245227"/>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80" name="Shape 80"/>
          <p:cNvSpPr txBox="1">
            <a:spLocks noGrp="1"/>
          </p:cNvSpPr>
          <p:nvPr>
            <p:ph type="sldNum" idx="12"/>
          </p:nvPr>
        </p:nvSpPr>
        <p:spPr>
          <a:xfrm>
            <a:off x="7239000" y="6245227"/>
            <a:ext cx="1447800" cy="476249"/>
          </a:xfrm>
          <a:prstGeom prst="rect">
            <a:avLst/>
          </a:prstGeom>
          <a:noFill/>
          <a:ln>
            <a:noFill/>
          </a:ln>
        </p:spPr>
        <p:txBody>
          <a:bodyPr lIns="91425" tIns="45700" rIns="91425" bIns="45700" anchor="t" anchorCtr="0">
            <a:noAutofit/>
          </a:bodyPr>
          <a:lstStyle/>
          <a:p>
            <a:pPr algn="r" defTabSz="685800">
              <a:buSzPct val="25000"/>
            </a:pPr>
            <a:fld id="{00000000-1234-1234-1234-123412341234}" type="slidenum">
              <a:rPr lang="en-US" sz="1050" smtClean="0">
                <a:latin typeface="PT Sans"/>
                <a:ea typeface="PT Sans"/>
                <a:cs typeface="PT Sans"/>
                <a:sym typeface="PT Sans"/>
              </a:rPr>
              <a:pPr algn="r" defTabSz="685800">
                <a:buSzPct val="25000"/>
              </a:pPr>
              <a:t>‹#›</a:t>
            </a:fld>
            <a:endParaRPr lang="en-US" sz="1050">
              <a:latin typeface="PT Sans"/>
              <a:ea typeface="PT Sans"/>
              <a:cs typeface="PT Sans"/>
              <a:sym typeface="PT Sans"/>
            </a:endParaRPr>
          </a:p>
        </p:txBody>
      </p:sp>
    </p:spTree>
    <p:extLst>
      <p:ext uri="{BB962C8B-B14F-4D97-AF65-F5344CB8AC3E}">
        <p14:creationId xmlns:p14="http://schemas.microsoft.com/office/powerpoint/2010/main" val="819379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5543551" y="2038351"/>
            <a:ext cx="4876799" cy="20192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342880" lvl="5" algn="ctr" rtl="0">
              <a:spcBef>
                <a:spcPts val="0"/>
              </a:spcBef>
              <a:spcAft>
                <a:spcPts val="0"/>
              </a:spcAft>
              <a:defRPr/>
            </a:lvl6pPr>
            <a:lvl7pPr marL="685758" lvl="6" algn="ctr" rtl="0">
              <a:spcBef>
                <a:spcPts val="0"/>
              </a:spcBef>
              <a:spcAft>
                <a:spcPts val="0"/>
              </a:spcAft>
              <a:defRPr/>
            </a:lvl7pPr>
            <a:lvl8pPr marL="1028639" lvl="7" algn="ctr" rtl="0">
              <a:spcBef>
                <a:spcPts val="0"/>
              </a:spcBef>
              <a:spcAft>
                <a:spcPts val="0"/>
              </a:spcAft>
              <a:defRPr/>
            </a:lvl8pPr>
            <a:lvl9pPr marL="1371518" lvl="8" algn="ctr" rtl="0">
              <a:spcBef>
                <a:spcPts val="0"/>
              </a:spcBef>
              <a:spcAft>
                <a:spcPts val="0"/>
              </a:spcAft>
              <a:defRPr/>
            </a:lvl9pPr>
          </a:lstStyle>
          <a:p>
            <a:endParaRPr/>
          </a:p>
        </p:txBody>
      </p:sp>
      <p:sp>
        <p:nvSpPr>
          <p:cNvPr id="83" name="Shape 83"/>
          <p:cNvSpPr txBox="1">
            <a:spLocks noGrp="1"/>
          </p:cNvSpPr>
          <p:nvPr>
            <p:ph type="body" idx="1"/>
          </p:nvPr>
        </p:nvSpPr>
        <p:spPr>
          <a:xfrm rot="5400000">
            <a:off x="1428751" y="95249"/>
            <a:ext cx="4876799" cy="5905500"/>
          </a:xfrm>
          <a:prstGeom prst="rect">
            <a:avLst/>
          </a:prstGeom>
          <a:noFill/>
          <a:ln>
            <a:noFill/>
          </a:ln>
        </p:spPr>
        <p:txBody>
          <a:bodyPr lIns="91425" tIns="91425" rIns="91425" bIns="91425" anchor="t" anchorCtr="0"/>
          <a:lstStyle>
            <a:lvl1pPr marL="255985" lvl="0" indent="-103585" algn="l" rtl="0">
              <a:spcBef>
                <a:spcPts val="480"/>
              </a:spcBef>
              <a:spcAft>
                <a:spcPts val="0"/>
              </a:spcAft>
              <a:buClr>
                <a:schemeClr val="dk1"/>
              </a:buClr>
              <a:buFont typeface="PT Sans"/>
              <a:buChar char="•"/>
              <a:defRPr/>
            </a:lvl1pPr>
            <a:lvl2pPr marL="556022" lvl="1" indent="-79772" algn="l" rtl="0">
              <a:spcBef>
                <a:spcPts val="420"/>
              </a:spcBef>
              <a:spcAft>
                <a:spcPts val="0"/>
              </a:spcAft>
              <a:buClr>
                <a:schemeClr val="dk1"/>
              </a:buClr>
              <a:buFont typeface="PT Sans"/>
              <a:buChar char="–"/>
              <a:defRPr/>
            </a:lvl2pPr>
            <a:lvl3pPr marL="856060" lvl="2" indent="-55959" algn="l" rtl="0">
              <a:spcBef>
                <a:spcPts val="360"/>
              </a:spcBef>
              <a:spcAft>
                <a:spcPts val="0"/>
              </a:spcAft>
              <a:buClr>
                <a:schemeClr val="dk1"/>
              </a:buClr>
              <a:buFont typeface="PT Sans"/>
              <a:buChar char="•"/>
              <a:defRPr/>
            </a:lvl3pPr>
            <a:lvl4pPr marL="1198960" lvl="3" indent="-75009" algn="l" rtl="0">
              <a:spcBef>
                <a:spcPts val="300"/>
              </a:spcBef>
              <a:spcAft>
                <a:spcPts val="0"/>
              </a:spcAft>
              <a:buClr>
                <a:schemeClr val="dk1"/>
              </a:buClr>
              <a:buFont typeface="PT Sans"/>
              <a:buChar char="–"/>
              <a:defRPr/>
            </a:lvl4pPr>
            <a:lvl5pPr marL="1541860" lvl="4" indent="-75010" algn="l" rtl="0">
              <a:spcBef>
                <a:spcPts val="300"/>
              </a:spcBef>
              <a:spcAft>
                <a:spcPts val="0"/>
              </a:spcAft>
              <a:buClr>
                <a:schemeClr val="dk1"/>
              </a:buClr>
              <a:buFont typeface="PT Sans"/>
              <a:buChar char="»"/>
              <a:defRPr/>
            </a:lvl5pPr>
            <a:lvl6pPr marL="1885838" lvl="5" indent="-85613" algn="l" rtl="0">
              <a:spcBef>
                <a:spcPts val="300"/>
              </a:spcBef>
              <a:spcAft>
                <a:spcPts val="0"/>
              </a:spcAft>
              <a:buClr>
                <a:schemeClr val="dk1"/>
              </a:buClr>
              <a:buFont typeface="PT Sans"/>
              <a:buChar char="»"/>
              <a:defRPr/>
            </a:lvl6pPr>
            <a:lvl7pPr marL="2228717" lvl="6" indent="-85591" algn="l" rtl="0">
              <a:spcBef>
                <a:spcPts val="300"/>
              </a:spcBef>
              <a:spcAft>
                <a:spcPts val="0"/>
              </a:spcAft>
              <a:buClr>
                <a:schemeClr val="dk1"/>
              </a:buClr>
              <a:buFont typeface="PT Sans"/>
              <a:buChar char="»"/>
              <a:defRPr/>
            </a:lvl7pPr>
            <a:lvl8pPr marL="2571596" lvl="7" indent="-85571" algn="l" rtl="0">
              <a:spcBef>
                <a:spcPts val="300"/>
              </a:spcBef>
              <a:spcAft>
                <a:spcPts val="0"/>
              </a:spcAft>
              <a:buClr>
                <a:schemeClr val="dk1"/>
              </a:buClr>
              <a:buFont typeface="PT Sans"/>
              <a:buChar char="»"/>
              <a:defRPr/>
            </a:lvl8pPr>
            <a:lvl9pPr marL="2914475" lvl="8" indent="-85550" algn="l" rtl="0">
              <a:spcBef>
                <a:spcPts val="300"/>
              </a:spcBef>
              <a:spcAft>
                <a:spcPts val="0"/>
              </a:spcAft>
              <a:buClr>
                <a:schemeClr val="dk1"/>
              </a:buClr>
              <a:buFont typeface="PT Sans"/>
              <a:buChar char="»"/>
              <a:defRPr/>
            </a:lvl9pPr>
          </a:lstStyle>
          <a:p>
            <a:endParaRPr/>
          </a:p>
        </p:txBody>
      </p:sp>
      <p:sp>
        <p:nvSpPr>
          <p:cNvPr id="84" name="Shape 84"/>
          <p:cNvSpPr txBox="1">
            <a:spLocks noGrp="1"/>
          </p:cNvSpPr>
          <p:nvPr>
            <p:ph type="dt" idx="10"/>
          </p:nvPr>
        </p:nvSpPr>
        <p:spPr>
          <a:xfrm>
            <a:off x="2819400" y="6245227"/>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85" name="Shape 85"/>
          <p:cNvSpPr txBox="1">
            <a:spLocks noGrp="1"/>
          </p:cNvSpPr>
          <p:nvPr>
            <p:ph type="ftr" idx="11"/>
          </p:nvPr>
        </p:nvSpPr>
        <p:spPr>
          <a:xfrm>
            <a:off x="4572001" y="6245227"/>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86" name="Shape 86"/>
          <p:cNvSpPr txBox="1">
            <a:spLocks noGrp="1"/>
          </p:cNvSpPr>
          <p:nvPr>
            <p:ph type="sldNum" idx="12"/>
          </p:nvPr>
        </p:nvSpPr>
        <p:spPr>
          <a:xfrm>
            <a:off x="7239000" y="6245227"/>
            <a:ext cx="1447800" cy="476249"/>
          </a:xfrm>
          <a:prstGeom prst="rect">
            <a:avLst/>
          </a:prstGeom>
          <a:noFill/>
          <a:ln>
            <a:noFill/>
          </a:ln>
        </p:spPr>
        <p:txBody>
          <a:bodyPr lIns="91425" tIns="45700" rIns="91425" bIns="45700" anchor="t" anchorCtr="0">
            <a:noAutofit/>
          </a:bodyPr>
          <a:lstStyle/>
          <a:p>
            <a:pPr algn="r" defTabSz="685800">
              <a:buSzPct val="25000"/>
            </a:pPr>
            <a:fld id="{00000000-1234-1234-1234-123412341234}" type="slidenum">
              <a:rPr lang="en-US" sz="1050" smtClean="0">
                <a:latin typeface="PT Sans"/>
                <a:ea typeface="PT Sans"/>
                <a:cs typeface="PT Sans"/>
                <a:sym typeface="PT Sans"/>
              </a:rPr>
              <a:pPr algn="r" defTabSz="685800">
                <a:buSzPct val="25000"/>
              </a:pPr>
              <a:t>‹#›</a:t>
            </a:fld>
            <a:endParaRPr lang="en-US" sz="1050">
              <a:latin typeface="PT Sans"/>
              <a:ea typeface="PT Sans"/>
              <a:cs typeface="PT Sans"/>
              <a:sym typeface="PT Sans"/>
            </a:endParaRPr>
          </a:p>
        </p:txBody>
      </p:sp>
    </p:spTree>
    <p:extLst>
      <p:ext uri="{BB962C8B-B14F-4D97-AF65-F5344CB8AC3E}">
        <p14:creationId xmlns:p14="http://schemas.microsoft.com/office/powerpoint/2010/main" val="704283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295400" y="609833"/>
            <a:ext cx="7696244"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4" marR="0" lvl="6" indent="-12643" algn="ctr" rtl="0">
              <a:spcBef>
                <a:spcPts val="0"/>
              </a:spcBef>
              <a:spcAft>
                <a:spcPts val="0"/>
              </a:spcAft>
              <a:buNone/>
              <a:defRPr sz="1800"/>
            </a:lvl7pPr>
            <a:lvl8pPr marL="1371518" marR="0" lvl="7" indent="-12618" algn="ctr" rtl="0">
              <a:spcBef>
                <a:spcPts val="0"/>
              </a:spcBef>
              <a:spcAft>
                <a:spcPts val="0"/>
              </a:spcAft>
              <a:buNone/>
              <a:defRPr sz="1800"/>
            </a:lvl8pPr>
            <a:lvl9pPr marL="1828691" marR="0" lvl="8" indent="-12591" algn="ctr" rtl="0">
              <a:spcBef>
                <a:spcPts val="0"/>
              </a:spcBef>
              <a:spcAft>
                <a:spcPts val="0"/>
              </a:spcAft>
              <a:buNone/>
              <a:defRPr sz="1800"/>
            </a:lvl9pPr>
          </a:lstStyle>
          <a:p>
            <a:endParaRPr/>
          </a:p>
        </p:txBody>
      </p:sp>
      <p:sp>
        <p:nvSpPr>
          <p:cNvPr id="20" name="Shape 20"/>
          <p:cNvSpPr txBox="1">
            <a:spLocks noGrp="1"/>
          </p:cNvSpPr>
          <p:nvPr>
            <p:ph type="body" idx="1"/>
          </p:nvPr>
        </p:nvSpPr>
        <p:spPr>
          <a:xfrm>
            <a:off x="1295400" y="1935201"/>
            <a:ext cx="7696244" cy="3550966"/>
          </a:xfrm>
          <a:prstGeom prst="rect">
            <a:avLst/>
          </a:prstGeom>
          <a:noFill/>
          <a:ln>
            <a:noFill/>
          </a:ln>
        </p:spPr>
        <p:txBody>
          <a:bodyPr lIns="91425" tIns="91425" rIns="91425" bIns="91425" anchor="t" anchorCtr="0"/>
          <a:lstStyle>
            <a:lvl1pPr marL="341313" marR="0" lvl="0" indent="-49213" algn="l" rtl="0">
              <a:lnSpc>
                <a:spcPct val="100000"/>
              </a:lnSpc>
              <a:spcBef>
                <a:spcPts val="64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3" marR="0" lvl="1" indent="-17462" algn="l" rtl="0">
              <a:lnSpc>
                <a:spcPct val="100000"/>
              </a:lnSpc>
              <a:spcBef>
                <a:spcPts val="56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3" marR="0" lvl="2" indent="14287" algn="l" rtl="0">
              <a:lnSpc>
                <a:spcPct val="100000"/>
              </a:lnSpc>
              <a:spcBef>
                <a:spcPts val="48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3" marR="0" lvl="3"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3" marR="0" lvl="4" indent="-11113"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1"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4"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8" marR="0" lvl="3" indent="-1261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1" marR="0" lvl="4" indent="-1259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3"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9"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8" marR="0" lvl="3" indent="-1261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1" marR="0" lvl="4" indent="-1259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3"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9"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extLst>
      <p:ext uri="{BB962C8B-B14F-4D97-AF65-F5344CB8AC3E}">
        <p14:creationId xmlns:p14="http://schemas.microsoft.com/office/powerpoint/2010/main" val="318702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14400" y="609600"/>
            <a:ext cx="8077199"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173" lvl="5" algn="ctr" rtl="0">
              <a:spcBef>
                <a:spcPts val="0"/>
              </a:spcBef>
              <a:spcAft>
                <a:spcPts val="0"/>
              </a:spcAft>
              <a:defRPr/>
            </a:lvl6pPr>
            <a:lvl7pPr marL="914344" lvl="6" algn="ctr" rtl="0">
              <a:spcBef>
                <a:spcPts val="0"/>
              </a:spcBef>
              <a:spcAft>
                <a:spcPts val="0"/>
              </a:spcAft>
              <a:defRPr/>
            </a:lvl7pPr>
            <a:lvl8pPr marL="1371518" lvl="7" algn="ctr" rtl="0">
              <a:spcBef>
                <a:spcPts val="0"/>
              </a:spcBef>
              <a:spcAft>
                <a:spcPts val="0"/>
              </a:spcAft>
              <a:defRPr/>
            </a:lvl8pPr>
            <a:lvl9pPr marL="1828691" lvl="8" algn="ctr" rtl="0">
              <a:spcBef>
                <a:spcPts val="0"/>
              </a:spcBef>
              <a:spcAft>
                <a:spcPts val="0"/>
              </a:spcAft>
              <a:defRPr/>
            </a:lvl9pPr>
          </a:lstStyle>
          <a:p>
            <a:endParaRPr/>
          </a:p>
        </p:txBody>
      </p:sp>
      <p:sp>
        <p:nvSpPr>
          <p:cNvPr id="32" name="Shape 32"/>
          <p:cNvSpPr txBox="1">
            <a:spLocks noGrp="1"/>
          </p:cNvSpPr>
          <p:nvPr>
            <p:ph type="body" idx="1"/>
          </p:nvPr>
        </p:nvSpPr>
        <p:spPr>
          <a:xfrm>
            <a:off x="914400" y="1935166"/>
            <a:ext cx="3962399" cy="355123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2"/>
          </p:nvPr>
        </p:nvSpPr>
        <p:spPr>
          <a:xfrm>
            <a:off x="5029200" y="1935166"/>
            <a:ext cx="3962399" cy="355123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35" name="Shape 35"/>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36" name="Shape 36"/>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3"/>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PT Sans"/>
              <a:buNone/>
              <a:defRPr/>
            </a:lvl1pPr>
            <a:lvl2pPr marL="457173" lvl="1" indent="-12673" rtl="0">
              <a:spcBef>
                <a:spcPts val="0"/>
              </a:spcBef>
              <a:buFont typeface="PT Sans"/>
              <a:buNone/>
              <a:defRPr/>
            </a:lvl2pPr>
            <a:lvl3pPr marL="914344" lvl="2" indent="-12644" rtl="0">
              <a:spcBef>
                <a:spcPts val="0"/>
              </a:spcBef>
              <a:buFont typeface="PT Sans"/>
              <a:buNone/>
              <a:defRPr/>
            </a:lvl3pPr>
            <a:lvl4pPr marL="1371518" lvl="3" indent="-12618" rtl="0">
              <a:spcBef>
                <a:spcPts val="0"/>
              </a:spcBef>
              <a:buFont typeface="PT Sans"/>
              <a:buNone/>
              <a:defRPr/>
            </a:lvl4pPr>
            <a:lvl5pPr marL="1828691" lvl="4" indent="-12591" rtl="0">
              <a:spcBef>
                <a:spcPts val="0"/>
              </a:spcBef>
              <a:buFont typeface="PT Sans"/>
              <a:buNone/>
              <a:defRPr/>
            </a:lvl5pPr>
            <a:lvl6pPr marL="2285863" lvl="5" indent="-12562" rtl="0">
              <a:spcBef>
                <a:spcPts val="0"/>
              </a:spcBef>
              <a:buFont typeface="PT Sans"/>
              <a:buNone/>
              <a:defRPr/>
            </a:lvl6pPr>
            <a:lvl7pPr marL="2743036" lvl="6" indent="-12536" rtl="0">
              <a:spcBef>
                <a:spcPts val="0"/>
              </a:spcBef>
              <a:buFont typeface="PT Sans"/>
              <a:buNone/>
              <a:defRPr/>
            </a:lvl7pPr>
            <a:lvl8pPr marL="3200209" lvl="7" indent="-12508" rtl="0">
              <a:spcBef>
                <a:spcPts val="0"/>
              </a:spcBef>
              <a:buFont typeface="PT Sans"/>
              <a:buNone/>
              <a:defRPr/>
            </a:lvl8pPr>
            <a:lvl9pPr marL="3657381" lvl="8" indent="-12481" rtl="0">
              <a:spcBef>
                <a:spcPts val="0"/>
              </a:spcBef>
              <a:buFont typeface="PT Sans"/>
              <a:buNone/>
              <a:defRPr/>
            </a:lvl9pPr>
          </a:lstStyle>
          <a:p>
            <a:endParaRPr/>
          </a:p>
        </p:txBody>
      </p:sp>
      <p:sp>
        <p:nvSpPr>
          <p:cNvPr id="40" name="Shape 40"/>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41" name="Shape 41"/>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42" name="Shape 42"/>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PT Sans"/>
              <a:buNone/>
              <a:defRPr/>
            </a:lvl1pPr>
            <a:lvl2pPr marL="457173" lvl="1" indent="-12673" rtl="0">
              <a:spcBef>
                <a:spcPts val="0"/>
              </a:spcBef>
              <a:buFont typeface="PT Sans"/>
              <a:buNone/>
              <a:defRPr/>
            </a:lvl2pPr>
            <a:lvl3pPr marL="914344" lvl="2" indent="-12644" rtl="0">
              <a:spcBef>
                <a:spcPts val="0"/>
              </a:spcBef>
              <a:buFont typeface="PT Sans"/>
              <a:buNone/>
              <a:defRPr/>
            </a:lvl3pPr>
            <a:lvl4pPr marL="1371518" lvl="3" indent="-12618" rtl="0">
              <a:spcBef>
                <a:spcPts val="0"/>
              </a:spcBef>
              <a:buFont typeface="PT Sans"/>
              <a:buNone/>
              <a:defRPr/>
            </a:lvl4pPr>
            <a:lvl5pPr marL="1828691" lvl="4" indent="-12591" rtl="0">
              <a:spcBef>
                <a:spcPts val="0"/>
              </a:spcBef>
              <a:buFont typeface="PT Sans"/>
              <a:buNone/>
              <a:defRPr/>
            </a:lvl5pPr>
            <a:lvl6pPr marL="2285863" lvl="5" indent="-12562" rtl="0">
              <a:spcBef>
                <a:spcPts val="0"/>
              </a:spcBef>
              <a:buFont typeface="PT Sans"/>
              <a:buNone/>
              <a:defRPr/>
            </a:lvl6pPr>
            <a:lvl7pPr marL="2743036" lvl="6" indent="-12536" rtl="0">
              <a:spcBef>
                <a:spcPts val="0"/>
              </a:spcBef>
              <a:buFont typeface="PT Sans"/>
              <a:buNone/>
              <a:defRPr/>
            </a:lvl7pPr>
            <a:lvl8pPr marL="3200209" lvl="7" indent="-12508" rtl="0">
              <a:spcBef>
                <a:spcPts val="0"/>
              </a:spcBef>
              <a:buFont typeface="PT Sans"/>
              <a:buNone/>
              <a:defRPr/>
            </a:lvl8pPr>
            <a:lvl9pPr marL="3657381" lvl="8" indent="-12481" rtl="0">
              <a:spcBef>
                <a:spcPts val="0"/>
              </a:spcBef>
              <a:buFont typeface="PT Sans"/>
              <a:buNone/>
              <a:defRPr/>
            </a:lvl9pPr>
          </a:lstStyle>
          <a:p>
            <a:endParaRPr/>
          </a:p>
        </p:txBody>
      </p:sp>
      <p:sp>
        <p:nvSpPr>
          <p:cNvPr id="46" name="Shape 4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lvl="0" indent="0" rtl="0">
              <a:spcBef>
                <a:spcPts val="0"/>
              </a:spcBef>
              <a:buFont typeface="PT Sans"/>
              <a:buNone/>
              <a:defRPr/>
            </a:lvl1pPr>
            <a:lvl2pPr marL="457173" lvl="1" indent="-12673" rtl="0">
              <a:spcBef>
                <a:spcPts val="0"/>
              </a:spcBef>
              <a:buFont typeface="PT Sans"/>
              <a:buNone/>
              <a:defRPr/>
            </a:lvl2pPr>
            <a:lvl3pPr marL="914344" lvl="2" indent="-12644" rtl="0">
              <a:spcBef>
                <a:spcPts val="0"/>
              </a:spcBef>
              <a:buFont typeface="PT Sans"/>
              <a:buNone/>
              <a:defRPr/>
            </a:lvl3pPr>
            <a:lvl4pPr marL="1371518" lvl="3" indent="-12618" rtl="0">
              <a:spcBef>
                <a:spcPts val="0"/>
              </a:spcBef>
              <a:buFont typeface="PT Sans"/>
              <a:buNone/>
              <a:defRPr/>
            </a:lvl4pPr>
            <a:lvl5pPr marL="1828691" lvl="4" indent="-12591" rtl="0">
              <a:spcBef>
                <a:spcPts val="0"/>
              </a:spcBef>
              <a:buFont typeface="PT Sans"/>
              <a:buNone/>
              <a:defRPr/>
            </a:lvl5pPr>
            <a:lvl6pPr marL="2285863" lvl="5" indent="-12562" rtl="0">
              <a:spcBef>
                <a:spcPts val="0"/>
              </a:spcBef>
              <a:buFont typeface="PT Sans"/>
              <a:buNone/>
              <a:defRPr/>
            </a:lvl6pPr>
            <a:lvl7pPr marL="2743036" lvl="6" indent="-12536" rtl="0">
              <a:spcBef>
                <a:spcPts val="0"/>
              </a:spcBef>
              <a:buFont typeface="PT Sans"/>
              <a:buNone/>
              <a:defRPr/>
            </a:lvl7pPr>
            <a:lvl8pPr marL="3200209" lvl="7" indent="-12508" rtl="0">
              <a:spcBef>
                <a:spcPts val="0"/>
              </a:spcBef>
              <a:buFont typeface="PT Sans"/>
              <a:buNone/>
              <a:defRPr/>
            </a:lvl8pPr>
            <a:lvl9pPr marL="3657381" lvl="8" indent="-12481" rtl="0">
              <a:spcBef>
                <a:spcPts val="0"/>
              </a:spcBef>
              <a:buFont typeface="PT Sans"/>
              <a:buNone/>
              <a:defRPr/>
            </a:lvl9pPr>
          </a:lstStyle>
          <a:p>
            <a:endParaRPr/>
          </a:p>
        </p:txBody>
      </p:sp>
      <p:sp>
        <p:nvSpPr>
          <p:cNvPr id="48" name="Shape 48"/>
          <p:cNvSpPr txBox="1">
            <a:spLocks noGrp="1"/>
          </p:cNvSpPr>
          <p:nvPr>
            <p:ph type="body" idx="4"/>
          </p:nvPr>
        </p:nvSpPr>
        <p:spPr>
          <a:xfrm>
            <a:off x="4645026" y="2174875"/>
            <a:ext cx="4041774"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50" name="Shape 50"/>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51" name="Shape 51"/>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914400" y="609600"/>
            <a:ext cx="8077199"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173" lvl="5" algn="ctr" rtl="0">
              <a:spcBef>
                <a:spcPts val="0"/>
              </a:spcBef>
              <a:spcAft>
                <a:spcPts val="0"/>
              </a:spcAft>
              <a:defRPr/>
            </a:lvl6pPr>
            <a:lvl7pPr marL="914344" lvl="6" algn="ctr" rtl="0">
              <a:spcBef>
                <a:spcPts val="0"/>
              </a:spcBef>
              <a:spcAft>
                <a:spcPts val="0"/>
              </a:spcAft>
              <a:defRPr/>
            </a:lvl7pPr>
            <a:lvl8pPr marL="1371518" lvl="7" algn="ctr" rtl="0">
              <a:spcBef>
                <a:spcPts val="0"/>
              </a:spcBef>
              <a:spcAft>
                <a:spcPts val="0"/>
              </a:spcAft>
              <a:defRPr/>
            </a:lvl8pPr>
            <a:lvl9pPr marL="1828691" lvl="8" algn="ctr" rtl="0">
              <a:spcBef>
                <a:spcPts val="0"/>
              </a:spcBef>
              <a:spcAft>
                <a:spcPts val="0"/>
              </a:spcAft>
              <a:defRPr/>
            </a:lvl9pPr>
          </a:lstStyle>
          <a:p>
            <a:endParaRPr/>
          </a:p>
        </p:txBody>
      </p:sp>
      <p:sp>
        <p:nvSpPr>
          <p:cNvPr id="54" name="Shape 54"/>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55" name="Shape 55"/>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56" name="Shape 56"/>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59" name="Shape 59"/>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60" name="Shape 60"/>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3575050" y="273052"/>
            <a:ext cx="5111750" cy="58531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body" idx="2"/>
          </p:nvPr>
        </p:nvSpPr>
        <p:spPr>
          <a:xfrm>
            <a:off x="457200" y="1435103"/>
            <a:ext cx="3008313" cy="4691063"/>
          </a:xfrm>
          <a:prstGeom prst="rect">
            <a:avLst/>
          </a:prstGeom>
          <a:noFill/>
          <a:ln>
            <a:noFill/>
          </a:ln>
        </p:spPr>
        <p:txBody>
          <a:bodyPr lIns="91425" tIns="91425" rIns="91425" bIns="91425" anchor="t" anchorCtr="0"/>
          <a:lstStyle>
            <a:lvl1pPr marL="0" lvl="0" indent="0" rtl="0">
              <a:spcBef>
                <a:spcPts val="0"/>
              </a:spcBef>
              <a:buFont typeface="PT Sans"/>
              <a:buNone/>
              <a:defRPr/>
            </a:lvl1pPr>
            <a:lvl2pPr marL="457173" lvl="1" indent="-12673" rtl="0">
              <a:spcBef>
                <a:spcPts val="0"/>
              </a:spcBef>
              <a:buFont typeface="PT Sans"/>
              <a:buNone/>
              <a:defRPr/>
            </a:lvl2pPr>
            <a:lvl3pPr marL="914344" lvl="2" indent="-12644" rtl="0">
              <a:spcBef>
                <a:spcPts val="0"/>
              </a:spcBef>
              <a:buFont typeface="PT Sans"/>
              <a:buNone/>
              <a:defRPr/>
            </a:lvl3pPr>
            <a:lvl4pPr marL="1371518" lvl="3" indent="-12618" rtl="0">
              <a:spcBef>
                <a:spcPts val="0"/>
              </a:spcBef>
              <a:buFont typeface="PT Sans"/>
              <a:buNone/>
              <a:defRPr/>
            </a:lvl4pPr>
            <a:lvl5pPr marL="1828691" lvl="4" indent="-12591" rtl="0">
              <a:spcBef>
                <a:spcPts val="0"/>
              </a:spcBef>
              <a:buFont typeface="PT Sans"/>
              <a:buNone/>
              <a:defRPr/>
            </a:lvl5pPr>
            <a:lvl6pPr marL="2285863" lvl="5" indent="-12562" rtl="0">
              <a:spcBef>
                <a:spcPts val="0"/>
              </a:spcBef>
              <a:buFont typeface="PT Sans"/>
              <a:buNone/>
              <a:defRPr/>
            </a:lvl6pPr>
            <a:lvl7pPr marL="2743036" lvl="6" indent="-12536" rtl="0">
              <a:spcBef>
                <a:spcPts val="0"/>
              </a:spcBef>
              <a:buFont typeface="PT Sans"/>
              <a:buNone/>
              <a:defRPr/>
            </a:lvl7pPr>
            <a:lvl8pPr marL="3200209" lvl="7" indent="-12508" rtl="0">
              <a:spcBef>
                <a:spcPts val="0"/>
              </a:spcBef>
              <a:buFont typeface="PT Sans"/>
              <a:buNone/>
              <a:defRPr/>
            </a:lvl8pPr>
            <a:lvl9pPr marL="3657381" lvl="8" indent="-12481" rtl="0">
              <a:spcBef>
                <a:spcPts val="0"/>
              </a:spcBef>
              <a:buFont typeface="PT Sans"/>
              <a:buNone/>
              <a:defRPr/>
            </a:lvl9pPr>
          </a:lstStyle>
          <a:p>
            <a:endParaRPr/>
          </a:p>
        </p:txBody>
      </p:sp>
      <p:sp>
        <p:nvSpPr>
          <p:cNvPr id="65" name="Shape 65"/>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66" name="Shape 66"/>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67" name="Shape 67"/>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a:spLocks noGrp="1"/>
          </p:cNvSpPr>
          <p:nvPr>
            <p:ph type="pic" idx="2"/>
          </p:nvPr>
        </p:nvSpPr>
        <p:spPr>
          <a:xfrm>
            <a:off x="1792288" y="612775"/>
            <a:ext cx="5486399" cy="4114800"/>
          </a:xfrm>
          <a:prstGeom prst="rect">
            <a:avLst/>
          </a:prstGeom>
          <a:noFill/>
          <a:ln>
            <a:noFill/>
          </a:ln>
        </p:spPr>
      </p:sp>
      <p:sp>
        <p:nvSpPr>
          <p:cNvPr id="71" name="Shape 7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PT Sans"/>
              <a:buNone/>
              <a:defRPr/>
            </a:lvl1pPr>
            <a:lvl2pPr marL="457173" lvl="1" indent="-12673" rtl="0">
              <a:spcBef>
                <a:spcPts val="0"/>
              </a:spcBef>
              <a:buFont typeface="PT Sans"/>
              <a:buNone/>
              <a:defRPr/>
            </a:lvl2pPr>
            <a:lvl3pPr marL="914344" lvl="2" indent="-12644" rtl="0">
              <a:spcBef>
                <a:spcPts val="0"/>
              </a:spcBef>
              <a:buFont typeface="PT Sans"/>
              <a:buNone/>
              <a:defRPr/>
            </a:lvl3pPr>
            <a:lvl4pPr marL="1371518" lvl="3" indent="-12618" rtl="0">
              <a:spcBef>
                <a:spcPts val="0"/>
              </a:spcBef>
              <a:buFont typeface="PT Sans"/>
              <a:buNone/>
              <a:defRPr/>
            </a:lvl4pPr>
            <a:lvl5pPr marL="1828691" lvl="4" indent="-12591" rtl="0">
              <a:spcBef>
                <a:spcPts val="0"/>
              </a:spcBef>
              <a:buFont typeface="PT Sans"/>
              <a:buNone/>
              <a:defRPr/>
            </a:lvl5pPr>
            <a:lvl6pPr marL="2285863" lvl="5" indent="-12562" rtl="0">
              <a:spcBef>
                <a:spcPts val="0"/>
              </a:spcBef>
              <a:buFont typeface="PT Sans"/>
              <a:buNone/>
              <a:defRPr/>
            </a:lvl6pPr>
            <a:lvl7pPr marL="2743036" lvl="6" indent="-12536" rtl="0">
              <a:spcBef>
                <a:spcPts val="0"/>
              </a:spcBef>
              <a:buFont typeface="PT Sans"/>
              <a:buNone/>
              <a:defRPr/>
            </a:lvl7pPr>
            <a:lvl8pPr marL="3200209" lvl="7" indent="-12508" rtl="0">
              <a:spcBef>
                <a:spcPts val="0"/>
              </a:spcBef>
              <a:buFont typeface="PT Sans"/>
              <a:buNone/>
              <a:defRPr/>
            </a:lvl8pPr>
            <a:lvl9pPr marL="3657381" lvl="8" indent="-12481" rtl="0">
              <a:spcBef>
                <a:spcPts val="0"/>
              </a:spcBef>
              <a:buFont typeface="PT Sans"/>
              <a:buNone/>
              <a:defRPr/>
            </a:lvl9pPr>
          </a:lstStyle>
          <a:p>
            <a:endParaRPr/>
          </a:p>
        </p:txBody>
      </p:sp>
      <p:sp>
        <p:nvSpPr>
          <p:cNvPr id="72" name="Shape 72"/>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73" name="Shape 73"/>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74" name="Shape 74"/>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Home"/>
          <p:cNvPicPr preferRelativeResize="0"/>
          <p:nvPr/>
        </p:nvPicPr>
        <p:blipFill rotWithShape="1">
          <a:blip r:embed="rId13">
            <a:alphaModFix/>
          </a:blip>
          <a:srcRect/>
          <a:stretch/>
        </p:blipFill>
        <p:spPr>
          <a:xfrm>
            <a:off x="6934200" y="6445251"/>
            <a:ext cx="2176462" cy="384174"/>
          </a:xfrm>
          <a:prstGeom prst="rect">
            <a:avLst/>
          </a:prstGeom>
          <a:noFill/>
          <a:ln>
            <a:noFill/>
          </a:ln>
        </p:spPr>
      </p:pic>
      <p:pic>
        <p:nvPicPr>
          <p:cNvPr id="11" name="Shape 11" descr="forUC05_96"/>
          <p:cNvPicPr preferRelativeResize="0"/>
          <p:nvPr/>
        </p:nvPicPr>
        <p:blipFill rotWithShape="1">
          <a:blip r:embed="rId14">
            <a:alphaModFix/>
          </a:blip>
          <a:srcRect/>
          <a:stretch/>
        </p:blipFill>
        <p:spPr>
          <a:xfrm>
            <a:off x="0" y="0"/>
            <a:ext cx="2571749" cy="6858000"/>
          </a:xfrm>
          <a:prstGeom prst="rect">
            <a:avLst/>
          </a:prstGeom>
          <a:noFill/>
          <a:ln>
            <a:noFill/>
          </a:ln>
        </p:spPr>
      </p:pic>
      <p:sp>
        <p:nvSpPr>
          <p:cNvPr id="12" name="Shape 12"/>
          <p:cNvSpPr/>
          <p:nvPr/>
        </p:nvSpPr>
        <p:spPr>
          <a:xfrm>
            <a:off x="873125" y="5770564"/>
            <a:ext cx="1933574" cy="892174"/>
          </a:xfrm>
          <a:prstGeom prst="ellipse">
            <a:avLst/>
          </a:prstGeom>
          <a:solidFill>
            <a:schemeClr val="accent3"/>
          </a:solidFill>
          <a:ln w="25400" cap="flat" cmpd="sng">
            <a:solidFill>
              <a:schemeClr val="accent3"/>
            </a:solidFill>
            <a:prstDash val="solid"/>
            <a:round/>
            <a:headEnd type="none" w="med" len="med"/>
            <a:tailEnd type="none" w="med" len="med"/>
          </a:ln>
        </p:spPr>
        <p:txBody>
          <a:bodyPr lIns="56375" tIns="28175" rIns="56375" bIns="281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sp>
        <p:nvSpPr>
          <p:cNvPr id="13" name="Shape 13"/>
          <p:cNvSpPr txBox="1">
            <a:spLocks noGrp="1"/>
          </p:cNvSpPr>
          <p:nvPr>
            <p:ph type="title"/>
          </p:nvPr>
        </p:nvSpPr>
        <p:spPr>
          <a:xfrm>
            <a:off x="914400" y="609600"/>
            <a:ext cx="8077199" cy="1143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173" marR="0" lvl="5" indent="-12673" algn="ctr" rtl="0">
              <a:spcBef>
                <a:spcPts val="0"/>
              </a:spcBef>
              <a:spcAft>
                <a:spcPts val="0"/>
              </a:spcAft>
              <a:defRPr/>
            </a:lvl6pPr>
            <a:lvl7pPr marL="914344" marR="0" lvl="6" indent="-12644" algn="ctr" rtl="0">
              <a:spcBef>
                <a:spcPts val="0"/>
              </a:spcBef>
              <a:spcAft>
                <a:spcPts val="0"/>
              </a:spcAft>
              <a:defRPr/>
            </a:lvl7pPr>
            <a:lvl8pPr marL="1371518" marR="0" lvl="7" indent="-12618" algn="ctr" rtl="0">
              <a:spcBef>
                <a:spcPts val="0"/>
              </a:spcBef>
              <a:spcAft>
                <a:spcPts val="0"/>
              </a:spcAft>
              <a:defRPr/>
            </a:lvl8pPr>
            <a:lvl9pPr marL="1828691" marR="0" lvl="8" indent="-12591" algn="ctr" rtl="0">
              <a:spcBef>
                <a:spcPts val="0"/>
              </a:spcBef>
              <a:spcAft>
                <a:spcPts val="0"/>
              </a:spcAft>
              <a:defRPr/>
            </a:lvl9pPr>
          </a:lstStyle>
          <a:p>
            <a:endParaRPr/>
          </a:p>
        </p:txBody>
      </p:sp>
      <p:sp>
        <p:nvSpPr>
          <p:cNvPr id="14" name="Shape 14"/>
          <p:cNvSpPr txBox="1">
            <a:spLocks noGrp="1"/>
          </p:cNvSpPr>
          <p:nvPr>
            <p:ph type="body" idx="1"/>
          </p:nvPr>
        </p:nvSpPr>
        <p:spPr>
          <a:xfrm>
            <a:off x="914400" y="1935165"/>
            <a:ext cx="8077199" cy="3551236"/>
          </a:xfrm>
          <a:prstGeom prst="rect">
            <a:avLst/>
          </a:prstGeom>
          <a:noFill/>
          <a:ln>
            <a:noFill/>
          </a:ln>
        </p:spPr>
        <p:txBody>
          <a:bodyPr lIns="91425" tIns="91425" rIns="91425" bIns="91425" anchor="t" anchorCtr="0"/>
          <a:lstStyle>
            <a:lvl1pPr marL="341313" marR="0" lvl="0" indent="-138113" algn="l" rtl="0">
              <a:spcBef>
                <a:spcPts val="640"/>
              </a:spcBef>
              <a:spcAft>
                <a:spcPts val="0"/>
              </a:spcAft>
              <a:buClr>
                <a:schemeClr val="dk1"/>
              </a:buClr>
              <a:buFont typeface="PT Sans"/>
              <a:buChar char="•"/>
              <a:defRPr/>
            </a:lvl1pPr>
            <a:lvl2pPr marL="741363" marR="0" lvl="1" indent="-106362" algn="l" rtl="0">
              <a:spcBef>
                <a:spcPts val="560"/>
              </a:spcBef>
              <a:spcAft>
                <a:spcPts val="0"/>
              </a:spcAft>
              <a:buClr>
                <a:schemeClr val="dk1"/>
              </a:buClr>
              <a:buFont typeface="PT Sans"/>
              <a:buChar char="–"/>
              <a:defRPr/>
            </a:lvl2pPr>
            <a:lvl3pPr marL="1141413" marR="0" lvl="2" indent="-74612" algn="l" rtl="0">
              <a:spcBef>
                <a:spcPts val="480"/>
              </a:spcBef>
              <a:spcAft>
                <a:spcPts val="0"/>
              </a:spcAft>
              <a:buClr>
                <a:schemeClr val="dk1"/>
              </a:buClr>
              <a:buFont typeface="PT Sans"/>
              <a:buChar char="•"/>
              <a:defRPr/>
            </a:lvl3pPr>
            <a:lvl4pPr marL="1598613" marR="0" lvl="3" indent="-100012" algn="l" rtl="0">
              <a:spcBef>
                <a:spcPts val="400"/>
              </a:spcBef>
              <a:spcAft>
                <a:spcPts val="0"/>
              </a:spcAft>
              <a:buClr>
                <a:schemeClr val="dk1"/>
              </a:buClr>
              <a:buFont typeface="PT Sans"/>
              <a:buChar char="–"/>
              <a:defRPr/>
            </a:lvl4pPr>
            <a:lvl5pPr marL="2055813" marR="0" lvl="4" indent="-100013" algn="l" rtl="0">
              <a:spcBef>
                <a:spcPts val="400"/>
              </a:spcBef>
              <a:spcAft>
                <a:spcPts val="0"/>
              </a:spcAft>
              <a:buClr>
                <a:schemeClr val="dk1"/>
              </a:buClr>
              <a:buFont typeface="PT Sans"/>
              <a:buChar char="»"/>
              <a:defRPr/>
            </a:lvl5pPr>
            <a:lvl6pPr marL="2514450" marR="0" lvl="5" indent="-114150" algn="l" rtl="0">
              <a:spcBef>
                <a:spcPts val="400"/>
              </a:spcBef>
              <a:spcAft>
                <a:spcPts val="0"/>
              </a:spcAft>
              <a:buClr>
                <a:schemeClr val="dk1"/>
              </a:buClr>
              <a:buFont typeface="PT Sans"/>
              <a:buChar char="»"/>
              <a:defRPr/>
            </a:lvl6pPr>
            <a:lvl7pPr marL="2971622" marR="0" lvl="6" indent="-114121" algn="l" rtl="0">
              <a:spcBef>
                <a:spcPts val="400"/>
              </a:spcBef>
              <a:spcAft>
                <a:spcPts val="0"/>
              </a:spcAft>
              <a:buClr>
                <a:schemeClr val="dk1"/>
              </a:buClr>
              <a:buFont typeface="PT Sans"/>
              <a:buChar char="»"/>
              <a:defRPr/>
            </a:lvl7pPr>
            <a:lvl8pPr marL="3428795" marR="0" lvl="7" indent="-114094" algn="l" rtl="0">
              <a:spcBef>
                <a:spcPts val="400"/>
              </a:spcBef>
              <a:spcAft>
                <a:spcPts val="0"/>
              </a:spcAft>
              <a:buClr>
                <a:schemeClr val="dk1"/>
              </a:buClr>
              <a:buFont typeface="PT Sans"/>
              <a:buChar char="»"/>
              <a:defRPr/>
            </a:lvl8pPr>
            <a:lvl9pPr marL="3885967" marR="0" lvl="8" indent="-114067" algn="l" rtl="0">
              <a:spcBef>
                <a:spcPts val="400"/>
              </a:spcBef>
              <a:spcAft>
                <a:spcPts val="0"/>
              </a:spcAft>
              <a:buClr>
                <a:schemeClr val="dk1"/>
              </a:buClr>
              <a:buFont typeface="PT Sans"/>
              <a:buChar char="»"/>
              <a:defRPr/>
            </a:lvl9pPr>
          </a:lstStyle>
          <a:p>
            <a:endParaRPr/>
          </a:p>
        </p:txBody>
      </p:sp>
      <p:sp>
        <p:nvSpPr>
          <p:cNvPr id="15" name="Shape 15"/>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16" name="Shape 16"/>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17" name="Shape 17"/>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Home"/>
          <p:cNvPicPr preferRelativeResize="0"/>
          <p:nvPr/>
        </p:nvPicPr>
        <p:blipFill rotWithShape="1">
          <a:blip r:embed="rId13">
            <a:alphaModFix/>
          </a:blip>
          <a:srcRect/>
          <a:stretch/>
        </p:blipFill>
        <p:spPr>
          <a:xfrm>
            <a:off x="6934200" y="6445251"/>
            <a:ext cx="2176462" cy="384174"/>
          </a:xfrm>
          <a:prstGeom prst="rect">
            <a:avLst/>
          </a:prstGeom>
          <a:noFill/>
          <a:ln>
            <a:noFill/>
          </a:ln>
        </p:spPr>
      </p:pic>
      <p:pic>
        <p:nvPicPr>
          <p:cNvPr id="11" name="Shape 11" descr="forUC05_96"/>
          <p:cNvPicPr preferRelativeResize="0"/>
          <p:nvPr/>
        </p:nvPicPr>
        <p:blipFill rotWithShape="1">
          <a:blip r:embed="rId14">
            <a:alphaModFix/>
          </a:blip>
          <a:srcRect/>
          <a:stretch/>
        </p:blipFill>
        <p:spPr>
          <a:xfrm>
            <a:off x="1" y="0"/>
            <a:ext cx="2571749" cy="6858000"/>
          </a:xfrm>
          <a:prstGeom prst="rect">
            <a:avLst/>
          </a:prstGeom>
          <a:noFill/>
          <a:ln>
            <a:noFill/>
          </a:ln>
        </p:spPr>
      </p:pic>
      <p:sp>
        <p:nvSpPr>
          <p:cNvPr id="12" name="Shape 12"/>
          <p:cNvSpPr/>
          <p:nvPr/>
        </p:nvSpPr>
        <p:spPr>
          <a:xfrm>
            <a:off x="873126" y="5770564"/>
            <a:ext cx="1933574" cy="892174"/>
          </a:xfrm>
          <a:prstGeom prst="ellipse">
            <a:avLst/>
          </a:prstGeom>
          <a:solidFill>
            <a:schemeClr val="accent3"/>
          </a:solidFill>
          <a:ln w="25400" cap="flat" cmpd="sng">
            <a:solidFill>
              <a:schemeClr val="accent3"/>
            </a:solidFill>
            <a:prstDash val="solid"/>
            <a:round/>
            <a:headEnd type="none" w="med" len="med"/>
            <a:tailEnd type="none" w="med" len="med"/>
          </a:ln>
        </p:spPr>
        <p:txBody>
          <a:bodyPr lIns="42281" tIns="21131" rIns="42281" bIns="21131"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FFFFFF"/>
              </a:solidFill>
              <a:effectLst/>
              <a:uLnTx/>
              <a:uFillTx/>
              <a:latin typeface="PT Sans"/>
              <a:ea typeface="PT Sans"/>
              <a:cs typeface="PT Sans"/>
              <a:sym typeface="PT Sans"/>
            </a:endParaRPr>
          </a:p>
        </p:txBody>
      </p:sp>
      <p:sp>
        <p:nvSpPr>
          <p:cNvPr id="13" name="Shape 13"/>
          <p:cNvSpPr txBox="1">
            <a:spLocks noGrp="1"/>
          </p:cNvSpPr>
          <p:nvPr>
            <p:ph type="title"/>
          </p:nvPr>
        </p:nvSpPr>
        <p:spPr>
          <a:xfrm>
            <a:off x="914401" y="609600"/>
            <a:ext cx="8077199" cy="1143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173" marR="0" lvl="5" indent="-12673" algn="ctr" rtl="0">
              <a:spcBef>
                <a:spcPts val="0"/>
              </a:spcBef>
              <a:spcAft>
                <a:spcPts val="0"/>
              </a:spcAft>
              <a:defRPr/>
            </a:lvl6pPr>
            <a:lvl7pPr marL="914344" marR="0" lvl="6" indent="-12644" algn="ctr" rtl="0">
              <a:spcBef>
                <a:spcPts val="0"/>
              </a:spcBef>
              <a:spcAft>
                <a:spcPts val="0"/>
              </a:spcAft>
              <a:defRPr/>
            </a:lvl7pPr>
            <a:lvl8pPr marL="1371518" marR="0" lvl="7" indent="-12618" algn="ctr" rtl="0">
              <a:spcBef>
                <a:spcPts val="0"/>
              </a:spcBef>
              <a:spcAft>
                <a:spcPts val="0"/>
              </a:spcAft>
              <a:defRPr/>
            </a:lvl8pPr>
            <a:lvl9pPr marL="1828691" marR="0" lvl="8" indent="-12591" algn="ctr" rtl="0">
              <a:spcBef>
                <a:spcPts val="0"/>
              </a:spcBef>
              <a:spcAft>
                <a:spcPts val="0"/>
              </a:spcAft>
              <a:defRPr/>
            </a:lvl9pPr>
          </a:lstStyle>
          <a:p>
            <a:endParaRPr/>
          </a:p>
        </p:txBody>
      </p:sp>
      <p:sp>
        <p:nvSpPr>
          <p:cNvPr id="14" name="Shape 14"/>
          <p:cNvSpPr txBox="1">
            <a:spLocks noGrp="1"/>
          </p:cNvSpPr>
          <p:nvPr>
            <p:ph type="body" idx="1"/>
          </p:nvPr>
        </p:nvSpPr>
        <p:spPr>
          <a:xfrm>
            <a:off x="914401" y="1935165"/>
            <a:ext cx="8077199" cy="3551236"/>
          </a:xfrm>
          <a:prstGeom prst="rect">
            <a:avLst/>
          </a:prstGeom>
          <a:noFill/>
          <a:ln>
            <a:noFill/>
          </a:ln>
        </p:spPr>
        <p:txBody>
          <a:bodyPr lIns="91425" tIns="91425" rIns="91425" bIns="91425" anchor="t" anchorCtr="0"/>
          <a:lstStyle>
            <a:lvl1pPr marL="341313" marR="0" lvl="0" indent="-138113" algn="l" rtl="0">
              <a:spcBef>
                <a:spcPts val="640"/>
              </a:spcBef>
              <a:spcAft>
                <a:spcPts val="0"/>
              </a:spcAft>
              <a:buClr>
                <a:schemeClr val="dk1"/>
              </a:buClr>
              <a:buFont typeface="PT Sans"/>
              <a:buChar char="•"/>
              <a:defRPr/>
            </a:lvl1pPr>
            <a:lvl2pPr marL="741363" marR="0" lvl="1" indent="-106362" algn="l" rtl="0">
              <a:spcBef>
                <a:spcPts val="560"/>
              </a:spcBef>
              <a:spcAft>
                <a:spcPts val="0"/>
              </a:spcAft>
              <a:buClr>
                <a:schemeClr val="dk1"/>
              </a:buClr>
              <a:buFont typeface="PT Sans"/>
              <a:buChar char="–"/>
              <a:defRPr/>
            </a:lvl2pPr>
            <a:lvl3pPr marL="1141413" marR="0" lvl="2" indent="-74612" algn="l" rtl="0">
              <a:spcBef>
                <a:spcPts val="480"/>
              </a:spcBef>
              <a:spcAft>
                <a:spcPts val="0"/>
              </a:spcAft>
              <a:buClr>
                <a:schemeClr val="dk1"/>
              </a:buClr>
              <a:buFont typeface="PT Sans"/>
              <a:buChar char="•"/>
              <a:defRPr/>
            </a:lvl3pPr>
            <a:lvl4pPr marL="1598613" marR="0" lvl="3" indent="-100012" algn="l" rtl="0">
              <a:spcBef>
                <a:spcPts val="400"/>
              </a:spcBef>
              <a:spcAft>
                <a:spcPts val="0"/>
              </a:spcAft>
              <a:buClr>
                <a:schemeClr val="dk1"/>
              </a:buClr>
              <a:buFont typeface="PT Sans"/>
              <a:buChar char="–"/>
              <a:defRPr/>
            </a:lvl4pPr>
            <a:lvl5pPr marL="2055813" marR="0" lvl="4" indent="-100013" algn="l" rtl="0">
              <a:spcBef>
                <a:spcPts val="400"/>
              </a:spcBef>
              <a:spcAft>
                <a:spcPts val="0"/>
              </a:spcAft>
              <a:buClr>
                <a:schemeClr val="dk1"/>
              </a:buClr>
              <a:buFont typeface="PT Sans"/>
              <a:buChar char="»"/>
              <a:defRPr/>
            </a:lvl5pPr>
            <a:lvl6pPr marL="2514450" marR="0" lvl="5" indent="-114150" algn="l" rtl="0">
              <a:spcBef>
                <a:spcPts val="400"/>
              </a:spcBef>
              <a:spcAft>
                <a:spcPts val="0"/>
              </a:spcAft>
              <a:buClr>
                <a:schemeClr val="dk1"/>
              </a:buClr>
              <a:buFont typeface="PT Sans"/>
              <a:buChar char="»"/>
              <a:defRPr/>
            </a:lvl6pPr>
            <a:lvl7pPr marL="2971622" marR="0" lvl="6" indent="-114121" algn="l" rtl="0">
              <a:spcBef>
                <a:spcPts val="400"/>
              </a:spcBef>
              <a:spcAft>
                <a:spcPts val="0"/>
              </a:spcAft>
              <a:buClr>
                <a:schemeClr val="dk1"/>
              </a:buClr>
              <a:buFont typeface="PT Sans"/>
              <a:buChar char="»"/>
              <a:defRPr/>
            </a:lvl7pPr>
            <a:lvl8pPr marL="3428795" marR="0" lvl="7" indent="-114094" algn="l" rtl="0">
              <a:spcBef>
                <a:spcPts val="400"/>
              </a:spcBef>
              <a:spcAft>
                <a:spcPts val="0"/>
              </a:spcAft>
              <a:buClr>
                <a:schemeClr val="dk1"/>
              </a:buClr>
              <a:buFont typeface="PT Sans"/>
              <a:buChar char="»"/>
              <a:defRPr/>
            </a:lvl8pPr>
            <a:lvl9pPr marL="3885967" marR="0" lvl="8" indent="-114067" algn="l" rtl="0">
              <a:spcBef>
                <a:spcPts val="400"/>
              </a:spcBef>
              <a:spcAft>
                <a:spcPts val="0"/>
              </a:spcAft>
              <a:buClr>
                <a:schemeClr val="dk1"/>
              </a:buClr>
              <a:buFont typeface="PT Sans"/>
              <a:buChar char="»"/>
              <a:defRPr/>
            </a:lvl9pPr>
          </a:lstStyle>
          <a:p>
            <a:endParaRPr/>
          </a:p>
        </p:txBody>
      </p:sp>
      <p:sp>
        <p:nvSpPr>
          <p:cNvPr id="15" name="Shape 15"/>
          <p:cNvSpPr txBox="1">
            <a:spLocks noGrp="1"/>
          </p:cNvSpPr>
          <p:nvPr>
            <p:ph type="dt" idx="10"/>
          </p:nvPr>
        </p:nvSpPr>
        <p:spPr>
          <a:xfrm>
            <a:off x="2819400" y="6245227"/>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16" name="Shape 16"/>
          <p:cNvSpPr txBox="1">
            <a:spLocks noGrp="1"/>
          </p:cNvSpPr>
          <p:nvPr>
            <p:ph type="ftr" idx="11"/>
          </p:nvPr>
        </p:nvSpPr>
        <p:spPr>
          <a:xfrm>
            <a:off x="4572001" y="6245227"/>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342880" marR="0" lvl="1" indent="-9505" algn="l" rtl="0">
              <a:spcBef>
                <a:spcPts val="0"/>
              </a:spcBef>
              <a:defRPr/>
            </a:lvl2pPr>
            <a:lvl3pPr marL="685758" marR="0" lvl="2" indent="-9483" algn="l" rtl="0">
              <a:spcBef>
                <a:spcPts val="0"/>
              </a:spcBef>
              <a:defRPr/>
            </a:lvl3pPr>
            <a:lvl4pPr marL="1028639" marR="0" lvl="3" indent="-9464" algn="l" rtl="0">
              <a:spcBef>
                <a:spcPts val="0"/>
              </a:spcBef>
              <a:defRPr/>
            </a:lvl4pPr>
            <a:lvl5pPr marL="1371518" marR="0" lvl="4" indent="-9443" algn="l" rtl="0">
              <a:spcBef>
                <a:spcPts val="0"/>
              </a:spcBef>
              <a:defRPr/>
            </a:lvl5pPr>
            <a:lvl6pPr marL="1714397" marR="0" lvl="5" indent="-9422" algn="l" rtl="0">
              <a:spcBef>
                <a:spcPts val="0"/>
              </a:spcBef>
              <a:defRPr/>
            </a:lvl6pPr>
            <a:lvl7pPr marL="2057277" marR="0" lvl="6" indent="-9402" algn="l" rtl="0">
              <a:spcBef>
                <a:spcPts val="0"/>
              </a:spcBef>
              <a:defRPr/>
            </a:lvl7pPr>
            <a:lvl8pPr marL="2400157" marR="0" lvl="7" indent="-9381" algn="l" rtl="0">
              <a:spcBef>
                <a:spcPts val="0"/>
              </a:spcBef>
              <a:defRPr/>
            </a:lvl8pPr>
            <a:lvl9pPr marL="2743036" marR="0" lvl="8" indent="-9361" algn="l" rtl="0">
              <a:spcBef>
                <a:spcPts val="0"/>
              </a:spcBef>
              <a:defRPr/>
            </a:lvl9pPr>
          </a:lstStyle>
          <a:p>
            <a:pPr defTabSz="685800"/>
            <a:endParaRPr lang="en-US" sz="1050"/>
          </a:p>
        </p:txBody>
      </p:sp>
      <p:sp>
        <p:nvSpPr>
          <p:cNvPr id="17" name="Shape 17"/>
          <p:cNvSpPr txBox="1">
            <a:spLocks noGrp="1"/>
          </p:cNvSpPr>
          <p:nvPr>
            <p:ph type="sldNum" idx="12"/>
          </p:nvPr>
        </p:nvSpPr>
        <p:spPr>
          <a:xfrm>
            <a:off x="7239000" y="6245227"/>
            <a:ext cx="1447800" cy="476249"/>
          </a:xfrm>
          <a:prstGeom prst="rect">
            <a:avLst/>
          </a:prstGeom>
          <a:noFill/>
          <a:ln>
            <a:noFill/>
          </a:ln>
        </p:spPr>
        <p:txBody>
          <a:bodyPr lIns="91425" tIns="45700" rIns="91425" bIns="45700" anchor="t" anchorCtr="0">
            <a:noAutofit/>
          </a:bodyPr>
          <a:lstStyle/>
          <a:p>
            <a:pPr algn="r" defTabSz="685800">
              <a:buSzPct val="25000"/>
            </a:pPr>
            <a:fld id="{00000000-1234-1234-1234-123412341234}" type="slidenum">
              <a:rPr lang="en-US" sz="1050" smtClean="0"/>
              <a:pPr algn="r" defTabSz="685800">
                <a:buSzPct val="25000"/>
              </a:pPr>
              <a:t>‹#›</a:t>
            </a:fld>
            <a:endParaRPr lang="en-US" sz="1050"/>
          </a:p>
        </p:txBody>
      </p:sp>
    </p:spTree>
    <p:extLst>
      <p:ext uri="{BB962C8B-B14F-4D97-AF65-F5344CB8AC3E}">
        <p14:creationId xmlns:p14="http://schemas.microsoft.com/office/powerpoint/2010/main" val="4211592496"/>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www.uc.edu/sg/who-is-sg/mentorship-program.html"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hyperlink" Target="mailto:stonec5@mail.uc.edu" TargetMode="Externa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tribunal.uc.edu/careerfair/students.php?sub=companies&amp;ref=students"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hyperlink" Target="http://tribunal.uc.edu/careerfair/students.php?sub=events&amp;ref=studen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tribunal.uc.edu/careerfair/students/resume_review"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roescaj@mail.uc.edu" TargetMode="External"/><Relationship Id="rId2" Type="http://schemas.openxmlformats.org/officeDocument/2006/relationships/hyperlink" Target="mailto:sowersdd@mail.uc.edu" TargetMode="Externa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hyperlink" Target="mailto:cadenagr@mail.uc.edu" TargetMode="Externa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hyperlink" Target="http://tribunal.uc.edu/meeting-minutes" TargetMode="Externa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stoenc5@mail.uc.edu"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ctrTitle"/>
          </p:nvPr>
        </p:nvSpPr>
        <p:spPr>
          <a:xfrm>
            <a:off x="520700" y="2102497"/>
            <a:ext cx="8623299" cy="99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dirty="0" smtClean="0">
                <a:solidFill>
                  <a:schemeClr val="dk2"/>
                </a:solidFill>
                <a:latin typeface="PT Sans"/>
                <a:ea typeface="PT Sans"/>
                <a:cs typeface="PT Sans"/>
                <a:sym typeface="PT Sans"/>
              </a:rPr>
              <a:t>CEAS Tribunal</a:t>
            </a:r>
            <a:endParaRPr lang="en-US" sz="4000" b="1" i="0" u="none" strike="noStrike" cap="none" dirty="0">
              <a:solidFill>
                <a:schemeClr val="dk2"/>
              </a:solidFill>
              <a:latin typeface="PT Sans"/>
              <a:ea typeface="PT Sans"/>
              <a:cs typeface="PT Sans"/>
              <a:sym typeface="PT Sans"/>
            </a:endParaRPr>
          </a:p>
        </p:txBody>
      </p:sp>
      <p:sp>
        <p:nvSpPr>
          <p:cNvPr id="242" name="Shape 242"/>
          <p:cNvSpPr txBox="1"/>
          <p:nvPr/>
        </p:nvSpPr>
        <p:spPr>
          <a:xfrm>
            <a:off x="533400" y="4112457"/>
            <a:ext cx="8610599" cy="9905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4000" dirty="0" smtClean="0">
                <a:solidFill>
                  <a:schemeClr val="dk2"/>
                </a:solidFill>
                <a:latin typeface="PT Sans"/>
                <a:ea typeface="PT Sans"/>
                <a:cs typeface="PT Sans"/>
                <a:sym typeface="PT Sans"/>
              </a:rPr>
              <a:t>General Meeting</a:t>
            </a:r>
          </a:p>
          <a:p>
            <a:pPr marL="0" marR="0" lvl="0" indent="0" algn="ctr" rtl="0">
              <a:spcBef>
                <a:spcPts val="0"/>
              </a:spcBef>
              <a:buSzPct val="25000"/>
              <a:buNone/>
            </a:pPr>
            <a:r>
              <a:rPr lang="en-US" sz="4000" dirty="0" smtClean="0">
                <a:solidFill>
                  <a:schemeClr val="dk2"/>
                </a:solidFill>
                <a:latin typeface="PT Sans"/>
                <a:ea typeface="PT Sans"/>
                <a:cs typeface="PT Sans"/>
                <a:sym typeface="PT Sans"/>
              </a:rPr>
              <a:t>August 21, 2017</a:t>
            </a:r>
            <a:endParaRPr lang="en-US" sz="4000" dirty="0">
              <a:solidFill>
                <a:schemeClr val="dk2"/>
              </a:solidFill>
              <a:latin typeface="PT Sans"/>
              <a:ea typeface="PT Sans"/>
              <a:cs typeface="PT Sans"/>
              <a:sym typeface="PT Sans"/>
            </a:endParaRPr>
          </a:p>
        </p:txBody>
      </p:sp>
      <p:sp>
        <p:nvSpPr>
          <p:cNvPr id="2" name="TextBox 1"/>
          <p:cNvSpPr txBox="1"/>
          <p:nvPr/>
        </p:nvSpPr>
        <p:spPr>
          <a:xfrm>
            <a:off x="1252022" y="5569942"/>
            <a:ext cx="7160654" cy="646331"/>
          </a:xfrm>
          <a:prstGeom prst="rect">
            <a:avLst/>
          </a:prstGeom>
          <a:noFill/>
        </p:spPr>
        <p:txBody>
          <a:bodyPr wrap="square" rtlCol="0">
            <a:spAutoFit/>
          </a:bodyPr>
          <a:lstStyle/>
          <a:p>
            <a:pPr algn="ctr"/>
            <a:r>
              <a:rPr lang="en-US" sz="1800" b="1" dirty="0" smtClean="0"/>
              <a:t>Sign in on the laptops on the front of the room and then feel free to grab pizza!</a:t>
            </a:r>
            <a:endParaRPr lang="en-US"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ctrTitle"/>
          </p:nvPr>
        </p:nvSpPr>
        <p:spPr>
          <a:xfrm>
            <a:off x="1533526" y="857251"/>
            <a:ext cx="6467474" cy="742949"/>
          </a:xfrm>
          <a:prstGeom prst="rect">
            <a:avLst/>
          </a:prstGeom>
          <a:noFill/>
          <a:ln>
            <a:noFill/>
          </a:ln>
        </p:spPr>
        <p:txBody>
          <a:bodyPr lIns="68569" tIns="34275" rIns="68569" bIns="34275" anchor="ctr" anchorCtr="0">
            <a:noAutofit/>
          </a:bodyPr>
          <a:lstStyle/>
          <a:p>
            <a:pPr>
              <a:buSzPct val="25000"/>
            </a:pPr>
            <a:r>
              <a:rPr lang="en-US" sz="4400" b="1" dirty="0" smtClean="0">
                <a:solidFill>
                  <a:schemeClr val="dk2"/>
                </a:solidFill>
                <a:latin typeface="PT Sans"/>
                <a:ea typeface="PT Sans"/>
                <a:cs typeface="PT Sans"/>
                <a:sym typeface="PT Sans"/>
              </a:rPr>
              <a:t>Chief of Staff</a:t>
            </a:r>
            <a:endParaRPr lang="en-US" sz="4400" b="1" dirty="0">
              <a:solidFill>
                <a:schemeClr val="dk2"/>
              </a:solidFill>
              <a:latin typeface="PT Sans"/>
              <a:ea typeface="PT Sans"/>
              <a:cs typeface="PT Sans"/>
              <a:sym typeface="PT Sans"/>
            </a:endParaRPr>
          </a:p>
        </p:txBody>
      </p:sp>
      <p:sp>
        <p:nvSpPr>
          <p:cNvPr id="4" name="TextBox 3">
            <a:extLst>
              <a:ext uri="{FF2B5EF4-FFF2-40B4-BE49-F238E27FC236}">
                <a16:creationId xmlns:a16="http://schemas.microsoft.com/office/drawing/2014/main" xmlns="" id="{4773C846-D33F-461B-A8ED-9F87B4CCD4E6}"/>
              </a:ext>
            </a:extLst>
          </p:cNvPr>
          <p:cNvSpPr txBox="1"/>
          <p:nvPr/>
        </p:nvSpPr>
        <p:spPr>
          <a:xfrm>
            <a:off x="7328030" y="210825"/>
            <a:ext cx="1721498" cy="415498"/>
          </a:xfrm>
          <a:prstGeom prst="rect">
            <a:avLst/>
          </a:prstGeom>
          <a:noFill/>
        </p:spPr>
        <p:txBody>
          <a:bodyPr wrap="square" rtlCol="0">
            <a:spAutoFit/>
          </a:bodyPr>
          <a:lstStyle/>
          <a:p>
            <a:pPr defTabSz="685800"/>
            <a:r>
              <a:rPr lang="en-US" sz="1050" dirty="0" smtClean="0"/>
              <a:t>Ashley Ramsey</a:t>
            </a:r>
          </a:p>
          <a:p>
            <a:pPr defTabSz="685800"/>
            <a:r>
              <a:rPr lang="en-US" sz="1050" dirty="0" smtClean="0"/>
              <a:t>ramseya3@mail.uc.edu</a:t>
            </a:r>
            <a:endParaRPr lang="en-US" sz="1050" dirty="0"/>
          </a:p>
        </p:txBody>
      </p:sp>
      <p:sp>
        <p:nvSpPr>
          <p:cNvPr id="5" name="TextBox 4">
            <a:extLst>
              <a:ext uri="{FF2B5EF4-FFF2-40B4-BE49-F238E27FC236}">
                <a16:creationId xmlns:a16="http://schemas.microsoft.com/office/drawing/2014/main" xmlns="" id="{A9045277-F3D4-4AE3-B10D-F6B744458475}"/>
              </a:ext>
            </a:extLst>
          </p:cNvPr>
          <p:cNvSpPr txBox="1"/>
          <p:nvPr/>
        </p:nvSpPr>
        <p:spPr>
          <a:xfrm>
            <a:off x="1259575" y="1830976"/>
            <a:ext cx="6997959" cy="3901068"/>
          </a:xfrm>
          <a:prstGeom prst="rect">
            <a:avLst/>
          </a:prstGeom>
          <a:noFill/>
        </p:spPr>
        <p:txBody>
          <a:bodyPr wrap="square" rtlCol="0">
            <a:spAutoFit/>
          </a:bodyPr>
          <a:lstStyle/>
          <a:p>
            <a:pPr marL="257175" indent="-257175" defTabSz="685800">
              <a:lnSpc>
                <a:spcPts val="2700"/>
              </a:lnSpc>
              <a:buFont typeface="Arial" panose="020B0604020202020204" pitchFamily="34" charset="0"/>
              <a:buChar char="•"/>
            </a:pPr>
            <a:r>
              <a:rPr lang="en-US" sz="2400" dirty="0"/>
              <a:t>Responsible for </a:t>
            </a:r>
            <a:r>
              <a:rPr lang="en-US" sz="2400" dirty="0" smtClean="0"/>
              <a:t>five committees:</a:t>
            </a:r>
            <a:endParaRPr lang="en-US" sz="2400" dirty="0"/>
          </a:p>
          <a:p>
            <a:pPr marL="597694" lvl="1" indent="-257175" defTabSz="685800">
              <a:lnSpc>
                <a:spcPts val="2700"/>
              </a:lnSpc>
              <a:buFont typeface="Arial" panose="020B0604020202020204" pitchFamily="34" charset="0"/>
              <a:buChar char="•"/>
            </a:pPr>
            <a:r>
              <a:rPr lang="en-US" sz="2400" dirty="0" smtClean="0"/>
              <a:t>Technology</a:t>
            </a:r>
          </a:p>
          <a:p>
            <a:pPr marL="597694" lvl="1" indent="-257175" defTabSz="685800">
              <a:lnSpc>
                <a:spcPts val="2700"/>
              </a:lnSpc>
              <a:buFont typeface="Arial" panose="020B0604020202020204" pitchFamily="34" charset="0"/>
              <a:buChar char="•"/>
            </a:pPr>
            <a:r>
              <a:rPr lang="en-US" sz="2400" dirty="0" smtClean="0"/>
              <a:t>Mentorship</a:t>
            </a:r>
          </a:p>
          <a:p>
            <a:pPr marL="597694" lvl="1" indent="-257175" defTabSz="685800">
              <a:lnSpc>
                <a:spcPts val="2700"/>
              </a:lnSpc>
              <a:buFont typeface="Arial" panose="020B0604020202020204" pitchFamily="34" charset="0"/>
              <a:buChar char="•"/>
            </a:pPr>
            <a:r>
              <a:rPr lang="en-US" sz="2400" dirty="0" smtClean="0"/>
              <a:t>Communications</a:t>
            </a:r>
          </a:p>
          <a:p>
            <a:pPr marL="597694" lvl="1" indent="-257175" defTabSz="685800">
              <a:lnSpc>
                <a:spcPts val="2700"/>
              </a:lnSpc>
              <a:buFont typeface="Arial" panose="020B0604020202020204" pitchFamily="34" charset="0"/>
              <a:buChar char="•"/>
            </a:pPr>
            <a:r>
              <a:rPr lang="en-US" sz="2400" dirty="0" smtClean="0"/>
              <a:t>Innovation</a:t>
            </a:r>
          </a:p>
          <a:p>
            <a:pPr marL="597694" lvl="1" indent="-257175" defTabSz="685800">
              <a:lnSpc>
                <a:spcPts val="2700"/>
              </a:lnSpc>
              <a:buFont typeface="Arial" panose="020B0604020202020204" pitchFamily="34" charset="0"/>
              <a:buChar char="•"/>
            </a:pPr>
            <a:r>
              <a:rPr lang="en-US" sz="2400" dirty="0" smtClean="0"/>
              <a:t>Secretary</a:t>
            </a:r>
          </a:p>
          <a:p>
            <a:pPr marL="597694" lvl="1" indent="-257175" defTabSz="685800">
              <a:lnSpc>
                <a:spcPts val="2700"/>
              </a:lnSpc>
              <a:buFont typeface="Arial" panose="020B0604020202020204" pitchFamily="34" charset="0"/>
              <a:buChar char="•"/>
            </a:pPr>
            <a:endParaRPr lang="en-US" sz="2400" dirty="0"/>
          </a:p>
          <a:p>
            <a:pPr marL="258366" indent="-257175" defTabSz="685800">
              <a:lnSpc>
                <a:spcPts val="2700"/>
              </a:lnSpc>
              <a:buFont typeface="Arial" panose="020B0604020202020204" pitchFamily="34" charset="0"/>
              <a:buChar char="•"/>
            </a:pPr>
            <a:r>
              <a:rPr lang="en-US" sz="2400" dirty="0"/>
              <a:t>In charge of </a:t>
            </a:r>
            <a:r>
              <a:rPr lang="en-US" sz="2400" dirty="0" smtClean="0"/>
              <a:t>supporting the operations of these five committees and helping out wherever possible</a:t>
            </a:r>
            <a:endParaRPr lang="en-US" sz="2400" dirty="0"/>
          </a:p>
          <a:p>
            <a:pPr marL="1191" defTabSz="685800">
              <a:lnSpc>
                <a:spcPts val="2700"/>
              </a:lnSpc>
            </a:pPr>
            <a:endParaRPr lang="en-US" sz="2400" dirty="0"/>
          </a:p>
        </p:txBody>
      </p:sp>
    </p:spTree>
    <p:extLst>
      <p:ext uri="{BB962C8B-B14F-4D97-AF65-F5344CB8AC3E}">
        <p14:creationId xmlns:p14="http://schemas.microsoft.com/office/powerpoint/2010/main" val="1434970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024675" y="454233"/>
            <a:ext cx="7696200" cy="1143300"/>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 sz="4400" b="1">
                <a:solidFill>
                  <a:schemeClr val="dk1"/>
                </a:solidFill>
                <a:latin typeface="PT Sans"/>
                <a:ea typeface="PT Sans"/>
                <a:cs typeface="PT Sans"/>
                <a:sym typeface="PT Sans"/>
              </a:rPr>
              <a:t>Treasurer</a:t>
            </a:r>
          </a:p>
        </p:txBody>
      </p:sp>
      <p:sp>
        <p:nvSpPr>
          <p:cNvPr id="154" name="Shape 154"/>
          <p:cNvSpPr txBox="1">
            <a:spLocks noGrp="1"/>
          </p:cNvSpPr>
          <p:nvPr>
            <p:ph type="body" idx="1"/>
          </p:nvPr>
        </p:nvSpPr>
        <p:spPr>
          <a:xfrm>
            <a:off x="1024674" y="1597525"/>
            <a:ext cx="8119275" cy="3888900"/>
          </a:xfrm>
          <a:prstGeom prst="rect">
            <a:avLst/>
          </a:prstGeom>
        </p:spPr>
        <p:txBody>
          <a:bodyPr lIns="91425" tIns="91425" rIns="91425" bIns="91425" anchor="t" anchorCtr="0">
            <a:noAutofit/>
          </a:bodyPr>
          <a:lstStyle/>
          <a:p>
            <a:pPr marL="457200" lvl="0" indent="-457200" algn="l" rtl="0">
              <a:spcBef>
                <a:spcPts val="0"/>
              </a:spcBef>
              <a:buClr>
                <a:schemeClr val="dk1"/>
              </a:buClr>
              <a:buSzPct val="100000"/>
              <a:buFont typeface="Calibri"/>
            </a:pPr>
            <a:r>
              <a:rPr lang="en" sz="3600" dirty="0">
                <a:solidFill>
                  <a:schemeClr val="dk1"/>
                </a:solidFill>
                <a:latin typeface="Calibri"/>
                <a:ea typeface="Calibri"/>
                <a:cs typeface="Calibri"/>
                <a:sym typeface="Calibri"/>
              </a:rPr>
              <a:t>Manage funds for Tribunal</a:t>
            </a:r>
          </a:p>
          <a:p>
            <a:pPr marL="457200" lvl="0" indent="-457200" algn="l" rtl="0">
              <a:spcBef>
                <a:spcPts val="0"/>
              </a:spcBef>
              <a:buClr>
                <a:schemeClr val="dk1"/>
              </a:buClr>
              <a:buSzPct val="100000"/>
              <a:buFont typeface="Calibri"/>
            </a:pPr>
            <a:r>
              <a:rPr lang="en" sz="3600" dirty="0">
                <a:solidFill>
                  <a:schemeClr val="dk1"/>
                </a:solidFill>
                <a:latin typeface="Calibri"/>
                <a:ea typeface="Calibri"/>
                <a:cs typeface="Calibri"/>
                <a:sym typeface="Calibri"/>
              </a:rPr>
              <a:t>Responsible for reimbursements</a:t>
            </a:r>
          </a:p>
          <a:p>
            <a:pPr marL="457200" lvl="0" indent="-457200" algn="l" rtl="0">
              <a:spcBef>
                <a:spcPts val="0"/>
              </a:spcBef>
              <a:buClr>
                <a:schemeClr val="dk1"/>
              </a:buClr>
              <a:buSzPct val="100000"/>
              <a:buFont typeface="Calibri"/>
            </a:pPr>
            <a:r>
              <a:rPr lang="en" sz="3600" dirty="0">
                <a:solidFill>
                  <a:schemeClr val="dk1"/>
                </a:solidFill>
                <a:latin typeface="Calibri"/>
                <a:ea typeface="Calibri"/>
                <a:cs typeface="Calibri"/>
                <a:sym typeface="Calibri"/>
              </a:rPr>
              <a:t>Contact me with any questions regarding the budget</a:t>
            </a:r>
          </a:p>
        </p:txBody>
      </p:sp>
      <p:sp>
        <p:nvSpPr>
          <p:cNvPr id="155" name="Shape 155"/>
          <p:cNvSpPr txBox="1"/>
          <p:nvPr/>
        </p:nvSpPr>
        <p:spPr>
          <a:xfrm>
            <a:off x="6893900" y="76200"/>
            <a:ext cx="2250000" cy="819300"/>
          </a:xfrm>
          <a:prstGeom prst="rect">
            <a:avLst/>
          </a:prstGeom>
          <a:noFill/>
          <a:ln>
            <a:noFill/>
          </a:ln>
        </p:spPr>
        <p:txBody>
          <a:bodyPr lIns="91425" tIns="91425" rIns="91425" bIns="91425" anchor="ctr" anchorCtr="0">
            <a:noAutofit/>
          </a:bodyPr>
          <a:lstStyle/>
          <a:p>
            <a:pPr lvl="0" rtl="0">
              <a:spcBef>
                <a:spcPts val="0"/>
              </a:spcBef>
              <a:buNone/>
            </a:pPr>
            <a:r>
              <a:rPr lang="en" sz="1600" b="1" u="sng">
                <a:solidFill>
                  <a:schemeClr val="dk1"/>
                </a:solidFill>
                <a:latin typeface="PT Sans"/>
                <a:ea typeface="PT Sans"/>
                <a:cs typeface="PT Sans"/>
                <a:sym typeface="PT Sans"/>
              </a:rPr>
              <a:t>Officers:</a:t>
            </a:r>
          </a:p>
          <a:p>
            <a:pPr lvl="0" rtl="0">
              <a:spcBef>
                <a:spcPts val="0"/>
              </a:spcBef>
              <a:buNone/>
            </a:pPr>
            <a:r>
              <a:rPr lang="en" sz="1600">
                <a:solidFill>
                  <a:schemeClr val="dk1"/>
                </a:solidFill>
                <a:latin typeface="PT Sans"/>
                <a:ea typeface="PT Sans"/>
                <a:cs typeface="PT Sans"/>
                <a:sym typeface="PT Sans"/>
              </a:rPr>
              <a:t>Alex Branscome</a:t>
            </a:r>
          </a:p>
          <a:p>
            <a:pPr lvl="0" rtl="0">
              <a:spcBef>
                <a:spcPts val="0"/>
              </a:spcBef>
              <a:buNone/>
            </a:pPr>
            <a:r>
              <a:rPr lang="en" sz="1600">
                <a:solidFill>
                  <a:schemeClr val="dk1"/>
                </a:solidFill>
                <a:latin typeface="PT Sans"/>
                <a:ea typeface="PT Sans"/>
                <a:cs typeface="PT Sans"/>
                <a:sym typeface="PT Sans"/>
              </a:rPr>
              <a:t>branscar@mail.uc.edu</a:t>
            </a:r>
          </a:p>
        </p:txBody>
      </p:sp>
      <p:pic>
        <p:nvPicPr>
          <p:cNvPr id="156" name="Shape 156" descr="Cash money.jpg"/>
          <p:cNvPicPr preferRelativeResize="0"/>
          <p:nvPr/>
        </p:nvPicPr>
        <p:blipFill>
          <a:blip r:embed="rId3">
            <a:alphaModFix/>
          </a:blip>
          <a:stretch>
            <a:fillRect/>
          </a:stretch>
        </p:blipFill>
        <p:spPr>
          <a:xfrm>
            <a:off x="3225386" y="4127780"/>
            <a:ext cx="3294777" cy="2151100"/>
          </a:xfrm>
          <a:prstGeom prst="rect">
            <a:avLst/>
          </a:prstGeom>
          <a:noFill/>
          <a:ln>
            <a:noFill/>
          </a:ln>
        </p:spPr>
      </p:pic>
    </p:spTree>
    <p:extLst>
      <p:ext uri="{BB962C8B-B14F-4D97-AF65-F5344CB8AC3E}">
        <p14:creationId xmlns:p14="http://schemas.microsoft.com/office/powerpoint/2010/main" val="925074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031050" y="461683"/>
            <a:ext cx="7696200" cy="1143300"/>
          </a:xfrm>
          <a:prstGeom prst="rect">
            <a:avLst/>
          </a:prstGeom>
        </p:spPr>
        <p:txBody>
          <a:bodyPr lIns="91425" tIns="91425" rIns="91425" bIns="91425" anchor="ctr" anchorCtr="0">
            <a:noAutofit/>
          </a:bodyPr>
          <a:lstStyle/>
          <a:p>
            <a:pPr lvl="0" rtl="0">
              <a:spcBef>
                <a:spcPts val="0"/>
              </a:spcBef>
              <a:buNone/>
            </a:pPr>
            <a:r>
              <a:rPr lang="en" sz="4400" b="1" dirty="0">
                <a:latin typeface="PT Sans"/>
                <a:ea typeface="PT Sans"/>
                <a:cs typeface="PT Sans"/>
                <a:sym typeface="PT Sans"/>
              </a:rPr>
              <a:t>Senator Report</a:t>
            </a:r>
          </a:p>
        </p:txBody>
      </p:sp>
      <p:sp>
        <p:nvSpPr>
          <p:cNvPr id="133" name="Shape 133"/>
          <p:cNvSpPr txBox="1">
            <a:spLocks noGrp="1"/>
          </p:cNvSpPr>
          <p:nvPr>
            <p:ph type="body" idx="1"/>
          </p:nvPr>
        </p:nvSpPr>
        <p:spPr>
          <a:xfrm>
            <a:off x="1031050" y="1285449"/>
            <a:ext cx="7696200" cy="3919200"/>
          </a:xfrm>
          <a:prstGeom prst="rect">
            <a:avLst/>
          </a:prstGeom>
        </p:spPr>
        <p:txBody>
          <a:bodyPr lIns="91425" tIns="91425" rIns="91425" bIns="91425" anchor="t" anchorCtr="0">
            <a:noAutofit/>
          </a:bodyPr>
          <a:lstStyle/>
          <a:p>
            <a:pPr lvl="0" rtl="0">
              <a:spcBef>
                <a:spcPts val="0"/>
              </a:spcBef>
              <a:buNone/>
            </a:pPr>
            <a:r>
              <a:rPr lang="en" sz="3200" b="1" u="sng" dirty="0">
                <a:latin typeface="Calibri"/>
                <a:ea typeface="Calibri"/>
                <a:cs typeface="Calibri"/>
                <a:sym typeface="Calibri"/>
              </a:rPr>
              <a:t>This summer in SG:</a:t>
            </a:r>
          </a:p>
          <a:p>
            <a:pPr marL="457200" marR="0" lvl="0" indent="-406400" algn="l" rtl="0">
              <a:lnSpc>
                <a:spcPct val="100000"/>
              </a:lnSpc>
              <a:spcBef>
                <a:spcPts val="640"/>
              </a:spcBef>
              <a:spcAft>
                <a:spcPts val="0"/>
              </a:spcAft>
              <a:buClr>
                <a:schemeClr val="dk1"/>
              </a:buClr>
              <a:buSzPct val="100000"/>
              <a:buFont typeface="Calibri"/>
            </a:pPr>
            <a:r>
              <a:rPr lang="en" sz="2800" dirty="0">
                <a:latin typeface="Calibri"/>
                <a:ea typeface="Calibri"/>
                <a:cs typeface="Calibri"/>
                <a:sym typeface="Calibri"/>
              </a:rPr>
              <a:t>Weekend retreat in Columbus</a:t>
            </a:r>
          </a:p>
          <a:p>
            <a:pPr marL="457200" marR="0" lvl="0" indent="-406400" algn="l" rtl="0">
              <a:lnSpc>
                <a:spcPct val="100000"/>
              </a:lnSpc>
              <a:spcBef>
                <a:spcPts val="640"/>
              </a:spcBef>
              <a:spcAft>
                <a:spcPts val="0"/>
              </a:spcAft>
              <a:buSzPct val="100000"/>
              <a:buFont typeface="Calibri"/>
            </a:pPr>
            <a:r>
              <a:rPr lang="en" sz="2800" dirty="0">
                <a:latin typeface="Calibri"/>
                <a:ea typeface="Calibri"/>
                <a:cs typeface="Calibri"/>
                <a:sym typeface="Calibri"/>
              </a:rPr>
              <a:t>Senate met 3 times</a:t>
            </a:r>
          </a:p>
          <a:p>
            <a:pPr marL="457200" marR="0" lvl="0" indent="-406400" algn="l" rtl="0">
              <a:lnSpc>
                <a:spcPct val="100000"/>
              </a:lnSpc>
              <a:spcBef>
                <a:spcPts val="640"/>
              </a:spcBef>
              <a:spcAft>
                <a:spcPts val="0"/>
              </a:spcAft>
              <a:buSzPct val="100000"/>
              <a:buFont typeface="Calibri"/>
            </a:pPr>
            <a:r>
              <a:rPr lang="en" sz="2800" dirty="0">
                <a:latin typeface="Calibri"/>
                <a:ea typeface="Calibri"/>
                <a:cs typeface="Calibri"/>
                <a:sym typeface="Calibri"/>
              </a:rPr>
              <a:t>SG Mentorship Program Applications!</a:t>
            </a:r>
          </a:p>
          <a:p>
            <a:pPr marL="457200" lvl="0" indent="-406400" rtl="0">
              <a:spcBef>
                <a:spcPts val="0"/>
              </a:spcBef>
              <a:buSzPct val="100000"/>
              <a:buFont typeface="Calibri"/>
            </a:pPr>
            <a:r>
              <a:rPr lang="en" sz="2800" b="1" dirty="0">
                <a:latin typeface="Calibri"/>
                <a:ea typeface="Calibri"/>
                <a:cs typeface="Calibri"/>
                <a:sym typeface="Calibri"/>
              </a:rPr>
              <a:t>Passed bills:</a:t>
            </a:r>
          </a:p>
          <a:p>
            <a:pPr marL="914400" lvl="1" indent="-406400" rtl="0">
              <a:spcBef>
                <a:spcPts val="0"/>
              </a:spcBef>
              <a:buSzPct val="100000"/>
              <a:buFont typeface="Calibri"/>
            </a:pPr>
            <a:r>
              <a:rPr lang="en" sz="2800" dirty="0">
                <a:latin typeface="Calibri"/>
                <a:ea typeface="Calibri"/>
                <a:cs typeface="Calibri"/>
                <a:sym typeface="Calibri"/>
              </a:rPr>
              <a:t>Created Undergraduate Student Court</a:t>
            </a:r>
          </a:p>
          <a:p>
            <a:pPr marL="914400" lvl="1" indent="-406400" rtl="0">
              <a:spcBef>
                <a:spcPts val="0"/>
              </a:spcBef>
              <a:buSzPct val="100000"/>
              <a:buFont typeface="Calibri"/>
            </a:pPr>
            <a:r>
              <a:rPr lang="en" sz="2800" dirty="0">
                <a:latin typeface="Calibri"/>
                <a:ea typeface="Calibri"/>
                <a:cs typeface="Calibri"/>
                <a:sym typeface="Calibri"/>
              </a:rPr>
              <a:t>Approved 5 Student Court Members</a:t>
            </a:r>
          </a:p>
          <a:p>
            <a:pPr marL="914400" lvl="1" indent="-406400" rtl="0">
              <a:spcBef>
                <a:spcPts val="0"/>
              </a:spcBef>
              <a:buSzPct val="100000"/>
              <a:buFont typeface="Calibri"/>
            </a:pPr>
            <a:r>
              <a:rPr lang="en" sz="2800" dirty="0">
                <a:latin typeface="Calibri"/>
                <a:ea typeface="Calibri"/>
                <a:cs typeface="Calibri"/>
                <a:sym typeface="Calibri"/>
              </a:rPr>
              <a:t>Added Director for AACRC to Committee of Equity &amp; Inclusion</a:t>
            </a:r>
          </a:p>
          <a:p>
            <a:pPr marL="914400" lvl="1" indent="-406400" rtl="0">
              <a:spcBef>
                <a:spcPts val="0"/>
              </a:spcBef>
              <a:buSzPct val="100000"/>
              <a:buFont typeface="Calibri"/>
            </a:pPr>
            <a:r>
              <a:rPr lang="en" sz="2800" dirty="0">
                <a:latin typeface="Calibri"/>
                <a:ea typeface="Calibri"/>
                <a:cs typeface="Calibri"/>
                <a:sym typeface="Calibri"/>
              </a:rPr>
              <a:t>Approved Bearcountability Bill</a:t>
            </a:r>
          </a:p>
          <a:p>
            <a:pPr marL="914400" lvl="1" indent="-406400" rtl="0">
              <a:spcBef>
                <a:spcPts val="0"/>
              </a:spcBef>
              <a:buSzPct val="100000"/>
              <a:buFont typeface="Calibri"/>
            </a:pPr>
            <a:r>
              <a:rPr lang="en" sz="2800" dirty="0">
                <a:latin typeface="Calibri"/>
                <a:ea typeface="Calibri"/>
                <a:cs typeface="Calibri"/>
                <a:sym typeface="Calibri"/>
              </a:rPr>
              <a:t>Women of USG</a:t>
            </a:r>
          </a:p>
        </p:txBody>
      </p:sp>
      <p:sp>
        <p:nvSpPr>
          <p:cNvPr id="5" name="Shape 148"/>
          <p:cNvSpPr txBox="1"/>
          <p:nvPr/>
        </p:nvSpPr>
        <p:spPr>
          <a:xfrm>
            <a:off x="7236823" y="44583"/>
            <a:ext cx="2159651" cy="819300"/>
          </a:xfrm>
          <a:prstGeom prst="rect">
            <a:avLst/>
          </a:prstGeom>
          <a:noFill/>
          <a:ln>
            <a:noFill/>
          </a:ln>
        </p:spPr>
        <p:txBody>
          <a:bodyPr lIns="91425" tIns="91425" rIns="91425" bIns="91425" anchor="ctr" anchorCtr="0">
            <a:noAutofit/>
          </a:bodyPr>
          <a:lstStyle/>
          <a:p>
            <a:pPr lvl="0" rtl="0">
              <a:spcBef>
                <a:spcPts val="0"/>
              </a:spcBef>
              <a:buNone/>
            </a:pPr>
            <a:r>
              <a:rPr lang="en" sz="1600" b="1" u="sng" dirty="0">
                <a:solidFill>
                  <a:schemeClr val="dk1"/>
                </a:solidFill>
                <a:latin typeface="PT Sans"/>
                <a:ea typeface="PT Sans"/>
                <a:cs typeface="PT Sans"/>
                <a:sym typeface="PT Sans"/>
              </a:rPr>
              <a:t>Officers:</a:t>
            </a:r>
          </a:p>
          <a:p>
            <a:pPr lvl="0" rtl="0">
              <a:spcBef>
                <a:spcPts val="0"/>
              </a:spcBef>
              <a:buNone/>
            </a:pPr>
            <a:r>
              <a:rPr lang="en" sz="1600" dirty="0">
                <a:solidFill>
                  <a:schemeClr val="dk1"/>
                </a:solidFill>
                <a:latin typeface="PT Sans"/>
                <a:ea typeface="PT Sans"/>
                <a:cs typeface="PT Sans"/>
                <a:sym typeface="PT Sans"/>
              </a:rPr>
              <a:t>Christopher Stone</a:t>
            </a:r>
          </a:p>
          <a:p>
            <a:pPr lvl="0" rtl="0">
              <a:spcBef>
                <a:spcPts val="0"/>
              </a:spcBef>
              <a:buNone/>
            </a:pPr>
            <a:r>
              <a:rPr lang="en" sz="1600" dirty="0">
                <a:solidFill>
                  <a:schemeClr val="dk1"/>
                </a:solidFill>
                <a:latin typeface="PT Sans"/>
                <a:ea typeface="PT Sans"/>
                <a:cs typeface="PT Sans"/>
                <a:sym typeface="PT Sans"/>
              </a:rPr>
              <a:t>Emma Lowe</a:t>
            </a:r>
          </a:p>
        </p:txBody>
      </p:sp>
    </p:spTree>
    <p:extLst>
      <p:ext uri="{BB962C8B-B14F-4D97-AF65-F5344CB8AC3E}">
        <p14:creationId xmlns:p14="http://schemas.microsoft.com/office/powerpoint/2010/main" val="1250799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1031050" y="673373"/>
            <a:ext cx="7696200" cy="1143300"/>
          </a:xfrm>
          <a:prstGeom prst="rect">
            <a:avLst/>
          </a:prstGeom>
        </p:spPr>
        <p:txBody>
          <a:bodyPr lIns="91425" tIns="91425" rIns="91425" bIns="91425" anchor="ctr" anchorCtr="0">
            <a:noAutofit/>
          </a:bodyPr>
          <a:lstStyle/>
          <a:p>
            <a:pPr lvl="0" rtl="0">
              <a:spcBef>
                <a:spcPts val="0"/>
              </a:spcBef>
              <a:buNone/>
            </a:pPr>
            <a:r>
              <a:rPr lang="en" sz="4400" b="1" dirty="0">
                <a:latin typeface="PT Sans"/>
                <a:ea typeface="PT Sans"/>
                <a:cs typeface="PT Sans"/>
                <a:sym typeface="PT Sans"/>
              </a:rPr>
              <a:t>Student Gov. Mentorship</a:t>
            </a:r>
          </a:p>
        </p:txBody>
      </p:sp>
      <p:sp>
        <p:nvSpPr>
          <p:cNvPr id="140" name="Shape 140"/>
          <p:cNvSpPr txBox="1">
            <a:spLocks noGrp="1"/>
          </p:cNvSpPr>
          <p:nvPr>
            <p:ph type="body" idx="1"/>
          </p:nvPr>
        </p:nvSpPr>
        <p:spPr>
          <a:xfrm>
            <a:off x="1031050" y="1816673"/>
            <a:ext cx="7921500" cy="3919200"/>
          </a:xfrm>
          <a:prstGeom prst="rect">
            <a:avLst/>
          </a:prstGeom>
        </p:spPr>
        <p:txBody>
          <a:bodyPr lIns="91425" tIns="91425" rIns="91425" bIns="91425" anchor="t" anchorCtr="0">
            <a:noAutofit/>
          </a:bodyPr>
          <a:lstStyle/>
          <a:p>
            <a:pPr marL="457200" lvl="0" indent="-406400" rtl="0">
              <a:spcBef>
                <a:spcPts val="0"/>
              </a:spcBef>
              <a:buSzPct val="87500"/>
              <a:buFont typeface="Calibri"/>
            </a:pPr>
            <a:r>
              <a:rPr lang="en" sz="3200" dirty="0">
                <a:latin typeface="Calibri"/>
                <a:ea typeface="Calibri"/>
                <a:cs typeface="Calibri"/>
                <a:sym typeface="Calibri"/>
              </a:rPr>
              <a:t>Pairs you with a member of large groups SG</a:t>
            </a:r>
          </a:p>
          <a:p>
            <a:pPr marL="457200" lvl="0" indent="-431800" rtl="0">
              <a:spcBef>
                <a:spcPts val="0"/>
              </a:spcBef>
              <a:buSzPct val="100000"/>
              <a:buFont typeface="Calibri"/>
            </a:pPr>
            <a:r>
              <a:rPr lang="en" sz="3200" dirty="0">
                <a:latin typeface="Calibri"/>
                <a:ea typeface="Calibri"/>
                <a:cs typeface="Calibri"/>
                <a:sym typeface="Calibri"/>
              </a:rPr>
              <a:t>Increases your involvement in total campus activities</a:t>
            </a:r>
          </a:p>
          <a:p>
            <a:pPr marL="457200" lvl="0" indent="-431800" rtl="0">
              <a:spcBef>
                <a:spcPts val="0"/>
              </a:spcBef>
              <a:buSzPct val="100000"/>
              <a:buFont typeface="Calibri"/>
            </a:pPr>
            <a:r>
              <a:rPr lang="en" sz="3200" dirty="0">
                <a:latin typeface="Calibri"/>
                <a:ea typeface="Calibri"/>
                <a:cs typeface="Calibri"/>
                <a:sym typeface="Calibri"/>
              </a:rPr>
              <a:t>Fast tracks you for committee and executive positions in SG</a:t>
            </a:r>
          </a:p>
          <a:p>
            <a:pPr marL="0" lvl="0" indent="0" rtl="0">
              <a:spcBef>
                <a:spcPts val="0"/>
              </a:spcBef>
              <a:buNone/>
            </a:pPr>
            <a:endParaRPr sz="3200" dirty="0">
              <a:latin typeface="Calibri"/>
              <a:ea typeface="Calibri"/>
              <a:cs typeface="Calibri"/>
              <a:sym typeface="Calibri"/>
            </a:endParaRPr>
          </a:p>
          <a:p>
            <a:pPr marL="0" lvl="0" indent="0">
              <a:spcBef>
                <a:spcPts val="0"/>
              </a:spcBef>
              <a:buNone/>
            </a:pPr>
            <a:r>
              <a:rPr lang="en" sz="3200" b="1" dirty="0">
                <a:latin typeface="Calibri"/>
                <a:ea typeface="Calibri"/>
                <a:cs typeface="Calibri"/>
                <a:sym typeface="Calibri"/>
              </a:rPr>
              <a:t>Apply at - </a:t>
            </a:r>
            <a:r>
              <a:rPr lang="en-US" sz="3200" dirty="0">
                <a:latin typeface="Calibri" panose="020F0502020204030204" pitchFamily="34" charset="0"/>
                <a:hlinkClick r:id="rId3"/>
              </a:rPr>
              <a:t>http://www.uc.edu/sg/who-is-sg/mentorship-program.html</a:t>
            </a:r>
            <a:endParaRPr lang="en" sz="3200" b="1" dirty="0">
              <a:latin typeface="Calibri" panose="020F0502020204030204" pitchFamily="34" charset="0"/>
              <a:ea typeface="Calibri"/>
              <a:cs typeface="Calibri"/>
              <a:sym typeface="Calibri"/>
            </a:endParaRPr>
          </a:p>
          <a:p>
            <a:pPr marL="0" lvl="0" indent="0">
              <a:spcBef>
                <a:spcPts val="0"/>
              </a:spcBef>
              <a:buNone/>
            </a:pPr>
            <a:r>
              <a:rPr lang="en" sz="3200" b="1" dirty="0">
                <a:latin typeface="Calibri"/>
                <a:ea typeface="Calibri"/>
                <a:cs typeface="Calibri"/>
                <a:sym typeface="Calibri"/>
              </a:rPr>
              <a:t>Deadline: </a:t>
            </a:r>
            <a:r>
              <a:rPr lang="en-US" sz="2400" dirty="0">
                <a:latin typeface="Calibri" panose="020F0502020204030204" pitchFamily="34" charset="0"/>
              </a:rPr>
              <a:t>August 25th at 11:59pm</a:t>
            </a:r>
            <a:endParaRPr lang="en" sz="2400" b="1" dirty="0">
              <a:latin typeface="Calibri" panose="020F0502020204030204" pitchFamily="34" charset="0"/>
              <a:ea typeface="Calibri"/>
              <a:cs typeface="Calibri"/>
              <a:sym typeface="Calibri"/>
            </a:endParaRPr>
          </a:p>
        </p:txBody>
      </p:sp>
      <p:sp>
        <p:nvSpPr>
          <p:cNvPr id="7" name="Shape 148"/>
          <p:cNvSpPr txBox="1"/>
          <p:nvPr/>
        </p:nvSpPr>
        <p:spPr>
          <a:xfrm>
            <a:off x="7280441" y="22707"/>
            <a:ext cx="2159651" cy="819300"/>
          </a:xfrm>
          <a:prstGeom prst="rect">
            <a:avLst/>
          </a:prstGeom>
          <a:noFill/>
          <a:ln>
            <a:noFill/>
          </a:ln>
        </p:spPr>
        <p:txBody>
          <a:bodyPr lIns="91425" tIns="91425" rIns="91425" bIns="91425" anchor="ctr" anchorCtr="0">
            <a:noAutofit/>
          </a:bodyPr>
          <a:lstStyle/>
          <a:p>
            <a:pPr lvl="0" rtl="0">
              <a:spcBef>
                <a:spcPts val="0"/>
              </a:spcBef>
              <a:buNone/>
            </a:pPr>
            <a:r>
              <a:rPr lang="en" sz="1600" b="1" u="sng" dirty="0">
                <a:solidFill>
                  <a:schemeClr val="dk1"/>
                </a:solidFill>
                <a:latin typeface="PT Sans"/>
                <a:ea typeface="PT Sans"/>
                <a:cs typeface="PT Sans"/>
                <a:sym typeface="PT Sans"/>
              </a:rPr>
              <a:t>Officers:</a:t>
            </a:r>
          </a:p>
          <a:p>
            <a:pPr lvl="0" rtl="0">
              <a:spcBef>
                <a:spcPts val="0"/>
              </a:spcBef>
              <a:buNone/>
            </a:pPr>
            <a:r>
              <a:rPr lang="en" sz="1600" dirty="0">
                <a:solidFill>
                  <a:schemeClr val="dk1"/>
                </a:solidFill>
                <a:latin typeface="PT Sans"/>
                <a:ea typeface="PT Sans"/>
                <a:cs typeface="PT Sans"/>
                <a:sym typeface="PT Sans"/>
              </a:rPr>
              <a:t>Christopher Stone</a:t>
            </a:r>
          </a:p>
          <a:p>
            <a:pPr lvl="0" rtl="0">
              <a:spcBef>
                <a:spcPts val="0"/>
              </a:spcBef>
              <a:buNone/>
            </a:pPr>
            <a:r>
              <a:rPr lang="en" sz="1600" dirty="0">
                <a:solidFill>
                  <a:schemeClr val="dk1"/>
                </a:solidFill>
                <a:latin typeface="PT Sans"/>
                <a:ea typeface="PT Sans"/>
                <a:cs typeface="PT Sans"/>
                <a:sym typeface="PT Sans"/>
              </a:rPr>
              <a:t>Emma Lowe</a:t>
            </a:r>
          </a:p>
        </p:txBody>
      </p:sp>
    </p:spTree>
    <p:extLst>
      <p:ext uri="{BB962C8B-B14F-4D97-AF65-F5344CB8AC3E}">
        <p14:creationId xmlns:p14="http://schemas.microsoft.com/office/powerpoint/2010/main" val="846829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024675" y="454233"/>
            <a:ext cx="7696200" cy="1143300"/>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 sz="4400" b="1">
                <a:solidFill>
                  <a:schemeClr val="dk1"/>
                </a:solidFill>
                <a:latin typeface="PT Sans"/>
                <a:ea typeface="PT Sans"/>
                <a:cs typeface="PT Sans"/>
                <a:sym typeface="PT Sans"/>
              </a:rPr>
              <a:t>Senator Report</a:t>
            </a:r>
          </a:p>
        </p:txBody>
      </p:sp>
      <p:sp>
        <p:nvSpPr>
          <p:cNvPr id="147" name="Shape 147"/>
          <p:cNvSpPr txBox="1">
            <a:spLocks noGrp="1"/>
          </p:cNvSpPr>
          <p:nvPr>
            <p:ph type="body" idx="1"/>
          </p:nvPr>
        </p:nvSpPr>
        <p:spPr>
          <a:xfrm>
            <a:off x="675850" y="1597525"/>
            <a:ext cx="8045100" cy="3888900"/>
          </a:xfrm>
          <a:prstGeom prst="rect">
            <a:avLst/>
          </a:prstGeom>
        </p:spPr>
        <p:txBody>
          <a:bodyPr lIns="91425" tIns="91425" rIns="91425" bIns="91425" anchor="t" anchorCtr="0">
            <a:noAutofit/>
          </a:bodyPr>
          <a:lstStyle/>
          <a:p>
            <a:pPr lvl="0" algn="ctr" rtl="0">
              <a:spcBef>
                <a:spcPts val="0"/>
              </a:spcBef>
              <a:buNone/>
            </a:pPr>
            <a:r>
              <a:rPr lang="en" sz="3600">
                <a:solidFill>
                  <a:schemeClr val="dk1"/>
                </a:solidFill>
                <a:latin typeface="Calibri"/>
                <a:ea typeface="Calibri"/>
                <a:cs typeface="Calibri"/>
                <a:sym typeface="Calibri"/>
              </a:rPr>
              <a:t>Have opinions about issues, an Initiative you want to start, or questions about Senate and Student Government? </a:t>
            </a:r>
          </a:p>
          <a:p>
            <a:pPr lvl="0" algn="ctr">
              <a:spcBef>
                <a:spcPts val="0"/>
              </a:spcBef>
              <a:buNone/>
            </a:pPr>
            <a:endParaRPr sz="1200">
              <a:solidFill>
                <a:schemeClr val="dk1"/>
              </a:solidFill>
              <a:latin typeface="Calibri"/>
              <a:ea typeface="Calibri"/>
              <a:cs typeface="Calibri"/>
              <a:sym typeface="Calibri"/>
            </a:endParaRPr>
          </a:p>
          <a:p>
            <a:pPr lvl="0" algn="ctr" rtl="0">
              <a:spcBef>
                <a:spcPts val="0"/>
              </a:spcBef>
              <a:buNone/>
            </a:pPr>
            <a:r>
              <a:rPr lang="en" sz="3600">
                <a:solidFill>
                  <a:schemeClr val="dk1"/>
                </a:solidFill>
                <a:latin typeface="Calibri"/>
                <a:ea typeface="Calibri"/>
                <a:cs typeface="Calibri"/>
                <a:sym typeface="Calibri"/>
              </a:rPr>
              <a:t>Let us know!</a:t>
            </a:r>
          </a:p>
          <a:p>
            <a:pPr lvl="0" algn="ctr" rtl="0">
              <a:spcBef>
                <a:spcPts val="0"/>
              </a:spcBef>
              <a:buNone/>
            </a:pPr>
            <a:endParaRPr sz="3000">
              <a:solidFill>
                <a:schemeClr val="dk1"/>
              </a:solidFill>
              <a:latin typeface="Calibri"/>
              <a:ea typeface="Calibri"/>
              <a:cs typeface="Calibri"/>
              <a:sym typeface="Calibri"/>
            </a:endParaRPr>
          </a:p>
          <a:p>
            <a:pPr lvl="0" algn="ctr" rtl="0">
              <a:spcBef>
                <a:spcPts val="0"/>
              </a:spcBef>
              <a:buNone/>
            </a:pPr>
            <a:r>
              <a:rPr lang="en" sz="3600" b="1">
                <a:solidFill>
                  <a:schemeClr val="dk1"/>
                </a:solidFill>
                <a:highlight>
                  <a:srgbClr val="FFFFFF"/>
                </a:highlight>
                <a:latin typeface="Calibri"/>
                <a:ea typeface="Calibri"/>
                <a:cs typeface="Calibri"/>
                <a:sym typeface="Calibri"/>
              </a:rPr>
              <a:t>Chris:</a:t>
            </a:r>
            <a:r>
              <a:rPr lang="en" sz="3600">
                <a:solidFill>
                  <a:schemeClr val="dk1"/>
                </a:solidFill>
                <a:highlight>
                  <a:srgbClr val="FFFFFF"/>
                </a:highlight>
                <a:latin typeface="Calibri"/>
                <a:ea typeface="Calibri"/>
                <a:cs typeface="Calibri"/>
                <a:sym typeface="Calibri"/>
              </a:rPr>
              <a:t> stonec5@mail.uc.edu</a:t>
            </a:r>
          </a:p>
          <a:p>
            <a:pPr lvl="0" algn="ctr" rtl="0">
              <a:spcBef>
                <a:spcPts val="0"/>
              </a:spcBef>
              <a:buNone/>
            </a:pPr>
            <a:r>
              <a:rPr lang="en" sz="3600" b="1">
                <a:solidFill>
                  <a:schemeClr val="dk1"/>
                </a:solidFill>
                <a:latin typeface="Calibri"/>
                <a:ea typeface="Calibri"/>
                <a:cs typeface="Calibri"/>
                <a:sym typeface="Calibri"/>
              </a:rPr>
              <a:t>Emma:</a:t>
            </a:r>
            <a:r>
              <a:rPr lang="en" sz="3600">
                <a:solidFill>
                  <a:schemeClr val="dk1"/>
                </a:solidFill>
                <a:latin typeface="Calibri"/>
                <a:ea typeface="Calibri"/>
                <a:cs typeface="Calibri"/>
                <a:sym typeface="Calibri"/>
              </a:rPr>
              <a:t> loweea@mail.uc.edu</a:t>
            </a:r>
          </a:p>
        </p:txBody>
      </p:sp>
      <p:sp>
        <p:nvSpPr>
          <p:cNvPr id="148" name="Shape 148"/>
          <p:cNvSpPr txBox="1"/>
          <p:nvPr/>
        </p:nvSpPr>
        <p:spPr>
          <a:xfrm>
            <a:off x="7236823" y="44583"/>
            <a:ext cx="2159651" cy="819300"/>
          </a:xfrm>
          <a:prstGeom prst="rect">
            <a:avLst/>
          </a:prstGeom>
          <a:noFill/>
          <a:ln>
            <a:noFill/>
          </a:ln>
        </p:spPr>
        <p:txBody>
          <a:bodyPr lIns="91425" tIns="91425" rIns="91425" bIns="91425" anchor="ctr" anchorCtr="0">
            <a:noAutofit/>
          </a:bodyPr>
          <a:lstStyle/>
          <a:p>
            <a:pPr lvl="0" rtl="0">
              <a:spcBef>
                <a:spcPts val="0"/>
              </a:spcBef>
              <a:buNone/>
            </a:pPr>
            <a:r>
              <a:rPr lang="en" sz="1600" b="1" u="sng" dirty="0">
                <a:solidFill>
                  <a:schemeClr val="dk1"/>
                </a:solidFill>
                <a:latin typeface="PT Sans"/>
                <a:ea typeface="PT Sans"/>
                <a:cs typeface="PT Sans"/>
                <a:sym typeface="PT Sans"/>
              </a:rPr>
              <a:t>Officers:</a:t>
            </a:r>
          </a:p>
          <a:p>
            <a:pPr lvl="0" rtl="0">
              <a:spcBef>
                <a:spcPts val="0"/>
              </a:spcBef>
              <a:buNone/>
            </a:pPr>
            <a:r>
              <a:rPr lang="en" sz="1600" dirty="0">
                <a:solidFill>
                  <a:schemeClr val="dk1"/>
                </a:solidFill>
                <a:latin typeface="PT Sans"/>
                <a:ea typeface="PT Sans"/>
                <a:cs typeface="PT Sans"/>
                <a:sym typeface="PT Sans"/>
              </a:rPr>
              <a:t>Christopher Stone</a:t>
            </a:r>
          </a:p>
          <a:p>
            <a:pPr lvl="0" rtl="0">
              <a:spcBef>
                <a:spcPts val="0"/>
              </a:spcBef>
              <a:buNone/>
            </a:pPr>
            <a:r>
              <a:rPr lang="en" sz="1600" dirty="0">
                <a:solidFill>
                  <a:schemeClr val="dk1"/>
                </a:solidFill>
                <a:latin typeface="PT Sans"/>
                <a:ea typeface="PT Sans"/>
                <a:cs typeface="PT Sans"/>
                <a:sym typeface="PT Sans"/>
              </a:rPr>
              <a:t>Emma Lowe</a:t>
            </a:r>
          </a:p>
        </p:txBody>
      </p:sp>
    </p:spTree>
    <p:extLst>
      <p:ext uri="{BB962C8B-B14F-4D97-AF65-F5344CB8AC3E}">
        <p14:creationId xmlns:p14="http://schemas.microsoft.com/office/powerpoint/2010/main" val="4293943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Academic Affairs</a:t>
            </a:r>
            <a:endParaRPr lang="en-US" sz="4400" b="1" dirty="0"/>
          </a:p>
        </p:txBody>
      </p:sp>
      <p:sp>
        <p:nvSpPr>
          <p:cNvPr id="3" name="Text Placeholder 2"/>
          <p:cNvSpPr>
            <a:spLocks noGrp="1"/>
          </p:cNvSpPr>
          <p:nvPr>
            <p:ph type="body" idx="1"/>
          </p:nvPr>
        </p:nvSpPr>
        <p:spPr/>
        <p:txBody>
          <a:bodyPr/>
          <a:lstStyle/>
          <a:p>
            <a:pPr>
              <a:buFontTx/>
              <a:buChar char="-"/>
            </a:pPr>
            <a:r>
              <a:rPr lang="en-US" sz="2400" dirty="0" smtClean="0"/>
              <a:t> Our Academic Affairs Committee focuses on representing students on various college committees, including: College Curriculum Committee, Academic Standards Committee, and Professional Standards Review Committee.</a:t>
            </a:r>
          </a:p>
          <a:p>
            <a:pPr>
              <a:buFontTx/>
              <a:buChar char="-"/>
            </a:pPr>
            <a:r>
              <a:rPr lang="en-US" sz="2400" dirty="0" smtClean="0"/>
              <a:t> We also handle concerns about professors, coursework, curriculum, </a:t>
            </a:r>
            <a:r>
              <a:rPr lang="en-US" sz="2400" dirty="0" err="1" smtClean="0"/>
              <a:t>etc</a:t>
            </a:r>
            <a:r>
              <a:rPr lang="en-US" sz="2400" dirty="0" smtClean="0"/>
              <a:t> – if you have a concern please contact Chris at </a:t>
            </a:r>
            <a:r>
              <a:rPr lang="en-US" sz="2400" dirty="0" smtClean="0">
                <a:hlinkClick r:id="rId2"/>
              </a:rPr>
              <a:t>stonec5@mail.uc.edu</a:t>
            </a:r>
            <a:r>
              <a:rPr lang="en-US" sz="2400" dirty="0" smtClean="0"/>
              <a:t>!</a:t>
            </a:r>
            <a:endParaRPr lang="en-US" sz="2400" dirty="0"/>
          </a:p>
        </p:txBody>
      </p:sp>
    </p:spTree>
    <p:extLst>
      <p:ext uri="{BB962C8B-B14F-4D97-AF65-F5344CB8AC3E}">
        <p14:creationId xmlns:p14="http://schemas.microsoft.com/office/powerpoint/2010/main" val="544159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39" y="587929"/>
            <a:ext cx="9144000" cy="821028"/>
          </a:xfrm>
        </p:spPr>
        <p:txBody>
          <a:bodyPr>
            <a:noAutofit/>
          </a:bodyPr>
          <a:lstStyle/>
          <a:p>
            <a:r>
              <a:rPr lang="en-US" sz="4000" b="1" dirty="0" smtClean="0">
                <a:latin typeface="PT Sans"/>
              </a:rPr>
              <a:t>Engineering Student </a:t>
            </a:r>
            <a:br>
              <a:rPr lang="en-US" sz="4000" b="1" dirty="0" smtClean="0">
                <a:latin typeface="PT Sans"/>
              </a:rPr>
            </a:br>
            <a:r>
              <a:rPr lang="en-US" sz="4000" b="1" dirty="0" smtClean="0">
                <a:latin typeface="PT Sans"/>
              </a:rPr>
              <a:t>Organization Council (ESOC)</a:t>
            </a:r>
            <a:endParaRPr lang="en-US" sz="4000" b="1" dirty="0">
              <a:latin typeface="PT Sans"/>
            </a:endParaRPr>
          </a:p>
        </p:txBody>
      </p:sp>
      <p:sp>
        <p:nvSpPr>
          <p:cNvPr id="3" name="Subtitle 2"/>
          <p:cNvSpPr>
            <a:spLocks noGrp="1"/>
          </p:cNvSpPr>
          <p:nvPr>
            <p:ph type="subTitle" idx="1"/>
          </p:nvPr>
        </p:nvSpPr>
        <p:spPr>
          <a:xfrm>
            <a:off x="1169126" y="1866894"/>
            <a:ext cx="6858000" cy="1835238"/>
          </a:xfrm>
        </p:spPr>
        <p:txBody>
          <a:bodyPr>
            <a:noAutofit/>
          </a:bodyPr>
          <a:lstStyle/>
          <a:p>
            <a:pPr algn="l"/>
            <a:r>
              <a:rPr lang="en-US" sz="2800" dirty="0" smtClean="0">
                <a:latin typeface="PT Sans"/>
              </a:rPr>
              <a:t>Purpose is to foster collaboration among the various engineering organizations.</a:t>
            </a:r>
          </a:p>
          <a:p>
            <a:pPr algn="l"/>
            <a:endParaRPr lang="en-US" sz="2800" dirty="0">
              <a:latin typeface="PT Sans"/>
            </a:endParaRPr>
          </a:p>
          <a:p>
            <a:pPr algn="l"/>
            <a:r>
              <a:rPr lang="en-US" sz="2800" dirty="0" smtClean="0">
                <a:latin typeface="PT Sans"/>
              </a:rPr>
              <a:t>Meeting Time: TBD</a:t>
            </a:r>
          </a:p>
          <a:p>
            <a:pPr algn="l"/>
            <a:endParaRPr lang="en-US" sz="2800" dirty="0">
              <a:latin typeface="PT Sans"/>
            </a:endParaRPr>
          </a:p>
          <a:p>
            <a:pPr algn="l"/>
            <a:r>
              <a:rPr lang="en-US" sz="2800" dirty="0" smtClean="0">
                <a:latin typeface="PT Sans"/>
              </a:rPr>
              <a:t>Contact Information: Ezra Babcock, babcoceb@mail.uc.edu</a:t>
            </a:r>
            <a:endParaRPr lang="en-US" sz="2800" dirty="0">
              <a:latin typeface="PT Sans"/>
            </a:endParaRPr>
          </a:p>
        </p:txBody>
      </p:sp>
    </p:spTree>
    <p:extLst>
      <p:ext uri="{BB962C8B-B14F-4D97-AF65-F5344CB8AC3E}">
        <p14:creationId xmlns:p14="http://schemas.microsoft.com/office/powerpoint/2010/main" val="346523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1295400" y="3187714"/>
            <a:ext cx="7696244" cy="3436898"/>
          </a:xfrm>
          <a:prstGeom prst="rect">
            <a:avLst/>
          </a:prstGeom>
          <a:noFill/>
          <a:ln>
            <a:noFill/>
          </a:ln>
        </p:spPr>
        <p:txBody>
          <a:bodyPr lIns="91425" tIns="45700" rIns="91425" bIns="45700" anchor="t" anchorCtr="0">
            <a:noAutofit/>
          </a:bodyPr>
          <a:lstStyle/>
          <a:p>
            <a:pPr marL="341313" marR="0" lvl="0" indent="-341313" algn="l" rtl="0">
              <a:spcBef>
                <a:spcPts val="0"/>
              </a:spcBef>
              <a:spcAft>
                <a:spcPts val="0"/>
              </a:spcAft>
              <a:buClr>
                <a:schemeClr val="dk1"/>
              </a:buClr>
              <a:buSzPct val="100000"/>
              <a:buFont typeface="PT Sans"/>
              <a:buChar char="•"/>
            </a:pPr>
            <a:r>
              <a:rPr lang="en-US" sz="2000" b="0" i="0" u="none" strike="noStrike" cap="none" baseline="0" dirty="0">
                <a:solidFill>
                  <a:schemeClr val="dk1"/>
                </a:solidFill>
                <a:latin typeface="PT Sans"/>
                <a:ea typeface="PT Sans"/>
                <a:cs typeface="PT Sans"/>
                <a:sym typeface="PT Sans"/>
              </a:rPr>
              <a:t>All fairs in the Rec Center, on the basketball courts</a:t>
            </a:r>
          </a:p>
          <a:p>
            <a:pPr marL="341313" marR="0" lvl="0" indent="-341313" algn="l" rtl="0">
              <a:spcBef>
                <a:spcPts val="480"/>
              </a:spcBef>
              <a:spcAft>
                <a:spcPts val="0"/>
              </a:spcAft>
              <a:buClr>
                <a:schemeClr val="dk1"/>
              </a:buClr>
              <a:buSzPct val="100000"/>
              <a:buFont typeface="PT Sans"/>
              <a:buChar char="•"/>
            </a:pPr>
            <a:r>
              <a:rPr lang="en-US" sz="2000" b="0" i="0" u="none" strike="noStrike" cap="none" baseline="0" dirty="0">
                <a:solidFill>
                  <a:schemeClr val="dk1"/>
                </a:solidFill>
                <a:latin typeface="PT Sans"/>
                <a:ea typeface="PT Sans"/>
                <a:cs typeface="PT Sans"/>
                <a:sym typeface="PT Sans"/>
              </a:rPr>
              <a:t>182 companies signed up for Technical Career Fair</a:t>
            </a:r>
          </a:p>
          <a:p>
            <a:pPr marL="341313" marR="0" lvl="0" indent="-341313" algn="l" rtl="0">
              <a:spcBef>
                <a:spcPts val="480"/>
              </a:spcBef>
              <a:spcAft>
                <a:spcPts val="0"/>
              </a:spcAft>
              <a:buClr>
                <a:schemeClr val="dk1"/>
              </a:buClr>
              <a:buSzPct val="100000"/>
              <a:buFont typeface="PT Sans"/>
              <a:buChar char="•"/>
            </a:pPr>
            <a:r>
              <a:rPr lang="en-US" sz="2000" b="0" i="0" u="none" strike="noStrike" cap="none" baseline="0" dirty="0">
                <a:solidFill>
                  <a:schemeClr val="dk1"/>
                </a:solidFill>
                <a:latin typeface="PT Sans"/>
                <a:ea typeface="PT Sans"/>
                <a:cs typeface="PT Sans"/>
                <a:sym typeface="PT Sans"/>
              </a:rPr>
              <a:t>Be prepared:</a:t>
            </a:r>
          </a:p>
          <a:p>
            <a:pPr marL="741363" marR="0" lvl="1" indent="-284163" algn="l" rtl="0">
              <a:spcBef>
                <a:spcPts val="400"/>
              </a:spcBef>
              <a:spcAft>
                <a:spcPts val="0"/>
              </a:spcAft>
              <a:buClr>
                <a:schemeClr val="dk1"/>
              </a:buClr>
              <a:buSzPct val="100000"/>
              <a:buFont typeface="PT Sans"/>
              <a:buChar char="–"/>
            </a:pPr>
            <a:r>
              <a:rPr lang="en-US" sz="1800" b="0" i="0" u="none" strike="noStrike" cap="none" baseline="0" dirty="0">
                <a:solidFill>
                  <a:schemeClr val="dk1"/>
                </a:solidFill>
                <a:latin typeface="PT Sans"/>
                <a:ea typeface="PT Sans"/>
                <a:cs typeface="PT Sans"/>
                <a:sym typeface="PT Sans"/>
              </a:rPr>
              <a:t>Visit the </a:t>
            </a:r>
            <a:r>
              <a:rPr lang="en-US" sz="1800" b="0" i="0" u="sng" strike="noStrike" cap="none" baseline="0" dirty="0">
                <a:solidFill>
                  <a:schemeClr val="hlink"/>
                </a:solidFill>
                <a:latin typeface="PT Sans"/>
                <a:ea typeface="PT Sans"/>
                <a:cs typeface="PT Sans"/>
                <a:sym typeface="PT Sans"/>
                <a:hlinkClick r:id="rId3"/>
              </a:rPr>
              <a:t>company listing</a:t>
            </a:r>
          </a:p>
          <a:p>
            <a:pPr marL="741363" marR="0" lvl="1" indent="-284163" algn="l" rtl="0">
              <a:spcBef>
                <a:spcPts val="400"/>
              </a:spcBef>
              <a:spcAft>
                <a:spcPts val="0"/>
              </a:spcAft>
              <a:buClr>
                <a:schemeClr val="dk1"/>
              </a:buClr>
              <a:buSzPct val="100000"/>
              <a:buFont typeface="PT Sans"/>
              <a:buChar char="–"/>
            </a:pPr>
            <a:r>
              <a:rPr lang="en-US" sz="1800" b="0" i="0" u="none" strike="noStrike" cap="none" baseline="0" dirty="0">
                <a:solidFill>
                  <a:schemeClr val="dk1"/>
                </a:solidFill>
                <a:latin typeface="PT Sans"/>
                <a:ea typeface="PT Sans"/>
                <a:cs typeface="PT Sans"/>
                <a:sym typeface="PT Sans"/>
              </a:rPr>
              <a:t>Research companies &amp; apply online</a:t>
            </a:r>
          </a:p>
          <a:p>
            <a:pPr marL="741363" marR="0" lvl="1" indent="-284163" algn="l" rtl="0">
              <a:spcBef>
                <a:spcPts val="400"/>
              </a:spcBef>
              <a:spcAft>
                <a:spcPts val="0"/>
              </a:spcAft>
              <a:buClr>
                <a:schemeClr val="dk1"/>
              </a:buClr>
              <a:buSzPct val="100000"/>
              <a:buFont typeface="PT Sans"/>
              <a:buChar char="–"/>
            </a:pPr>
            <a:r>
              <a:rPr lang="en-US" sz="1800" b="0" i="0" u="none" strike="noStrike" cap="none" baseline="0" dirty="0">
                <a:solidFill>
                  <a:schemeClr val="dk1"/>
                </a:solidFill>
                <a:latin typeface="PT Sans"/>
                <a:ea typeface="PT Sans"/>
                <a:cs typeface="PT Sans"/>
                <a:sym typeface="PT Sans"/>
              </a:rPr>
              <a:t>Go to </a:t>
            </a:r>
            <a:r>
              <a:rPr lang="en-US" sz="1800" b="0" i="0" u="sng" strike="noStrike" cap="none" baseline="0" dirty="0">
                <a:solidFill>
                  <a:schemeClr val="hlink"/>
                </a:solidFill>
                <a:latin typeface="PT Sans"/>
                <a:ea typeface="PT Sans"/>
                <a:cs typeface="PT Sans"/>
                <a:sym typeface="PT Sans"/>
                <a:hlinkClick r:id="rId4"/>
              </a:rPr>
              <a:t>information sessions &amp; prep events</a:t>
            </a:r>
          </a:p>
          <a:p>
            <a:pPr marL="341313" marR="0" lvl="0" indent="-341313" algn="l" rtl="0">
              <a:spcBef>
                <a:spcPts val="480"/>
              </a:spcBef>
              <a:spcAft>
                <a:spcPts val="0"/>
              </a:spcAft>
              <a:buClr>
                <a:schemeClr val="dk1"/>
              </a:buClr>
              <a:buSzPct val="100000"/>
              <a:buFont typeface="PT Sans"/>
              <a:buChar char="•"/>
            </a:pPr>
            <a:r>
              <a:rPr lang="en-US" sz="2000" b="0" i="0" u="none" strike="noStrike" cap="none" baseline="0" dirty="0">
                <a:solidFill>
                  <a:schemeClr val="dk1"/>
                </a:solidFill>
                <a:latin typeface="PT Sans"/>
                <a:ea typeface="PT Sans"/>
                <a:cs typeface="PT Sans"/>
                <a:sym typeface="PT Sans"/>
              </a:rPr>
              <a:t>Dress is business professional – </a:t>
            </a:r>
            <a:r>
              <a:rPr lang="en-US" sz="2000" b="1" i="0" u="none" strike="noStrike" cap="none" baseline="0" dirty="0">
                <a:solidFill>
                  <a:schemeClr val="dk1"/>
                </a:solidFill>
                <a:latin typeface="PT Sans"/>
                <a:ea typeface="PT Sans"/>
                <a:cs typeface="PT Sans"/>
                <a:sym typeface="PT Sans"/>
              </a:rPr>
              <a:t>no jeans or tennis </a:t>
            </a:r>
            <a:r>
              <a:rPr lang="en-US" sz="2000" b="1" i="0" u="none" strike="noStrike" cap="none" baseline="0" dirty="0" smtClean="0">
                <a:solidFill>
                  <a:schemeClr val="dk1"/>
                </a:solidFill>
                <a:latin typeface="PT Sans"/>
                <a:ea typeface="PT Sans"/>
                <a:cs typeface="PT Sans"/>
                <a:sym typeface="PT Sans"/>
              </a:rPr>
              <a:t>shoes</a:t>
            </a:r>
          </a:p>
          <a:p>
            <a:pPr marL="341313" marR="0" lvl="0" indent="-341313" algn="l" rtl="0">
              <a:spcBef>
                <a:spcPts val="480"/>
              </a:spcBef>
              <a:spcAft>
                <a:spcPts val="0"/>
              </a:spcAft>
              <a:buClr>
                <a:schemeClr val="dk1"/>
              </a:buClr>
              <a:buSzPct val="100000"/>
              <a:buFont typeface="PT Sans"/>
              <a:buChar char="•"/>
            </a:pPr>
            <a:r>
              <a:rPr lang="en-US" sz="2000" i="0" u="none" strike="noStrike" cap="none" baseline="0" dirty="0" smtClean="0">
                <a:solidFill>
                  <a:schemeClr val="dk1"/>
                </a:solidFill>
                <a:latin typeface="PT Sans"/>
                <a:ea typeface="PT Sans"/>
                <a:cs typeface="PT Sans"/>
                <a:sym typeface="PT Sans"/>
              </a:rPr>
              <a:t>More</a:t>
            </a:r>
            <a:r>
              <a:rPr lang="en-US" sz="2000" i="0" u="none" strike="noStrike" cap="none" dirty="0" smtClean="0">
                <a:solidFill>
                  <a:schemeClr val="dk1"/>
                </a:solidFill>
                <a:latin typeface="PT Sans"/>
                <a:ea typeface="PT Sans"/>
                <a:cs typeface="PT Sans"/>
                <a:sym typeface="PT Sans"/>
              </a:rPr>
              <a:t> information to come on volunteering</a:t>
            </a:r>
            <a:endParaRPr sz="2000" b="0" i="0" u="none" strike="noStrike" cap="none" baseline="0" dirty="0">
              <a:solidFill>
                <a:schemeClr val="dk1"/>
              </a:solidFill>
              <a:latin typeface="PT Sans"/>
              <a:ea typeface="PT Sans"/>
              <a:cs typeface="PT Sans"/>
              <a:sym typeface="PT Sans"/>
            </a:endParaRPr>
          </a:p>
        </p:txBody>
      </p:sp>
      <p:sp>
        <p:nvSpPr>
          <p:cNvPr id="446" name="Shape 446"/>
          <p:cNvSpPr txBox="1"/>
          <p:nvPr/>
        </p:nvSpPr>
        <p:spPr>
          <a:xfrm>
            <a:off x="7239000" y="228600"/>
            <a:ext cx="1904999" cy="9905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b="1" i="0" u="sng" strike="noStrike" cap="none" baseline="0" dirty="0">
                <a:solidFill>
                  <a:schemeClr val="dk2"/>
                </a:solidFill>
                <a:latin typeface="PT Sans"/>
                <a:ea typeface="PT Sans"/>
                <a:cs typeface="PT Sans"/>
                <a:sym typeface="PT Sans"/>
              </a:rPr>
              <a:t>Chairs:</a:t>
            </a:r>
            <a:r>
              <a:rPr lang="en-US" sz="1600" b="0" i="0" u="sng" strike="noStrike" cap="none" baseline="0" dirty="0">
                <a:solidFill>
                  <a:schemeClr val="dk2"/>
                </a:solidFill>
                <a:latin typeface="PT Sans"/>
                <a:ea typeface="PT Sans"/>
                <a:cs typeface="PT Sans"/>
                <a:sym typeface="PT Sans"/>
              </a:rPr>
              <a:t> </a:t>
            </a:r>
          </a:p>
          <a:p>
            <a:pPr marL="0" marR="0" lvl="0" indent="0" algn="l" rtl="0">
              <a:spcBef>
                <a:spcPts val="0"/>
              </a:spcBef>
              <a:buSzPct val="25000"/>
              <a:buNone/>
            </a:pPr>
            <a:r>
              <a:rPr lang="en-US" sz="1600" b="0" i="0" u="none" strike="noStrike" cap="none" baseline="0" dirty="0" smtClean="0">
                <a:solidFill>
                  <a:schemeClr val="dk2"/>
                </a:solidFill>
                <a:latin typeface="PT Sans"/>
                <a:ea typeface="PT Sans"/>
                <a:cs typeface="PT Sans"/>
                <a:sym typeface="PT Sans"/>
              </a:rPr>
              <a:t>Grant Schroeder</a:t>
            </a:r>
          </a:p>
          <a:p>
            <a:pPr marL="0" marR="0" lvl="0" indent="0" algn="l" rtl="0">
              <a:spcBef>
                <a:spcPts val="0"/>
              </a:spcBef>
              <a:buSzPct val="25000"/>
              <a:buNone/>
            </a:pPr>
            <a:r>
              <a:rPr lang="en-US" sz="1600" dirty="0" smtClean="0">
                <a:solidFill>
                  <a:schemeClr val="dk2"/>
                </a:solidFill>
                <a:latin typeface="PT Sans"/>
                <a:ea typeface="PT Sans"/>
                <a:cs typeface="PT Sans"/>
                <a:sym typeface="PT Sans"/>
              </a:rPr>
              <a:t>Nathan </a:t>
            </a:r>
            <a:r>
              <a:rPr lang="en-US" sz="1600" dirty="0" err="1" smtClean="0">
                <a:solidFill>
                  <a:schemeClr val="dk2"/>
                </a:solidFill>
                <a:latin typeface="PT Sans"/>
                <a:ea typeface="PT Sans"/>
                <a:cs typeface="PT Sans"/>
                <a:sym typeface="PT Sans"/>
              </a:rPr>
              <a:t>Hamit</a:t>
            </a:r>
            <a:endParaRPr lang="en-US" sz="1600" dirty="0" smtClean="0">
              <a:solidFill>
                <a:schemeClr val="dk2"/>
              </a:solidFill>
              <a:latin typeface="PT Sans"/>
              <a:ea typeface="PT Sans"/>
              <a:cs typeface="PT Sans"/>
              <a:sym typeface="PT Sans"/>
            </a:endParaRPr>
          </a:p>
          <a:p>
            <a:pPr marL="0" marR="0" lvl="0" indent="0" algn="l" rtl="0">
              <a:spcBef>
                <a:spcPts val="0"/>
              </a:spcBef>
              <a:buSzPct val="25000"/>
              <a:buNone/>
            </a:pPr>
            <a:r>
              <a:rPr lang="en-US" sz="1600" b="0" i="0" u="none" strike="noStrike" cap="none" baseline="0" dirty="0" smtClean="0">
                <a:solidFill>
                  <a:schemeClr val="dk2"/>
                </a:solidFill>
                <a:latin typeface="PT Sans"/>
                <a:ea typeface="PT Sans"/>
                <a:cs typeface="PT Sans"/>
                <a:sym typeface="PT Sans"/>
              </a:rPr>
              <a:t>Logan Lindsay</a:t>
            </a:r>
            <a:endParaRPr lang="en-US" sz="1600" b="0" i="0" u="none" strike="noStrike" cap="none" baseline="0" dirty="0">
              <a:solidFill>
                <a:schemeClr val="dk2"/>
              </a:solidFill>
              <a:latin typeface="PT Sans"/>
              <a:ea typeface="PT Sans"/>
              <a:cs typeface="PT Sans"/>
              <a:sym typeface="PT Sans"/>
            </a:endParaRPr>
          </a:p>
        </p:txBody>
      </p:sp>
      <p:sp>
        <p:nvSpPr>
          <p:cNvPr id="447" name="Shape 447"/>
          <p:cNvSpPr txBox="1">
            <a:spLocks noGrp="1"/>
          </p:cNvSpPr>
          <p:nvPr>
            <p:ph type="title"/>
          </p:nvPr>
        </p:nvSpPr>
        <p:spPr>
          <a:xfrm>
            <a:off x="0" y="2286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baseline="0" dirty="0">
                <a:solidFill>
                  <a:schemeClr val="dk2"/>
                </a:solidFill>
                <a:latin typeface="PT Sans"/>
                <a:ea typeface="PT Sans"/>
                <a:cs typeface="PT Sans"/>
                <a:sym typeface="PT Sans"/>
              </a:rPr>
              <a:t>Career Fair</a:t>
            </a:r>
          </a:p>
        </p:txBody>
      </p:sp>
      <p:pic>
        <p:nvPicPr>
          <p:cNvPr id="2" name="Picture 1"/>
          <p:cNvPicPr>
            <a:picLocks noChangeAspect="1"/>
          </p:cNvPicPr>
          <p:nvPr/>
        </p:nvPicPr>
        <p:blipFill>
          <a:blip r:embed="rId5"/>
          <a:stretch>
            <a:fillRect/>
          </a:stretch>
        </p:blipFill>
        <p:spPr>
          <a:xfrm>
            <a:off x="1295400" y="1484319"/>
            <a:ext cx="7324725" cy="1590675"/>
          </a:xfrm>
          <a:prstGeom prst="rect">
            <a:avLst/>
          </a:prstGeom>
        </p:spPr>
      </p:pic>
    </p:spTree>
    <p:extLst>
      <p:ext uri="{BB962C8B-B14F-4D97-AF65-F5344CB8AC3E}">
        <p14:creationId xmlns:p14="http://schemas.microsoft.com/office/powerpoint/2010/main" val="2350533965"/>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1271337" y="2512593"/>
            <a:ext cx="7696244" cy="3322598"/>
          </a:xfrm>
          <a:prstGeom prst="rect">
            <a:avLst/>
          </a:prstGeom>
          <a:noFill/>
          <a:ln>
            <a:noFill/>
          </a:ln>
        </p:spPr>
        <p:txBody>
          <a:bodyPr lIns="91425" tIns="45700" rIns="91425" bIns="45700" anchor="t" anchorCtr="0">
            <a:noAutofit/>
          </a:bodyPr>
          <a:lstStyle/>
          <a:p>
            <a:pPr marL="341313" marR="0" lvl="0" indent="-341313" algn="l" rtl="0">
              <a:spcBef>
                <a:spcPts val="0"/>
              </a:spcBef>
              <a:spcAft>
                <a:spcPts val="0"/>
              </a:spcAft>
              <a:buClr>
                <a:schemeClr val="dk1"/>
              </a:buClr>
              <a:buSzPct val="100000"/>
              <a:buFont typeface="PT Sans"/>
              <a:buChar char="•"/>
            </a:pPr>
            <a:r>
              <a:rPr lang="en-US" sz="2400" b="0" i="0" u="none" strike="noStrike" cap="none" baseline="0" dirty="0">
                <a:solidFill>
                  <a:schemeClr val="dk1"/>
                </a:solidFill>
                <a:latin typeface="PT Sans"/>
                <a:ea typeface="PT Sans"/>
                <a:cs typeface="PT Sans"/>
                <a:sym typeface="PT Sans"/>
              </a:rPr>
              <a:t>Sit down with a professional of your choice</a:t>
            </a:r>
          </a:p>
          <a:p>
            <a:pPr marL="741363" marR="0" lvl="1" indent="-284163" algn="l" rtl="0">
              <a:spcBef>
                <a:spcPts val="1200"/>
              </a:spcBef>
              <a:spcAft>
                <a:spcPts val="0"/>
              </a:spcAft>
              <a:buClr>
                <a:schemeClr val="dk1"/>
              </a:buClr>
              <a:buSzPct val="100000"/>
              <a:buFont typeface="PT Sans"/>
              <a:buChar char="–"/>
            </a:pPr>
            <a:r>
              <a:rPr lang="en-US" sz="2000" b="0" i="0" u="sng" strike="noStrike" cap="none" baseline="0" dirty="0">
                <a:solidFill>
                  <a:schemeClr val="dk1"/>
                </a:solidFill>
                <a:latin typeface="PT Sans"/>
                <a:ea typeface="PT Sans"/>
                <a:cs typeface="PT Sans"/>
                <a:sym typeface="PT Sans"/>
              </a:rPr>
              <a:t>Example backgrounds</a:t>
            </a:r>
            <a:r>
              <a:rPr lang="en-US" sz="2000" b="0" i="0" u="none" strike="noStrike" cap="none" baseline="0" dirty="0">
                <a:solidFill>
                  <a:schemeClr val="dk1"/>
                </a:solidFill>
                <a:latin typeface="PT Sans"/>
                <a:ea typeface="PT Sans"/>
                <a:cs typeface="PT Sans"/>
                <a:sym typeface="PT Sans"/>
              </a:rPr>
              <a:t>: Siemens PLM Software, Speedway, Kinetic Vision, Turner Construction, Messer Construction</a:t>
            </a:r>
          </a:p>
          <a:p>
            <a:pPr marL="341313" marR="0" lvl="0" indent="-341313" algn="l" rtl="0">
              <a:spcBef>
                <a:spcPts val="1200"/>
              </a:spcBef>
              <a:spcAft>
                <a:spcPts val="0"/>
              </a:spcAft>
              <a:buClr>
                <a:schemeClr val="dk1"/>
              </a:buClr>
              <a:buSzPct val="100000"/>
              <a:buFont typeface="PT Sans"/>
              <a:buChar char="•"/>
            </a:pPr>
            <a:r>
              <a:rPr lang="en-US" sz="2400" b="0" i="0" u="none" strike="noStrike" cap="none" baseline="0" dirty="0">
                <a:solidFill>
                  <a:schemeClr val="dk1"/>
                </a:solidFill>
                <a:latin typeface="PT Sans"/>
                <a:ea typeface="PT Sans"/>
                <a:cs typeface="PT Sans"/>
                <a:sym typeface="PT Sans"/>
              </a:rPr>
              <a:t>20 minute resume critique and discussion</a:t>
            </a:r>
          </a:p>
          <a:p>
            <a:pPr marL="341313" marR="0" lvl="0" indent="-341313" algn="l" rtl="0">
              <a:spcBef>
                <a:spcPts val="1200"/>
              </a:spcBef>
              <a:spcAft>
                <a:spcPts val="0"/>
              </a:spcAft>
              <a:buClr>
                <a:schemeClr val="dk1"/>
              </a:buClr>
              <a:buSzPct val="100000"/>
              <a:buFont typeface="PT Sans"/>
              <a:buChar char="•"/>
            </a:pPr>
            <a:r>
              <a:rPr lang="en-US" sz="2400" b="0" i="0" u="sng" strike="noStrike" cap="none" baseline="0" dirty="0">
                <a:solidFill>
                  <a:schemeClr val="hlink"/>
                </a:solidFill>
                <a:latin typeface="PT Sans"/>
                <a:ea typeface="PT Sans"/>
                <a:cs typeface="PT Sans"/>
                <a:sym typeface="PT Sans"/>
                <a:hlinkClick r:id="rId3"/>
              </a:rPr>
              <a:t>Student sign-up</a:t>
            </a:r>
            <a:r>
              <a:rPr lang="en-US" sz="2400" b="0" i="0" u="none" strike="noStrike" cap="none" baseline="0" dirty="0">
                <a:solidFill>
                  <a:schemeClr val="dk1"/>
                </a:solidFill>
                <a:latin typeface="PT Sans"/>
                <a:ea typeface="PT Sans"/>
                <a:cs typeface="PT Sans"/>
                <a:sym typeface="PT Sans"/>
              </a:rPr>
              <a:t> opens </a:t>
            </a:r>
            <a:r>
              <a:rPr lang="en-US" sz="2400" b="0" i="0" u="none" strike="noStrike" cap="none" baseline="0" dirty="0" smtClean="0">
                <a:solidFill>
                  <a:schemeClr val="dk1"/>
                </a:solidFill>
                <a:latin typeface="PT Sans"/>
                <a:ea typeface="PT Sans"/>
                <a:cs typeface="PT Sans"/>
                <a:sym typeface="PT Sans"/>
              </a:rPr>
              <a:t>next week </a:t>
            </a:r>
            <a:r>
              <a:rPr lang="en-US" sz="2400" b="0" i="0" u="none" strike="noStrike" cap="none" baseline="0" dirty="0">
                <a:solidFill>
                  <a:schemeClr val="dk1"/>
                </a:solidFill>
                <a:latin typeface="PT Sans"/>
                <a:ea typeface="PT Sans"/>
                <a:cs typeface="PT Sans"/>
                <a:sym typeface="PT Sans"/>
              </a:rPr>
              <a:t>(limit 2 spots)</a:t>
            </a:r>
          </a:p>
          <a:p>
            <a:pPr marL="0" marR="0" lvl="0" indent="0" algn="l" rtl="0">
              <a:spcBef>
                <a:spcPts val="360"/>
              </a:spcBef>
              <a:spcAft>
                <a:spcPts val="0"/>
              </a:spcAft>
              <a:buClr>
                <a:schemeClr val="dk1"/>
              </a:buClr>
              <a:buFont typeface="PT Sans"/>
              <a:buNone/>
            </a:pPr>
            <a:endParaRPr sz="1800" b="1" i="0" u="none" strike="noStrike" cap="none" baseline="0" dirty="0">
              <a:solidFill>
                <a:schemeClr val="dk1"/>
              </a:solidFill>
              <a:latin typeface="PT Sans"/>
              <a:ea typeface="PT Sans"/>
              <a:cs typeface="PT Sans"/>
              <a:sym typeface="PT Sans"/>
            </a:endParaRPr>
          </a:p>
          <a:p>
            <a:pPr marL="0" marR="0" lvl="0" indent="0" algn="ctr" rtl="0">
              <a:spcBef>
                <a:spcPts val="480"/>
              </a:spcBef>
              <a:spcAft>
                <a:spcPts val="0"/>
              </a:spcAft>
              <a:buClr>
                <a:schemeClr val="dk1"/>
              </a:buClr>
              <a:buSzPct val="25000"/>
              <a:buFont typeface="PT Sans"/>
              <a:buNone/>
            </a:pPr>
            <a:r>
              <a:rPr lang="en-US" sz="2400" b="1" i="0" u="none" strike="noStrike" cap="none" baseline="0" dirty="0">
                <a:solidFill>
                  <a:schemeClr val="dk1"/>
                </a:solidFill>
                <a:latin typeface="PT Sans"/>
                <a:ea typeface="PT Sans"/>
                <a:cs typeface="PT Sans"/>
                <a:sym typeface="PT Sans"/>
              </a:rPr>
              <a:t>Great opportunity to network </a:t>
            </a:r>
          </a:p>
          <a:p>
            <a:pPr marL="0" marR="0" lvl="0" indent="0" algn="ctr" rtl="0">
              <a:spcBef>
                <a:spcPts val="480"/>
              </a:spcBef>
              <a:spcAft>
                <a:spcPts val="0"/>
              </a:spcAft>
              <a:buClr>
                <a:schemeClr val="dk1"/>
              </a:buClr>
              <a:buSzPct val="25000"/>
              <a:buFont typeface="PT Sans"/>
              <a:buNone/>
            </a:pPr>
            <a:r>
              <a:rPr lang="en-US" sz="2400" b="1" i="0" u="none" strike="noStrike" cap="none" baseline="0" dirty="0">
                <a:solidFill>
                  <a:schemeClr val="dk1"/>
                </a:solidFill>
                <a:latin typeface="PT Sans"/>
                <a:ea typeface="PT Sans"/>
                <a:cs typeface="PT Sans"/>
                <a:sym typeface="PT Sans"/>
              </a:rPr>
              <a:t>and prepare for the career fair!</a:t>
            </a:r>
          </a:p>
          <a:p>
            <a:pPr marL="341313" marR="0" lvl="0" indent="-188913" algn="l" rtl="0">
              <a:spcBef>
                <a:spcPts val="480"/>
              </a:spcBef>
              <a:spcAft>
                <a:spcPts val="0"/>
              </a:spcAft>
              <a:buClr>
                <a:schemeClr val="dk1"/>
              </a:buClr>
              <a:buFont typeface="PT Sans"/>
              <a:buNone/>
            </a:pPr>
            <a:endParaRPr sz="2400" b="0" i="0" u="none" strike="noStrike" cap="none" baseline="0" dirty="0">
              <a:solidFill>
                <a:schemeClr val="dk1"/>
              </a:solidFill>
              <a:latin typeface="PT Sans"/>
              <a:ea typeface="PT Sans"/>
              <a:cs typeface="PT Sans"/>
              <a:sym typeface="PT Sans"/>
            </a:endParaRPr>
          </a:p>
        </p:txBody>
      </p:sp>
      <p:sp>
        <p:nvSpPr>
          <p:cNvPr id="494" name="Shape 494"/>
          <p:cNvSpPr txBox="1">
            <a:spLocks noGrp="1"/>
          </p:cNvSpPr>
          <p:nvPr>
            <p:ph type="title"/>
          </p:nvPr>
        </p:nvSpPr>
        <p:spPr>
          <a:xfrm>
            <a:off x="1295400" y="228600"/>
            <a:ext cx="7696244" cy="2286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baseline="0" dirty="0">
                <a:solidFill>
                  <a:schemeClr val="dk2"/>
                </a:solidFill>
                <a:latin typeface="PT Sans"/>
                <a:ea typeface="PT Sans"/>
                <a:cs typeface="PT Sans"/>
                <a:sym typeface="PT Sans"/>
              </a:rPr>
              <a:t>Resume Review Day</a:t>
            </a:r>
            <a:br>
              <a:rPr lang="en-US" sz="4400" b="1" i="0" u="none" strike="noStrike" cap="none" baseline="0" dirty="0">
                <a:solidFill>
                  <a:schemeClr val="dk2"/>
                </a:solidFill>
                <a:latin typeface="PT Sans"/>
                <a:ea typeface="PT Sans"/>
                <a:cs typeface="PT Sans"/>
                <a:sym typeface="PT Sans"/>
              </a:rPr>
            </a:br>
            <a:r>
              <a:rPr lang="en-US" sz="2000" b="1" i="0" u="none" strike="noStrike" cap="none" baseline="0" dirty="0">
                <a:solidFill>
                  <a:schemeClr val="dk2"/>
                </a:solidFill>
                <a:latin typeface="PT Sans"/>
                <a:ea typeface="PT Sans"/>
                <a:cs typeface="PT Sans"/>
                <a:sym typeface="PT Sans"/>
              </a:rPr>
              <a:t/>
            </a:r>
            <a:br>
              <a:rPr lang="en-US" sz="2000" b="1" i="0" u="none" strike="noStrike" cap="none" baseline="0" dirty="0">
                <a:solidFill>
                  <a:schemeClr val="dk2"/>
                </a:solidFill>
                <a:latin typeface="PT Sans"/>
                <a:ea typeface="PT Sans"/>
                <a:cs typeface="PT Sans"/>
                <a:sym typeface="PT Sans"/>
              </a:rPr>
            </a:br>
            <a:r>
              <a:rPr lang="en-US" sz="2000" b="1" i="0" u="none" strike="noStrike" cap="none" baseline="0" dirty="0">
                <a:solidFill>
                  <a:schemeClr val="dk2"/>
                </a:solidFill>
                <a:latin typeface="PT Sans"/>
                <a:ea typeface="PT Sans"/>
                <a:cs typeface="PT Sans"/>
                <a:sym typeface="PT Sans"/>
              </a:rPr>
              <a:t>Friday, September </a:t>
            </a:r>
            <a:r>
              <a:rPr lang="en-US" sz="2000" b="1" i="0" u="none" strike="noStrike" cap="none" baseline="0" dirty="0" smtClean="0">
                <a:solidFill>
                  <a:schemeClr val="dk2"/>
                </a:solidFill>
                <a:latin typeface="PT Sans"/>
                <a:ea typeface="PT Sans"/>
                <a:cs typeface="PT Sans"/>
                <a:sym typeface="PT Sans"/>
              </a:rPr>
              <a:t>1</a:t>
            </a:r>
            <a:r>
              <a:rPr lang="en-US" sz="2000" b="1" baseline="30000" dirty="0" smtClean="0">
                <a:solidFill>
                  <a:schemeClr val="dk2"/>
                </a:solidFill>
                <a:latin typeface="PT Sans"/>
                <a:ea typeface="PT Sans"/>
                <a:cs typeface="PT Sans"/>
                <a:sym typeface="PT Sans"/>
              </a:rPr>
              <a:t>st</a:t>
            </a:r>
            <a:r>
              <a:rPr lang="en-US" sz="2000" b="1" i="0" u="none" strike="noStrike" cap="none" baseline="0" dirty="0">
                <a:solidFill>
                  <a:schemeClr val="dk2"/>
                </a:solidFill>
                <a:latin typeface="PT Sans"/>
                <a:ea typeface="PT Sans"/>
                <a:cs typeface="PT Sans"/>
                <a:sym typeface="PT Sans"/>
              </a:rPr>
              <a:t/>
            </a:r>
            <a:br>
              <a:rPr lang="en-US" sz="2000" b="1" i="0" u="none" strike="noStrike" cap="none" baseline="0" dirty="0">
                <a:solidFill>
                  <a:schemeClr val="dk2"/>
                </a:solidFill>
                <a:latin typeface="PT Sans"/>
                <a:ea typeface="PT Sans"/>
                <a:cs typeface="PT Sans"/>
                <a:sym typeface="PT Sans"/>
              </a:rPr>
            </a:br>
            <a:r>
              <a:rPr lang="en-US" sz="2000" b="1" i="0" u="none" strike="noStrike" cap="none" baseline="0" dirty="0">
                <a:solidFill>
                  <a:schemeClr val="dk2"/>
                </a:solidFill>
                <a:latin typeface="PT Sans"/>
                <a:ea typeface="PT Sans"/>
                <a:cs typeface="PT Sans"/>
                <a:sym typeface="PT Sans"/>
              </a:rPr>
              <a:t>9a-3p</a:t>
            </a:r>
            <a:br>
              <a:rPr lang="en-US" sz="2000" b="1" i="0" u="none" strike="noStrike" cap="none" baseline="0" dirty="0">
                <a:solidFill>
                  <a:schemeClr val="dk2"/>
                </a:solidFill>
                <a:latin typeface="PT Sans"/>
                <a:ea typeface="PT Sans"/>
                <a:cs typeface="PT Sans"/>
                <a:sym typeface="PT Sans"/>
              </a:rPr>
            </a:br>
            <a:r>
              <a:rPr lang="en-US" sz="2000" b="1" i="0" u="none" strike="noStrike" cap="none" baseline="0" dirty="0">
                <a:solidFill>
                  <a:schemeClr val="dk2"/>
                </a:solidFill>
                <a:latin typeface="PT Sans"/>
                <a:ea typeface="PT Sans"/>
                <a:cs typeface="PT Sans"/>
                <a:sym typeface="PT Sans"/>
              </a:rPr>
              <a:t>8</a:t>
            </a:r>
            <a:r>
              <a:rPr lang="en-US" sz="2000" b="1" i="0" u="none" strike="noStrike" cap="none" baseline="30000" dirty="0">
                <a:solidFill>
                  <a:schemeClr val="dk2"/>
                </a:solidFill>
                <a:latin typeface="PT Sans"/>
                <a:ea typeface="PT Sans"/>
                <a:cs typeface="PT Sans"/>
                <a:sym typeface="PT Sans"/>
              </a:rPr>
              <a:t>th</a:t>
            </a:r>
            <a:r>
              <a:rPr lang="en-US" sz="2000" b="1" i="0" u="none" strike="noStrike" cap="none" baseline="0" dirty="0">
                <a:solidFill>
                  <a:schemeClr val="dk2"/>
                </a:solidFill>
                <a:latin typeface="PT Sans"/>
                <a:ea typeface="PT Sans"/>
                <a:cs typeface="PT Sans"/>
                <a:sym typeface="PT Sans"/>
              </a:rPr>
              <a:t> floor Rhodes Hall</a:t>
            </a:r>
          </a:p>
        </p:txBody>
      </p:sp>
      <p:sp>
        <p:nvSpPr>
          <p:cNvPr id="495" name="Shape 495"/>
          <p:cNvSpPr txBox="1"/>
          <p:nvPr/>
        </p:nvSpPr>
        <p:spPr>
          <a:xfrm>
            <a:off x="1016726" y="6259221"/>
            <a:ext cx="54102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a:solidFill>
                  <a:schemeClr val="dk1"/>
                </a:solidFill>
                <a:latin typeface="PT Sans"/>
                <a:ea typeface="PT Sans"/>
                <a:cs typeface="PT Sans"/>
                <a:sym typeface="PT Sans"/>
              </a:rPr>
              <a:t>Questions?  Contact </a:t>
            </a:r>
            <a:r>
              <a:rPr lang="en-US" sz="1600" b="0" i="0" u="none" strike="noStrike" cap="none" baseline="0" dirty="0" smtClean="0">
                <a:solidFill>
                  <a:schemeClr val="dk1"/>
                </a:solidFill>
                <a:latin typeface="PT Sans"/>
                <a:ea typeface="PT Sans"/>
                <a:cs typeface="PT Sans"/>
                <a:sym typeface="PT Sans"/>
              </a:rPr>
              <a:t>Logan Lindsay at careerfair@uc.edu</a:t>
            </a:r>
            <a:endParaRPr lang="en-US" sz="1600" b="0" i="0" u="none" strike="noStrike" cap="none" baseline="0" dirty="0">
              <a:solidFill>
                <a:schemeClr val="dk1"/>
              </a:solidFill>
              <a:latin typeface="PT Sans"/>
              <a:ea typeface="PT Sans"/>
              <a:cs typeface="PT Sans"/>
              <a:sym typeface="PT Sans"/>
            </a:endParaRPr>
          </a:p>
        </p:txBody>
      </p:sp>
    </p:spTree>
    <p:extLst>
      <p:ext uri="{BB962C8B-B14F-4D97-AF65-F5344CB8AC3E}">
        <p14:creationId xmlns:p14="http://schemas.microsoft.com/office/powerpoint/2010/main" val="2418296438"/>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333550" y="944600"/>
            <a:ext cx="8658300" cy="3551100"/>
          </a:xfrm>
          <a:prstGeom prst="rect">
            <a:avLst/>
          </a:prstGeom>
          <a:noFill/>
          <a:ln>
            <a:noFill/>
          </a:ln>
        </p:spPr>
        <p:txBody>
          <a:bodyPr lIns="91425" tIns="91425" rIns="91425" bIns="91425" anchor="t" anchorCtr="0">
            <a:noAutofit/>
          </a:bodyPr>
          <a:lstStyle/>
          <a:p>
            <a:pPr marL="0" marR="0" lvl="0" indent="-88900" algn="ctr" rtl="0">
              <a:lnSpc>
                <a:spcPct val="100000"/>
              </a:lnSpc>
              <a:spcBef>
                <a:spcPts val="0"/>
              </a:spcBef>
              <a:spcAft>
                <a:spcPts val="0"/>
              </a:spcAft>
              <a:buClr>
                <a:schemeClr val="dk1"/>
              </a:buClr>
              <a:buSzPct val="58333"/>
              <a:buFont typeface="PT Sans"/>
              <a:buNone/>
            </a:pPr>
            <a:r>
              <a:rPr lang="en-US" sz="2400" b="1"/>
              <a:t>Who:</a:t>
            </a:r>
            <a:r>
              <a:rPr lang="en-US" sz="2400"/>
              <a:t> Bryan Keller &amp; Kristen Urasek</a:t>
            </a:r>
          </a:p>
          <a:p>
            <a:pPr marL="341312" marR="0" lvl="0" indent="-138112" algn="ctr" rtl="0">
              <a:lnSpc>
                <a:spcPct val="100000"/>
              </a:lnSpc>
              <a:spcBef>
                <a:spcPts val="0"/>
              </a:spcBef>
              <a:spcAft>
                <a:spcPts val="0"/>
              </a:spcAft>
              <a:buClr>
                <a:schemeClr val="dk1"/>
              </a:buClr>
              <a:buSzPct val="116666"/>
              <a:buFont typeface="PT Sans"/>
              <a:buNone/>
            </a:pPr>
            <a:endParaRPr sz="1200">
              <a:highlight>
                <a:srgbClr val="FFFFFF"/>
              </a:highlight>
            </a:endParaRPr>
          </a:p>
          <a:p>
            <a:pPr marL="341312" marR="0" lvl="0" indent="-138112" algn="ctr" rtl="0">
              <a:lnSpc>
                <a:spcPct val="100000"/>
              </a:lnSpc>
              <a:spcBef>
                <a:spcPts val="0"/>
              </a:spcBef>
              <a:spcAft>
                <a:spcPts val="0"/>
              </a:spcAft>
              <a:buClr>
                <a:schemeClr val="dk1"/>
              </a:buClr>
              <a:buSzPct val="58333"/>
              <a:buFont typeface="PT Sans"/>
              <a:buNone/>
            </a:pPr>
            <a:r>
              <a:rPr lang="en-US" sz="2400" b="1">
                <a:highlight>
                  <a:srgbClr val="FFFFFF"/>
                </a:highlight>
              </a:rPr>
              <a:t>What:</a:t>
            </a:r>
            <a:r>
              <a:rPr lang="en-US" sz="2400">
                <a:highlight>
                  <a:srgbClr val="FFFFFF"/>
                </a:highlight>
              </a:rPr>
              <a:t> A banquet and fun filled week of events during  nationally celebrated Engineering Week</a:t>
            </a:r>
          </a:p>
          <a:p>
            <a:pPr marL="341312" marR="0" lvl="0" indent="-138112" algn="ctr" rtl="0">
              <a:lnSpc>
                <a:spcPct val="100000"/>
              </a:lnSpc>
              <a:spcBef>
                <a:spcPts val="0"/>
              </a:spcBef>
              <a:spcAft>
                <a:spcPts val="0"/>
              </a:spcAft>
              <a:buClr>
                <a:schemeClr val="dk1"/>
              </a:buClr>
              <a:buSzPct val="116666"/>
              <a:buFont typeface="PT Sans"/>
              <a:buNone/>
            </a:pPr>
            <a:endParaRPr sz="1200">
              <a:highlight>
                <a:srgbClr val="FFFFFF"/>
              </a:highlight>
            </a:endParaRPr>
          </a:p>
          <a:p>
            <a:pPr marL="341312" marR="0" lvl="0" indent="-138112" algn="ctr" rtl="0">
              <a:lnSpc>
                <a:spcPct val="100000"/>
              </a:lnSpc>
              <a:spcBef>
                <a:spcPts val="0"/>
              </a:spcBef>
              <a:spcAft>
                <a:spcPts val="0"/>
              </a:spcAft>
              <a:buClr>
                <a:schemeClr val="dk1"/>
              </a:buClr>
              <a:buSzPct val="58333"/>
              <a:buFont typeface="PT Sans"/>
              <a:buNone/>
            </a:pPr>
            <a:r>
              <a:rPr lang="en-US" sz="2400" b="1">
                <a:highlight>
                  <a:srgbClr val="FFFFFF"/>
                </a:highlight>
              </a:rPr>
              <a:t>When:</a:t>
            </a:r>
            <a:r>
              <a:rPr lang="en-US" sz="2400">
                <a:highlight>
                  <a:srgbClr val="FFFFFF"/>
                </a:highlight>
              </a:rPr>
              <a:t> February 18-24, 2018</a:t>
            </a:r>
          </a:p>
          <a:p>
            <a:pPr marL="341312" marR="0" lvl="0" indent="-138112" algn="ctr" rtl="0">
              <a:lnSpc>
                <a:spcPct val="100000"/>
              </a:lnSpc>
              <a:spcBef>
                <a:spcPts val="0"/>
              </a:spcBef>
              <a:spcAft>
                <a:spcPts val="0"/>
              </a:spcAft>
              <a:buClr>
                <a:schemeClr val="dk1"/>
              </a:buClr>
              <a:buSzPct val="116666"/>
              <a:buFont typeface="PT Sans"/>
              <a:buNone/>
            </a:pPr>
            <a:endParaRPr sz="1200">
              <a:highlight>
                <a:srgbClr val="FFFFFF"/>
              </a:highlight>
            </a:endParaRPr>
          </a:p>
          <a:p>
            <a:pPr marL="341312" marR="0" lvl="0" indent="-138112" algn="ctr" rtl="0">
              <a:lnSpc>
                <a:spcPct val="100000"/>
              </a:lnSpc>
              <a:spcBef>
                <a:spcPts val="0"/>
              </a:spcBef>
              <a:spcAft>
                <a:spcPts val="0"/>
              </a:spcAft>
              <a:buClr>
                <a:schemeClr val="dk1"/>
              </a:buClr>
              <a:buSzPct val="58333"/>
              <a:buFont typeface="PT Sans"/>
              <a:buNone/>
            </a:pPr>
            <a:r>
              <a:rPr lang="en-US" sz="2400" b="1">
                <a:highlight>
                  <a:srgbClr val="FFFFFF"/>
                </a:highlight>
              </a:rPr>
              <a:t>Currently:</a:t>
            </a:r>
            <a:r>
              <a:rPr lang="en-US" sz="2400">
                <a:highlight>
                  <a:srgbClr val="FFFFFF"/>
                </a:highlight>
              </a:rPr>
              <a:t> Planning ahead. Help us make this the best year yet! Meeting dates &amp; times are TBD based on interest</a:t>
            </a:r>
          </a:p>
        </p:txBody>
      </p:sp>
      <p:sp>
        <p:nvSpPr>
          <p:cNvPr id="82" name="Shape 82"/>
          <p:cNvSpPr txBox="1">
            <a:spLocks noGrp="1"/>
          </p:cNvSpPr>
          <p:nvPr>
            <p:ph type="title"/>
          </p:nvPr>
        </p:nvSpPr>
        <p:spPr>
          <a:xfrm>
            <a:off x="1295400" y="233"/>
            <a:ext cx="76962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1"/>
              <a:t>EWeek</a:t>
            </a:r>
          </a:p>
        </p:txBody>
      </p:sp>
      <p:pic>
        <p:nvPicPr>
          <p:cNvPr id="83" name="Shape 83"/>
          <p:cNvPicPr preferRelativeResize="0"/>
          <p:nvPr/>
        </p:nvPicPr>
        <p:blipFill>
          <a:blip r:embed="rId3">
            <a:alphaModFix/>
          </a:blip>
          <a:stretch>
            <a:fillRect/>
          </a:stretch>
        </p:blipFill>
        <p:spPr>
          <a:xfrm>
            <a:off x="1252400" y="4101449"/>
            <a:ext cx="3883422" cy="2588275"/>
          </a:xfrm>
          <a:prstGeom prst="rect">
            <a:avLst/>
          </a:prstGeom>
          <a:noFill/>
          <a:ln>
            <a:noFill/>
          </a:ln>
        </p:spPr>
      </p:pic>
      <p:sp>
        <p:nvSpPr>
          <p:cNvPr id="84" name="Shape 84"/>
          <p:cNvSpPr txBox="1"/>
          <p:nvPr/>
        </p:nvSpPr>
        <p:spPr>
          <a:xfrm>
            <a:off x="6935975" y="26775"/>
            <a:ext cx="2208000" cy="1257900"/>
          </a:xfrm>
          <a:prstGeom prst="rect">
            <a:avLst/>
          </a:prstGeom>
          <a:noFill/>
          <a:ln>
            <a:noFill/>
          </a:ln>
        </p:spPr>
        <p:txBody>
          <a:bodyPr lIns="91425" tIns="91425" rIns="91425" bIns="91425" anchor="t" anchorCtr="0">
            <a:noAutofit/>
          </a:bodyPr>
          <a:lstStyle/>
          <a:p>
            <a:pPr lvl="0" algn="ctr" rtl="0">
              <a:spcBef>
                <a:spcPts val="0"/>
              </a:spcBef>
              <a:buNone/>
            </a:pPr>
            <a:r>
              <a:rPr lang="en-US"/>
              <a:t>Bryan Keller</a:t>
            </a:r>
          </a:p>
          <a:p>
            <a:pPr lvl="0" algn="ctr" rtl="0">
              <a:spcBef>
                <a:spcPts val="0"/>
              </a:spcBef>
              <a:buNone/>
            </a:pPr>
            <a:r>
              <a:rPr lang="en-US" i="1"/>
              <a:t>kellerb9@mail.uc.edu</a:t>
            </a:r>
          </a:p>
          <a:p>
            <a:pPr lvl="0" algn="ctr">
              <a:spcBef>
                <a:spcPts val="0"/>
              </a:spcBef>
              <a:buNone/>
            </a:pPr>
            <a:r>
              <a:rPr lang="en-US"/>
              <a:t>Kristen Urasek</a:t>
            </a:r>
          </a:p>
          <a:p>
            <a:pPr lvl="0" algn="ctr">
              <a:spcBef>
                <a:spcPts val="0"/>
              </a:spcBef>
              <a:buNone/>
            </a:pPr>
            <a:r>
              <a:rPr lang="en-US" i="1"/>
              <a:t>urasekkm@mail.uc.edu</a:t>
            </a:r>
          </a:p>
          <a:p>
            <a:pPr lvl="0" algn="ctr">
              <a:spcBef>
                <a:spcPts val="0"/>
              </a:spcBef>
              <a:buNone/>
            </a:pPr>
            <a:endParaRPr/>
          </a:p>
        </p:txBody>
      </p:sp>
      <p:pic>
        <p:nvPicPr>
          <p:cNvPr id="85" name="Shape 85"/>
          <p:cNvPicPr preferRelativeResize="0"/>
          <p:nvPr/>
        </p:nvPicPr>
        <p:blipFill>
          <a:blip r:embed="rId4">
            <a:alphaModFix/>
          </a:blip>
          <a:stretch>
            <a:fillRect/>
          </a:stretch>
        </p:blipFill>
        <p:spPr>
          <a:xfrm>
            <a:off x="5696872" y="4101451"/>
            <a:ext cx="3201331" cy="2133699"/>
          </a:xfrm>
          <a:prstGeom prst="rect">
            <a:avLst/>
          </a:prstGeom>
          <a:noFill/>
          <a:ln>
            <a:noFill/>
          </a:ln>
        </p:spPr>
      </p:pic>
    </p:spTree>
    <p:extLst>
      <p:ext uri="{BB962C8B-B14F-4D97-AF65-F5344CB8AC3E}">
        <p14:creationId xmlns:p14="http://schemas.microsoft.com/office/powerpoint/2010/main" val="1639756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295400" y="609833"/>
            <a:ext cx="7696244"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dirty="0">
                <a:solidFill>
                  <a:schemeClr val="dk2"/>
                </a:solidFill>
                <a:latin typeface="PT Sans"/>
                <a:ea typeface="PT Sans"/>
                <a:cs typeface="PT Sans"/>
                <a:sym typeface="PT Sans"/>
              </a:rPr>
              <a:t>Agenda</a:t>
            </a:r>
          </a:p>
        </p:txBody>
      </p:sp>
      <p:sp>
        <p:nvSpPr>
          <p:cNvPr id="249" name="Shape 249"/>
          <p:cNvSpPr txBox="1">
            <a:spLocks noGrp="1"/>
          </p:cNvSpPr>
          <p:nvPr>
            <p:ph type="body" idx="1"/>
          </p:nvPr>
        </p:nvSpPr>
        <p:spPr>
          <a:xfrm>
            <a:off x="975093" y="2131145"/>
            <a:ext cx="8016551" cy="3550966"/>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320"/>
              </a:spcBef>
              <a:spcAft>
                <a:spcPts val="0"/>
              </a:spcAft>
              <a:buSzPct val="100000"/>
            </a:pPr>
            <a:r>
              <a:rPr lang="en-US" sz="3600" dirty="0" smtClean="0">
                <a:solidFill>
                  <a:schemeClr val="dk1"/>
                </a:solidFill>
                <a:latin typeface="PT Sans"/>
                <a:ea typeface="PT Sans"/>
                <a:cs typeface="PT Sans"/>
                <a:sym typeface="PT Sans"/>
              </a:rPr>
              <a:t>Our Purpose</a:t>
            </a:r>
          </a:p>
          <a:p>
            <a:pPr marL="457200" marR="0" lvl="0" indent="-457200" algn="l" rtl="0">
              <a:lnSpc>
                <a:spcPct val="100000"/>
              </a:lnSpc>
              <a:spcBef>
                <a:spcPts val="320"/>
              </a:spcBef>
              <a:spcAft>
                <a:spcPts val="0"/>
              </a:spcAft>
              <a:buSzPct val="100000"/>
            </a:pPr>
            <a:r>
              <a:rPr lang="en-US" sz="3600" dirty="0" smtClean="0">
                <a:solidFill>
                  <a:schemeClr val="dk1"/>
                </a:solidFill>
                <a:latin typeface="PT Sans"/>
                <a:ea typeface="PT Sans"/>
                <a:cs typeface="PT Sans"/>
                <a:sym typeface="PT Sans"/>
              </a:rPr>
              <a:t>Committee Descriptions/Intros</a:t>
            </a:r>
          </a:p>
          <a:p>
            <a:pPr marL="457200" marR="0" lvl="0" indent="-457200" algn="l" rtl="0">
              <a:lnSpc>
                <a:spcPct val="100000"/>
              </a:lnSpc>
              <a:spcBef>
                <a:spcPts val="320"/>
              </a:spcBef>
              <a:spcAft>
                <a:spcPts val="0"/>
              </a:spcAft>
              <a:buSzPct val="100000"/>
            </a:pPr>
            <a:r>
              <a:rPr lang="en-US" sz="3600" dirty="0" smtClean="0">
                <a:solidFill>
                  <a:schemeClr val="dk1"/>
                </a:solidFill>
                <a:latin typeface="PT Sans"/>
                <a:ea typeface="PT Sans"/>
                <a:cs typeface="PT Sans"/>
                <a:sym typeface="PT Sans"/>
              </a:rPr>
              <a:t>Opportunities to Get Involved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latin typeface="PT Sans" panose="020B0604020202020204" charset="0"/>
              </a:rPr>
              <a:t>Special Events</a:t>
            </a:r>
            <a:endParaRPr lang="en-US" sz="4400" b="1" dirty="0">
              <a:latin typeface="PT Sans" panose="020B0604020202020204" charset="0"/>
            </a:endParaRPr>
          </a:p>
        </p:txBody>
      </p:sp>
      <p:sp>
        <p:nvSpPr>
          <p:cNvPr id="5" name="Content Placeholder 4"/>
          <p:cNvSpPr>
            <a:spLocks noGrp="1"/>
          </p:cNvSpPr>
          <p:nvPr>
            <p:ph idx="1"/>
          </p:nvPr>
        </p:nvSpPr>
        <p:spPr/>
        <p:txBody>
          <a:bodyPr/>
          <a:lstStyle/>
          <a:p>
            <a:r>
              <a:rPr lang="en-US" sz="2800" dirty="0" smtClean="0"/>
              <a:t> </a:t>
            </a:r>
            <a:r>
              <a:rPr lang="en-US" sz="2400" dirty="0" smtClean="0"/>
              <a:t>Special Events committee is responsible for planning events for CEAS students throughout the semester.</a:t>
            </a:r>
          </a:p>
          <a:p>
            <a:r>
              <a:rPr lang="en-US" sz="2400" dirty="0"/>
              <a:t> </a:t>
            </a:r>
            <a:r>
              <a:rPr lang="en-US" sz="2400" dirty="0" smtClean="0"/>
              <a:t>Past events include Reds games, ski trip, </a:t>
            </a:r>
            <a:r>
              <a:rPr lang="en-US" sz="2400" dirty="0" err="1" smtClean="0"/>
              <a:t>RockQuest</a:t>
            </a:r>
            <a:r>
              <a:rPr lang="en-US" sz="2400" dirty="0" smtClean="0"/>
              <a:t>, Cyclones games, canoeing, Jungle Jim’s Cheese Festival</a:t>
            </a:r>
          </a:p>
          <a:p>
            <a:r>
              <a:rPr lang="en-US" sz="2400" dirty="0"/>
              <a:t> </a:t>
            </a:r>
            <a:r>
              <a:rPr lang="en-US" sz="2400" dirty="0" smtClean="0"/>
              <a:t>Want to chair this committee? Email Dane at </a:t>
            </a:r>
            <a:r>
              <a:rPr lang="en-US" sz="2400" dirty="0" smtClean="0">
                <a:hlinkClick r:id="rId2"/>
              </a:rPr>
              <a:t>sowersdd@mail.uc.edu</a:t>
            </a:r>
            <a:r>
              <a:rPr lang="en-US" sz="2400" dirty="0" smtClean="0"/>
              <a:t> (2</a:t>
            </a:r>
            <a:r>
              <a:rPr lang="en-US" sz="2400" baseline="30000" dirty="0" smtClean="0"/>
              <a:t>nd</a:t>
            </a:r>
            <a:r>
              <a:rPr lang="en-US" sz="2400" dirty="0" smtClean="0"/>
              <a:t> year and above only)</a:t>
            </a:r>
          </a:p>
          <a:p>
            <a:r>
              <a:rPr lang="en-US" sz="2400" dirty="0"/>
              <a:t> </a:t>
            </a:r>
            <a:r>
              <a:rPr lang="en-US" sz="2400" dirty="0" smtClean="0"/>
              <a:t>Want to just help out? Email Andy at </a:t>
            </a:r>
            <a:r>
              <a:rPr lang="en-US" sz="2400" dirty="0" smtClean="0">
                <a:hlinkClick r:id="rId3"/>
              </a:rPr>
              <a:t>droescaj@mail.uc.edu</a:t>
            </a:r>
            <a:endParaRPr lang="en-US" sz="2400" dirty="0" smtClean="0"/>
          </a:p>
          <a:p>
            <a:pPr marL="292100" indent="0">
              <a:buNone/>
            </a:pPr>
            <a:endParaRPr lang="en-US" sz="2800" dirty="0"/>
          </a:p>
        </p:txBody>
      </p:sp>
    </p:spTree>
    <p:extLst>
      <p:ext uri="{BB962C8B-B14F-4D97-AF65-F5344CB8AC3E}">
        <p14:creationId xmlns:p14="http://schemas.microsoft.com/office/powerpoint/2010/main" val="918313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latin typeface="PT Sans" panose="020B0604020202020204" charset="0"/>
              </a:rPr>
              <a:t>Communications</a:t>
            </a:r>
            <a:endParaRPr lang="en-US" sz="4400" b="1" dirty="0">
              <a:latin typeface="PT Sans" panose="020B0604020202020204" charset="0"/>
            </a:endParaRPr>
          </a:p>
        </p:txBody>
      </p:sp>
      <p:sp>
        <p:nvSpPr>
          <p:cNvPr id="5" name="Content Placeholder 4"/>
          <p:cNvSpPr>
            <a:spLocks noGrp="1"/>
          </p:cNvSpPr>
          <p:nvPr>
            <p:ph idx="1"/>
          </p:nvPr>
        </p:nvSpPr>
        <p:spPr/>
        <p:txBody>
          <a:bodyPr/>
          <a:lstStyle/>
          <a:p>
            <a:r>
              <a:rPr lang="en-US" sz="2800" dirty="0" smtClean="0"/>
              <a:t> Run all social media accounts for tribunal</a:t>
            </a:r>
          </a:p>
          <a:p>
            <a:r>
              <a:rPr lang="en-US" sz="2800" dirty="0" smtClean="0"/>
              <a:t> Goal is to increase the number of followers and follower engagement on social media this semester</a:t>
            </a:r>
          </a:p>
          <a:p>
            <a:r>
              <a:rPr lang="en-US" sz="2800" dirty="0" smtClean="0"/>
              <a:t> If you have any further ideas on how to do this, feel free to reach out to me at </a:t>
            </a:r>
            <a:r>
              <a:rPr lang="en-US" sz="2800" dirty="0" smtClean="0">
                <a:hlinkClick r:id="rId2"/>
              </a:rPr>
              <a:t>cadenagr@mail.uc.edu</a:t>
            </a:r>
            <a:endParaRPr lang="en-US" sz="2800" dirty="0"/>
          </a:p>
        </p:txBody>
      </p:sp>
    </p:spTree>
    <p:extLst>
      <p:ext uri="{BB962C8B-B14F-4D97-AF65-F5344CB8AC3E}">
        <p14:creationId xmlns:p14="http://schemas.microsoft.com/office/powerpoint/2010/main" val="3618219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PT Sans"/>
                <a:ea typeface="Adobe Gothic Std B" panose="020B0800000000000000" pitchFamily="34" charset="-128"/>
              </a:rPr>
              <a:t>Secretary</a:t>
            </a:r>
            <a:endParaRPr lang="en-US" sz="4400" b="1" dirty="0">
              <a:latin typeface="PT Sans"/>
              <a:ea typeface="Adobe Gothic Std B" panose="020B0800000000000000" pitchFamily="34" charset="-128"/>
            </a:endParaRPr>
          </a:p>
        </p:txBody>
      </p:sp>
      <p:sp>
        <p:nvSpPr>
          <p:cNvPr id="3" name="Content Placeholder 2"/>
          <p:cNvSpPr>
            <a:spLocks noGrp="1"/>
          </p:cNvSpPr>
          <p:nvPr>
            <p:ph idx="1"/>
          </p:nvPr>
        </p:nvSpPr>
        <p:spPr>
          <a:xfrm>
            <a:off x="1295400" y="1421908"/>
            <a:ext cx="7696244" cy="3550966"/>
          </a:xfrm>
        </p:spPr>
        <p:txBody>
          <a:bodyPr/>
          <a:lstStyle/>
          <a:p>
            <a:endParaRPr lang="en-US" sz="2400" dirty="0">
              <a:latin typeface="PT Sans"/>
              <a:ea typeface="Adobe Gothic Std B" panose="020B0800000000000000" pitchFamily="34" charset="-128"/>
            </a:endParaRPr>
          </a:p>
          <a:p>
            <a:r>
              <a:rPr lang="en-US" sz="3200" dirty="0" smtClean="0">
                <a:latin typeface="PT Sans"/>
                <a:ea typeface="Adobe Gothic Std B" panose="020B0800000000000000" pitchFamily="34" charset="-128"/>
              </a:rPr>
              <a:t> Make </a:t>
            </a:r>
            <a:r>
              <a:rPr lang="en-US" sz="3200" dirty="0">
                <a:latin typeface="PT Sans"/>
                <a:ea typeface="Adobe Gothic Std B" panose="020B0800000000000000" pitchFamily="34" charset="-128"/>
              </a:rPr>
              <a:t>sure you sign in every meeting that you </a:t>
            </a:r>
            <a:r>
              <a:rPr lang="en-US" sz="3200" dirty="0" smtClean="0">
                <a:latin typeface="PT Sans"/>
                <a:ea typeface="Adobe Gothic Std B" panose="020B0800000000000000" pitchFamily="34" charset="-128"/>
              </a:rPr>
              <a:t>attend</a:t>
            </a:r>
          </a:p>
          <a:p>
            <a:pPr lvl="1"/>
            <a:r>
              <a:rPr lang="en-US" sz="2000" dirty="0">
                <a:latin typeface="PT Sans"/>
                <a:ea typeface="Adobe Gothic Std B" panose="020B0800000000000000" pitchFamily="34" charset="-128"/>
              </a:rPr>
              <a:t> </a:t>
            </a:r>
            <a:r>
              <a:rPr lang="en-US" sz="2000" dirty="0" smtClean="0">
                <a:latin typeface="PT Sans"/>
                <a:ea typeface="Adobe Gothic Std B" panose="020B0800000000000000" pitchFamily="34" charset="-128"/>
              </a:rPr>
              <a:t>You </a:t>
            </a:r>
            <a:r>
              <a:rPr lang="en-US" sz="2000" dirty="0">
                <a:latin typeface="PT Sans"/>
                <a:ea typeface="Adobe Gothic Std B" panose="020B0800000000000000" pitchFamily="34" charset="-128"/>
              </a:rPr>
              <a:t>must attend 4 general body meeting to be a “voting member”</a:t>
            </a:r>
          </a:p>
          <a:p>
            <a:pPr marL="723901" lvl="1" indent="0">
              <a:buNone/>
            </a:pPr>
            <a:endParaRPr lang="en-US" sz="800" dirty="0">
              <a:latin typeface="PT Sans"/>
              <a:ea typeface="Adobe Gothic Std B" panose="020B0800000000000000" pitchFamily="34" charset="-128"/>
            </a:endParaRPr>
          </a:p>
          <a:p>
            <a:r>
              <a:rPr lang="en-US" sz="3200" dirty="0" smtClean="0">
                <a:latin typeface="PT Sans"/>
                <a:ea typeface="Adobe Gothic Std B" panose="020B0800000000000000" pitchFamily="34" charset="-128"/>
              </a:rPr>
              <a:t> Meeting </a:t>
            </a:r>
            <a:r>
              <a:rPr lang="en-US" sz="3200" dirty="0">
                <a:latin typeface="PT Sans"/>
                <a:ea typeface="Adobe Gothic Std B" panose="020B0800000000000000" pitchFamily="34" charset="-128"/>
              </a:rPr>
              <a:t>minutes and slides will be </a:t>
            </a:r>
            <a:r>
              <a:rPr lang="en-US" sz="3200" dirty="0" smtClean="0">
                <a:latin typeface="PT Sans"/>
                <a:ea typeface="Adobe Gothic Std B" panose="020B0800000000000000" pitchFamily="34" charset="-128"/>
              </a:rPr>
              <a:t>uploaded online</a:t>
            </a:r>
            <a:endParaRPr lang="en-US" sz="3200" dirty="0">
              <a:latin typeface="PT Sans"/>
              <a:ea typeface="Adobe Gothic Std B" panose="020B0800000000000000" pitchFamily="34" charset="-128"/>
            </a:endParaRPr>
          </a:p>
          <a:p>
            <a:pPr lvl="1"/>
            <a:r>
              <a:rPr lang="en-US" sz="2400" dirty="0">
                <a:latin typeface="PT Sans"/>
                <a:ea typeface="Adobe Gothic Std B" panose="020B0800000000000000" pitchFamily="34" charset="-128"/>
              </a:rPr>
              <a:t> </a:t>
            </a:r>
            <a:r>
              <a:rPr lang="en-US" sz="2000" dirty="0" smtClean="0">
                <a:latin typeface="PT Sans"/>
                <a:ea typeface="Adobe Gothic Std B" panose="020B0800000000000000" pitchFamily="34" charset="-128"/>
                <a:hlinkClick r:id="rId2"/>
              </a:rPr>
              <a:t>http</a:t>
            </a:r>
            <a:r>
              <a:rPr lang="en-US" sz="2000" dirty="0">
                <a:latin typeface="PT Sans"/>
                <a:ea typeface="Adobe Gothic Std B" panose="020B0800000000000000" pitchFamily="34" charset="-128"/>
                <a:hlinkClick r:id="rId2"/>
              </a:rPr>
              <a:t>://tribunal.uc.edu/meeting-minutes</a:t>
            </a:r>
            <a:r>
              <a:rPr lang="en-US" sz="2400" dirty="0">
                <a:latin typeface="PT Sans"/>
                <a:ea typeface="Adobe Gothic Std B" panose="020B0800000000000000" pitchFamily="34" charset="-128"/>
              </a:rPr>
              <a:t>	</a:t>
            </a:r>
          </a:p>
          <a:p>
            <a:pPr marL="0" indent="0">
              <a:buNone/>
            </a:pPr>
            <a:endParaRPr lang="en-US" dirty="0"/>
          </a:p>
        </p:txBody>
      </p:sp>
      <p:sp>
        <p:nvSpPr>
          <p:cNvPr id="4" name="TextBox 3">
            <a:extLst>
              <a:ext uri="{FF2B5EF4-FFF2-40B4-BE49-F238E27FC236}">
                <a16:creationId xmlns:a16="http://schemas.microsoft.com/office/drawing/2014/main" xmlns="" id="{4773C846-D33F-461B-A8ED-9F87B4CCD4E6}"/>
              </a:ext>
            </a:extLst>
          </p:cNvPr>
          <p:cNvSpPr txBox="1"/>
          <p:nvPr/>
        </p:nvSpPr>
        <p:spPr>
          <a:xfrm>
            <a:off x="7270146" y="194335"/>
            <a:ext cx="1721498" cy="415498"/>
          </a:xfrm>
          <a:prstGeom prst="rect">
            <a:avLst/>
          </a:prstGeom>
          <a:noFill/>
        </p:spPr>
        <p:txBody>
          <a:bodyPr wrap="square" rtlCol="0">
            <a:spAutoFit/>
          </a:bodyPr>
          <a:lstStyle/>
          <a:p>
            <a:pPr defTabSz="685800"/>
            <a:r>
              <a:rPr lang="en-US" sz="1050" dirty="0" smtClean="0"/>
              <a:t>Phillip Stoll</a:t>
            </a:r>
            <a:endParaRPr lang="en-US" sz="1050" dirty="0"/>
          </a:p>
          <a:p>
            <a:pPr defTabSz="685800"/>
            <a:r>
              <a:rPr lang="en-US" sz="1050" dirty="0" smtClean="0"/>
              <a:t>stollpa@mail.uc.edu</a:t>
            </a:r>
            <a:endParaRPr lang="en-US" sz="1050" dirty="0"/>
          </a:p>
        </p:txBody>
      </p:sp>
    </p:spTree>
    <p:extLst>
      <p:ext uri="{BB962C8B-B14F-4D97-AF65-F5344CB8AC3E}">
        <p14:creationId xmlns:p14="http://schemas.microsoft.com/office/powerpoint/2010/main" val="312822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PT Sans" panose="020B0604020202020204" charset="0"/>
                <a:cs typeface="Times New Roman" panose="02020603050405020304" pitchFamily="18" charset="0"/>
              </a:rPr>
              <a:t>Innovation Committee                                         </a:t>
            </a:r>
          </a:p>
        </p:txBody>
      </p:sp>
      <p:sp>
        <p:nvSpPr>
          <p:cNvPr id="3" name="Content Placeholder 2"/>
          <p:cNvSpPr>
            <a:spLocks noGrp="1"/>
          </p:cNvSpPr>
          <p:nvPr>
            <p:ph idx="1"/>
          </p:nvPr>
        </p:nvSpPr>
        <p:spPr/>
        <p:txBody>
          <a:bodyPr/>
          <a:lstStyle/>
          <a:p>
            <a:r>
              <a:rPr lang="en-US" sz="2400" dirty="0" smtClean="0">
                <a:latin typeface="PT Sans" panose="020B0604020202020204" charset="0"/>
                <a:cs typeface="Times New Roman" panose="02020603050405020304" pitchFamily="18" charset="0"/>
              </a:rPr>
              <a:t> Do you have an idea on what to improve around campus or want to gain leadership experience? Then, the Innovation Crew is the place to be.</a:t>
            </a:r>
          </a:p>
          <a:p>
            <a:r>
              <a:rPr lang="en-US" sz="2400" dirty="0" smtClean="0">
                <a:latin typeface="PT Sans" panose="020B0604020202020204" charset="0"/>
                <a:cs typeface="Times New Roman" panose="02020603050405020304" pitchFamily="18" charset="0"/>
              </a:rPr>
              <a:t> Committee Meetings:</a:t>
            </a:r>
          </a:p>
          <a:p>
            <a:pPr lvl="1">
              <a:buFontTx/>
              <a:buChar char="-"/>
            </a:pPr>
            <a:r>
              <a:rPr lang="en-US" sz="2400" dirty="0" smtClean="0">
                <a:latin typeface="PT Sans" panose="020B0604020202020204" charset="0"/>
                <a:cs typeface="Times New Roman" panose="02020603050405020304" pitchFamily="18" charset="0"/>
              </a:rPr>
              <a:t> Thursday: 4:40 to 6:40pm</a:t>
            </a:r>
          </a:p>
          <a:p>
            <a:pPr lvl="1">
              <a:buFontTx/>
              <a:buChar char="-"/>
            </a:pPr>
            <a:r>
              <a:rPr lang="en-US" sz="2400" dirty="0" smtClean="0">
                <a:latin typeface="PT Sans" panose="020B0604020202020204" charset="0"/>
                <a:cs typeface="Times New Roman" panose="02020603050405020304" pitchFamily="18" charset="0"/>
              </a:rPr>
              <a:t> Location: TBD</a:t>
            </a:r>
          </a:p>
          <a:p>
            <a:r>
              <a:rPr lang="en-US" sz="2400" dirty="0" smtClean="0">
                <a:latin typeface="PT Sans" panose="020B0604020202020204" charset="0"/>
                <a:cs typeface="Times New Roman" panose="02020603050405020304" pitchFamily="18" charset="0"/>
              </a:rPr>
              <a:t>Interested in being a part of the Crew, email FG Williams at okwubifv@mail.uc.edu for more info!</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518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365" y="402084"/>
            <a:ext cx="7162844" cy="1143000"/>
          </a:xfrm>
        </p:spPr>
        <p:txBody>
          <a:bodyPr/>
          <a:lstStyle/>
          <a:p>
            <a:r>
              <a:rPr lang="en-US" sz="4400" b="1" dirty="0"/>
              <a:t>Technology</a:t>
            </a:r>
          </a:p>
        </p:txBody>
      </p:sp>
      <p:sp>
        <p:nvSpPr>
          <p:cNvPr id="3" name="Content Placeholder 2"/>
          <p:cNvSpPr>
            <a:spLocks noGrp="1"/>
          </p:cNvSpPr>
          <p:nvPr>
            <p:ph idx="1"/>
          </p:nvPr>
        </p:nvSpPr>
        <p:spPr>
          <a:xfrm>
            <a:off x="846865" y="1733005"/>
            <a:ext cx="8305844" cy="3550967"/>
          </a:xfrm>
        </p:spPr>
        <p:txBody>
          <a:bodyPr/>
          <a:lstStyle/>
          <a:p>
            <a:pPr marL="203200" indent="0">
              <a:buNone/>
            </a:pPr>
            <a:r>
              <a:rPr lang="en-US" sz="2000" dirty="0">
                <a:solidFill>
                  <a:srgbClr val="C00000"/>
                </a:solidFill>
              </a:rPr>
              <a:t>Purpose: </a:t>
            </a:r>
            <a:r>
              <a:rPr lang="en-US" sz="2000" dirty="0"/>
              <a:t>The Technology Committee is responsible for managing the technical assets of the organization and performing general maintenance tasks related to those assets. </a:t>
            </a:r>
          </a:p>
          <a:p>
            <a:pPr marL="203200" indent="0">
              <a:buNone/>
            </a:pPr>
            <a:r>
              <a:rPr lang="en-US" sz="2000" dirty="0">
                <a:solidFill>
                  <a:schemeClr val="tx1"/>
                </a:solidFill>
              </a:rPr>
              <a:t>Are you interested in gaining hands-on experience in any of the following fields?</a:t>
            </a:r>
          </a:p>
          <a:p>
            <a:pPr marL="600075" lvl="1" indent="-257175">
              <a:buFont typeface="Arial" panose="020B0604020202020204" pitchFamily="34" charset="0"/>
              <a:buChar char="•"/>
            </a:pPr>
            <a:r>
              <a:rPr lang="en-US" sz="2000" dirty="0">
                <a:solidFill>
                  <a:schemeClr val="tx1"/>
                </a:solidFill>
              </a:rPr>
              <a:t>Website Development</a:t>
            </a:r>
          </a:p>
          <a:p>
            <a:pPr marL="600075" lvl="1" indent="-257175">
              <a:buFont typeface="Arial" panose="020B0604020202020204" pitchFamily="34" charset="0"/>
              <a:buChar char="•"/>
            </a:pPr>
            <a:r>
              <a:rPr lang="en-US" sz="2000" dirty="0">
                <a:solidFill>
                  <a:schemeClr val="tx1"/>
                </a:solidFill>
              </a:rPr>
              <a:t>Mobile App Development</a:t>
            </a:r>
          </a:p>
          <a:p>
            <a:pPr marL="600075" lvl="1" indent="-257175">
              <a:buFont typeface="Arial" panose="020B0604020202020204" pitchFamily="34" charset="0"/>
              <a:buChar char="•"/>
            </a:pPr>
            <a:r>
              <a:rPr lang="en-US" sz="2000" dirty="0">
                <a:solidFill>
                  <a:schemeClr val="tx1"/>
                </a:solidFill>
              </a:rPr>
              <a:t>3D Printing</a:t>
            </a:r>
          </a:p>
          <a:p>
            <a:pPr marL="600075" lvl="1" indent="-257175">
              <a:buFont typeface="Arial" panose="020B0604020202020204" pitchFamily="34" charset="0"/>
              <a:buChar char="•"/>
            </a:pPr>
            <a:r>
              <a:rPr lang="en-US" sz="2000" dirty="0">
                <a:solidFill>
                  <a:schemeClr val="tx1"/>
                </a:solidFill>
              </a:rPr>
              <a:t>Data Management Systems</a:t>
            </a:r>
          </a:p>
          <a:p>
            <a:pPr marL="342900" lvl="1" indent="0">
              <a:buNone/>
            </a:pPr>
            <a:endParaRPr lang="en-US" sz="2000" dirty="0">
              <a:solidFill>
                <a:schemeClr val="tx1"/>
              </a:solidFill>
            </a:endParaRPr>
          </a:p>
          <a:p>
            <a:pPr marL="203200" indent="0" algn="ctr">
              <a:buNone/>
            </a:pPr>
            <a:r>
              <a:rPr lang="en-US" sz="2000" b="1" dirty="0"/>
              <a:t>If so, then you should join the Technology Committee!</a:t>
            </a:r>
          </a:p>
          <a:p>
            <a:pPr marL="203200" indent="0">
              <a:buNone/>
            </a:pPr>
            <a:endParaRPr lang="en-US" sz="2000" b="1" dirty="0"/>
          </a:p>
        </p:txBody>
      </p:sp>
      <p:sp>
        <p:nvSpPr>
          <p:cNvPr id="5" name="Shape 84"/>
          <p:cNvSpPr txBox="1"/>
          <p:nvPr/>
        </p:nvSpPr>
        <p:spPr>
          <a:xfrm>
            <a:off x="5893991" y="328473"/>
            <a:ext cx="2504116" cy="661200"/>
          </a:xfrm>
          <a:prstGeom prst="rect">
            <a:avLst/>
          </a:prstGeom>
          <a:noFill/>
          <a:ln>
            <a:noFill/>
          </a:ln>
        </p:spPr>
        <p:txBody>
          <a:bodyPr lIns="91425" tIns="91425" rIns="91425" bIns="91425" anchor="t" anchorCtr="0">
            <a:noAutofit/>
          </a:bodyPr>
          <a:lstStyle/>
          <a:p>
            <a:pPr lvl="0">
              <a:spcBef>
                <a:spcPts val="0"/>
              </a:spcBef>
              <a:buNone/>
            </a:pPr>
            <a:endParaRPr lang="en-US" sz="1600" dirty="0"/>
          </a:p>
        </p:txBody>
      </p:sp>
      <p:sp>
        <p:nvSpPr>
          <p:cNvPr id="6" name="TextBox 5">
            <a:extLst>
              <a:ext uri="{FF2B5EF4-FFF2-40B4-BE49-F238E27FC236}">
                <a16:creationId xmlns:a16="http://schemas.microsoft.com/office/drawing/2014/main" xmlns="" id="{4773C846-D33F-461B-A8ED-9F87B4CCD4E6}"/>
              </a:ext>
            </a:extLst>
          </p:cNvPr>
          <p:cNvSpPr txBox="1"/>
          <p:nvPr/>
        </p:nvSpPr>
        <p:spPr>
          <a:xfrm>
            <a:off x="7270146" y="194335"/>
            <a:ext cx="1721498" cy="415498"/>
          </a:xfrm>
          <a:prstGeom prst="rect">
            <a:avLst/>
          </a:prstGeom>
          <a:noFill/>
        </p:spPr>
        <p:txBody>
          <a:bodyPr wrap="square" rtlCol="0">
            <a:spAutoFit/>
          </a:bodyPr>
          <a:lstStyle/>
          <a:p>
            <a:pPr defTabSz="685800"/>
            <a:r>
              <a:rPr lang="en-US" sz="1050" dirty="0" err="1" smtClean="0"/>
              <a:t>Achyut</a:t>
            </a:r>
            <a:r>
              <a:rPr lang="en-US" sz="1050" dirty="0" smtClean="0"/>
              <a:t> </a:t>
            </a:r>
            <a:r>
              <a:rPr lang="en-US" sz="1050" dirty="0" err="1" smtClean="0"/>
              <a:t>Anand</a:t>
            </a:r>
            <a:endParaRPr lang="en-US" sz="1050" dirty="0"/>
          </a:p>
          <a:p>
            <a:pPr defTabSz="685800"/>
            <a:r>
              <a:rPr lang="en-US" sz="1050" dirty="0" smtClean="0"/>
              <a:t>anandat@mail.uc.edu</a:t>
            </a:r>
            <a:endParaRPr lang="en-US" sz="1050" dirty="0"/>
          </a:p>
        </p:txBody>
      </p:sp>
    </p:spTree>
    <p:extLst>
      <p:ext uri="{BB962C8B-B14F-4D97-AF65-F5344CB8AC3E}">
        <p14:creationId xmlns:p14="http://schemas.microsoft.com/office/powerpoint/2010/main" val="2146500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447" y="2745380"/>
            <a:ext cx="7619999" cy="990601"/>
          </a:xfrm>
        </p:spPr>
        <p:txBody>
          <a:bodyPr/>
          <a:lstStyle/>
          <a:p>
            <a:r>
              <a:rPr lang="en-US" sz="4400" dirty="0" smtClean="0"/>
              <a:t>First-Year Opportunities to Get Involved</a:t>
            </a:r>
            <a:endParaRPr lang="en-US" sz="4400" dirty="0"/>
          </a:p>
        </p:txBody>
      </p:sp>
    </p:spTree>
    <p:extLst>
      <p:ext uri="{BB962C8B-B14F-4D97-AF65-F5344CB8AC3E}">
        <p14:creationId xmlns:p14="http://schemas.microsoft.com/office/powerpoint/2010/main" val="3018677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295400" y="21993"/>
            <a:ext cx="7696200" cy="1142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a:solidFill>
                  <a:schemeClr val="dk2"/>
                </a:solidFill>
                <a:latin typeface="PT Sans"/>
                <a:ea typeface="PT Sans"/>
                <a:cs typeface="PT Sans"/>
                <a:sym typeface="PT Sans"/>
              </a:rPr>
              <a:t>CEAS Tribunal Mentorship Program</a:t>
            </a:r>
          </a:p>
        </p:txBody>
      </p:sp>
      <p:sp>
        <p:nvSpPr>
          <p:cNvPr id="5" name="Rounded Rectangle 34"/>
          <p:cNvSpPr/>
          <p:nvPr/>
        </p:nvSpPr>
        <p:spPr>
          <a:xfrm>
            <a:off x="1613027" y="1255679"/>
            <a:ext cx="7060941" cy="17954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b="1" u="sng" dirty="0">
                <a:solidFill>
                  <a:srgbClr val="000000">
                    <a:alpha val="99000"/>
                  </a:srgbClr>
                </a:solidFill>
                <a:effectLst/>
                <a:latin typeface="Arial" panose="020B0604020202020204" pitchFamily="34" charset="0"/>
                <a:ea typeface="Calibri" panose="020F0502020204030204" pitchFamily="34" charset="0"/>
                <a:cs typeface="Times New Roman" panose="02020603050405020304" pitchFamily="18" charset="0"/>
              </a:rPr>
              <a:t>About the Program</a:t>
            </a:r>
            <a:endParaRPr lang="en-US" sz="1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Students who are chosen for this program will be paired with a mentor (a current or recent Tribunal exec member) who can help connect you to projects and committees where you can make an impact even in your first semester (and this will look great on a resume for your first co-op)!</a:t>
            </a:r>
            <a:endParaRPr lang="en-US" sz="1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will also be hosting weekly meetings for all mentees to allow you to network with one another and learn more about Tribunal and the college as a whole.</a:t>
            </a:r>
            <a:endParaRPr lang="en-US" sz="1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 </a:t>
            </a:r>
          </a:p>
        </p:txBody>
      </p:sp>
      <p:sp>
        <p:nvSpPr>
          <p:cNvPr id="3" name="Rectangle 1"/>
          <p:cNvSpPr>
            <a:spLocks noChangeArrowheads="1"/>
          </p:cNvSpPr>
          <p:nvPr/>
        </p:nvSpPr>
        <p:spPr bwMode="auto">
          <a:xfrm>
            <a:off x="2421437" y="3335308"/>
            <a:ext cx="544411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u="sng" dirty="0">
                <a:solidFill>
                  <a:schemeClr val="tx1"/>
                </a:solidFill>
                <a:latin typeface="Arial" panose="020B0604020202020204" pitchFamily="34" charset="0"/>
                <a:ea typeface="Calibri" panose="020F0502020204030204" pitchFamily="34" charset="0"/>
                <a:cs typeface="Arial" panose="020B0604020202020204" pitchFamily="34" charset="0"/>
              </a:rPr>
              <a:t>Application</a:t>
            </a:r>
            <a:r>
              <a:rPr kumimoji="0" lang="en-US" altLang="en-US" sz="1400"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Info</a:t>
            </a:r>
            <a:endParaRPr kumimoji="0" lang="en-US" altLang="en-US" sz="600" b="0" i="0" u="none" strike="noStrike" cap="none" normalizeH="0" baseline="0" dirty="0">
              <a:ln>
                <a:noFill/>
              </a:ln>
              <a:solidFill>
                <a:schemeClr val="tx1"/>
              </a:solidFill>
              <a:effectLst/>
            </a:endParaRPr>
          </a:p>
          <a:p>
            <a:pPr lvl="0" algn="ctr" eaLnBrk="0" fontAlgn="base" hangingPunct="0">
              <a:spcBef>
                <a:spcPct val="0"/>
              </a:spcBef>
              <a:spcAft>
                <a:spcPct val="0"/>
              </a:spcAf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Application Link</a:t>
            </a:r>
            <a:r>
              <a:rPr lang="en-US" altLang="en-US"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rPr>
              <a:t>https://goo.gl/forms/u0dEcXdUKEaHQMHG2 </a:t>
            </a:r>
            <a:endParaRPr kumimoji="0" lang="en-US" altLang="en-US" sz="60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Due date: </a:t>
            </a:r>
            <a:r>
              <a:rPr kumimoji="0" lang="en-US" altLang="en-US" sz="1400" i="0" u="none" strike="noStrike" cap="none" normalizeH="0" baseline="0" dirty="0">
                <a:ln>
                  <a:noFill/>
                </a:ln>
                <a:solidFill>
                  <a:schemeClr val="tx1"/>
                </a:solidFill>
                <a:effectLst/>
                <a:latin typeface="Arial" panose="020B0604020202020204" pitchFamily="34" charset="0"/>
                <a:cs typeface="Arial" panose="020B0604020202020204" pitchFamily="34" charset="0"/>
              </a:rPr>
              <a:t>Wednesday, September 6 at 5:00 pm</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9" name="Rounded Rectangle 35"/>
          <p:cNvSpPr/>
          <p:nvPr/>
        </p:nvSpPr>
        <p:spPr>
          <a:xfrm>
            <a:off x="1916108" y="4358170"/>
            <a:ext cx="6454775" cy="11095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b="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Want to learn more?</a:t>
            </a:r>
            <a:endParaRPr lang="en-US" sz="1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Engineering Tribunal General Meeting:</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Monday 8/21 at 5:30 pm in 544/644 Baldwin</a:t>
            </a:r>
            <a:endParaRPr lang="en-US" sz="1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Info Session:</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Monday 8/28 at 6:30 pm (location TBD- check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uc</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email)</a:t>
            </a:r>
            <a:endParaRPr lang="en-US" sz="1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b="1" u="none" strike="noStrike" dirty="0">
                <a:solidFill>
                  <a:srgbClr val="00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11" name="Rectangle 1"/>
          <p:cNvSpPr>
            <a:spLocks noChangeArrowheads="1"/>
          </p:cNvSpPr>
          <p:nvPr/>
        </p:nvSpPr>
        <p:spPr bwMode="auto">
          <a:xfrm>
            <a:off x="2421437" y="5751937"/>
            <a:ext cx="5445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dirty="0">
                <a:solidFill>
                  <a:schemeClr val="tx1"/>
                </a:solidFill>
                <a:latin typeface="Arial" panose="020B0604020202020204" pitchFamily="34" charset="0"/>
                <a:cs typeface="Arial" panose="020B0604020202020204" pitchFamily="34" charset="0"/>
              </a:rPr>
              <a:t>Questions? Contact Emily Demjanenko at demjanes@mail.uc.edu or Kareem Elgafy at elgafykk@mail.uc.edu! </a:t>
            </a:r>
            <a:endParaRPr kumimoji="0" lang="en-US" altLang="en-US" sz="1800" i="0"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0145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914400" y="457200"/>
            <a:ext cx="8077199" cy="1295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sng" strike="noStrike" cap="none" baseline="0">
                <a:solidFill>
                  <a:schemeClr val="dk2"/>
                </a:solidFill>
                <a:latin typeface="PT Sans"/>
                <a:ea typeface="PT Sans"/>
                <a:cs typeface="PT Sans"/>
                <a:sym typeface="PT Sans"/>
              </a:rPr>
              <a:t>FELD</a:t>
            </a:r>
          </a:p>
        </p:txBody>
      </p:sp>
      <p:sp>
        <p:nvSpPr>
          <p:cNvPr id="439" name="Shape 439"/>
          <p:cNvSpPr txBox="1">
            <a:spLocks noGrp="1"/>
          </p:cNvSpPr>
          <p:nvPr>
            <p:ph type="body" idx="1"/>
          </p:nvPr>
        </p:nvSpPr>
        <p:spPr>
          <a:xfrm>
            <a:off x="914400" y="1752600"/>
            <a:ext cx="8001000" cy="4267199"/>
          </a:xfrm>
          <a:prstGeom prst="rect">
            <a:avLst/>
          </a:prstGeom>
          <a:noFill/>
          <a:ln>
            <a:noFill/>
          </a:ln>
        </p:spPr>
        <p:txBody>
          <a:bodyPr lIns="91425" tIns="45700" rIns="91425" bIns="45700" anchor="t" anchorCtr="0">
            <a:noAutofit/>
          </a:bodyPr>
          <a:lstStyle/>
          <a:p>
            <a:pPr marL="741363" marR="0" lvl="1" indent="-284163" algn="l" rtl="0">
              <a:spcBef>
                <a:spcPts val="0"/>
              </a:spcBef>
              <a:spcAft>
                <a:spcPts val="0"/>
              </a:spcAft>
              <a:buClr>
                <a:schemeClr val="dk1"/>
              </a:buClr>
              <a:buSzPct val="100000"/>
              <a:buFont typeface="Arial"/>
              <a:buChar char="•"/>
            </a:pPr>
            <a:r>
              <a:rPr lang="en-US" sz="2000" b="1" i="0" u="none" strike="noStrike" cap="none" baseline="0" dirty="0">
                <a:solidFill>
                  <a:schemeClr val="dk1"/>
                </a:solidFill>
                <a:latin typeface="PT Sans"/>
                <a:ea typeface="PT Sans"/>
                <a:cs typeface="PT Sans"/>
                <a:sym typeface="PT Sans"/>
              </a:rPr>
              <a:t>Freshman Engineering Leadership Development </a:t>
            </a:r>
            <a:r>
              <a:rPr lang="en-US" sz="2000" b="0" i="0" u="none" strike="noStrike" cap="none" baseline="0" dirty="0">
                <a:solidFill>
                  <a:schemeClr val="dk1"/>
                </a:solidFill>
                <a:latin typeface="PT Sans"/>
                <a:ea typeface="PT Sans"/>
                <a:cs typeface="PT Sans"/>
                <a:sym typeface="PT Sans"/>
              </a:rPr>
              <a:t>(FELD) is a Tribunal committee open exclusively to freshmen students.  It is great way to meet new people from your college and make a positive impact on your college and community as well.</a:t>
            </a:r>
          </a:p>
          <a:p>
            <a:pPr marL="741363" marR="0" lvl="1" indent="-284163" algn="l" rtl="0">
              <a:spcBef>
                <a:spcPts val="400"/>
              </a:spcBef>
              <a:spcAft>
                <a:spcPts val="0"/>
              </a:spcAft>
              <a:buClr>
                <a:schemeClr val="dk1"/>
              </a:buClr>
              <a:buSzPct val="100000"/>
              <a:buFont typeface="Arial"/>
              <a:buChar char="•"/>
            </a:pPr>
            <a:r>
              <a:rPr lang="en-US" sz="2000" b="0" i="0" u="none" strike="noStrike" cap="none" baseline="0" dirty="0" smtClean="0">
                <a:solidFill>
                  <a:schemeClr val="dk1"/>
                </a:solidFill>
                <a:latin typeface="PT Sans"/>
                <a:ea typeface="PT Sans"/>
                <a:cs typeface="PT Sans"/>
                <a:sym typeface="PT Sans"/>
              </a:rPr>
              <a:t>Previous years: Cyclones game, </a:t>
            </a:r>
            <a:r>
              <a:rPr lang="en-US" sz="2000" b="0" i="0" u="none" strike="noStrike" cap="none" baseline="0" dirty="0" err="1" smtClean="0">
                <a:solidFill>
                  <a:schemeClr val="dk1"/>
                </a:solidFill>
                <a:latin typeface="PT Sans"/>
                <a:ea typeface="PT Sans"/>
                <a:cs typeface="PT Sans"/>
                <a:sym typeface="PT Sans"/>
              </a:rPr>
              <a:t>Lazer</a:t>
            </a:r>
            <a:r>
              <a:rPr lang="en-US" sz="2000" b="0" i="0" u="none" strike="noStrike" cap="none" baseline="0" dirty="0" smtClean="0">
                <a:solidFill>
                  <a:schemeClr val="dk1"/>
                </a:solidFill>
                <a:latin typeface="PT Sans"/>
                <a:ea typeface="PT Sans"/>
                <a:cs typeface="PT Sans"/>
                <a:sym typeface="PT Sans"/>
              </a:rPr>
              <a:t> </a:t>
            </a:r>
            <a:r>
              <a:rPr lang="en-US" sz="2000" b="0" i="0" u="none" strike="noStrike" cap="none" baseline="0" dirty="0" err="1" smtClean="0">
                <a:solidFill>
                  <a:schemeClr val="dk1"/>
                </a:solidFill>
                <a:latin typeface="PT Sans"/>
                <a:ea typeface="PT Sans"/>
                <a:cs typeface="PT Sans"/>
                <a:sym typeface="PT Sans"/>
              </a:rPr>
              <a:t>Kraze</a:t>
            </a:r>
            <a:r>
              <a:rPr lang="en-US" sz="2000" b="0" i="0" u="none" strike="noStrike" cap="none" baseline="0" dirty="0" smtClean="0">
                <a:solidFill>
                  <a:schemeClr val="dk1"/>
                </a:solidFill>
                <a:latin typeface="PT Sans"/>
                <a:ea typeface="PT Sans"/>
                <a:cs typeface="PT Sans"/>
                <a:sym typeface="PT Sans"/>
              </a:rPr>
              <a:t>, Sky Zone, Habitat for Humanity</a:t>
            </a:r>
            <a:endParaRPr lang="en-US" sz="2000" b="0" i="0" u="none" strike="noStrike" cap="none" baseline="0" dirty="0">
              <a:solidFill>
                <a:schemeClr val="dk1"/>
              </a:solidFill>
              <a:latin typeface="PT Sans"/>
              <a:ea typeface="PT Sans"/>
              <a:cs typeface="PT Sans"/>
              <a:sym typeface="PT Sans"/>
            </a:endParaRPr>
          </a:p>
          <a:p>
            <a:pPr marL="741363" marR="0" lvl="1" indent="-284163" algn="l" rtl="0">
              <a:spcBef>
                <a:spcPts val="400"/>
              </a:spcBef>
              <a:spcAft>
                <a:spcPts val="0"/>
              </a:spcAft>
              <a:buClr>
                <a:schemeClr val="dk1"/>
              </a:buClr>
              <a:buSzPct val="100000"/>
              <a:buFont typeface="Arial"/>
              <a:buChar char="•"/>
            </a:pPr>
            <a:r>
              <a:rPr lang="en-US" sz="2000" b="0" i="0" u="none" strike="noStrike" cap="none" baseline="0" dirty="0" smtClean="0">
                <a:solidFill>
                  <a:schemeClr val="dk1"/>
                </a:solidFill>
                <a:latin typeface="PT Sans"/>
                <a:ea typeface="PT Sans"/>
                <a:cs typeface="PT Sans"/>
                <a:sym typeface="PT Sans"/>
              </a:rPr>
              <a:t>First </a:t>
            </a:r>
            <a:r>
              <a:rPr lang="en-US" sz="2000" b="0" i="0" u="none" strike="noStrike" cap="none" baseline="0" dirty="0">
                <a:solidFill>
                  <a:schemeClr val="dk1"/>
                </a:solidFill>
                <a:latin typeface="PT Sans"/>
                <a:ea typeface="PT Sans"/>
                <a:cs typeface="PT Sans"/>
                <a:sym typeface="PT Sans"/>
              </a:rPr>
              <a:t>meeting: TBD – be on the lookout for an email!</a:t>
            </a:r>
          </a:p>
          <a:p>
            <a:pPr marL="457200" marR="0" lvl="1" indent="0" algn="l" rtl="0">
              <a:spcBef>
                <a:spcPts val="240"/>
              </a:spcBef>
              <a:spcAft>
                <a:spcPts val="0"/>
              </a:spcAft>
              <a:buClr>
                <a:schemeClr val="dk1"/>
              </a:buClr>
              <a:buFont typeface="PT Sans"/>
              <a:buNone/>
            </a:pPr>
            <a:endParaRPr sz="1200" b="1" i="0" u="none" strike="noStrike" cap="none" baseline="0" dirty="0">
              <a:solidFill>
                <a:schemeClr val="dk1"/>
              </a:solidFill>
              <a:latin typeface="PT Sans"/>
              <a:ea typeface="PT Sans"/>
              <a:cs typeface="PT Sans"/>
              <a:sym typeface="PT Sans"/>
            </a:endParaRPr>
          </a:p>
          <a:p>
            <a:pPr marL="457200" marR="0" lvl="1" indent="0" algn="l" rtl="0">
              <a:spcBef>
                <a:spcPts val="400"/>
              </a:spcBef>
              <a:spcAft>
                <a:spcPts val="0"/>
              </a:spcAft>
              <a:buClr>
                <a:schemeClr val="dk1"/>
              </a:buClr>
              <a:buSzPct val="25000"/>
              <a:buFont typeface="PT Sans"/>
              <a:buNone/>
            </a:pPr>
            <a:r>
              <a:rPr lang="en-US" sz="2000" b="0" i="0" u="none" strike="noStrike" cap="none" baseline="0" dirty="0" smtClean="0">
                <a:solidFill>
                  <a:schemeClr val="dk1"/>
                </a:solidFill>
                <a:latin typeface="PT Sans"/>
                <a:ea typeface="PT Sans"/>
                <a:cs typeface="PT Sans"/>
                <a:sym typeface="PT Sans"/>
              </a:rPr>
              <a:t>Contact Konnor</a:t>
            </a:r>
            <a:r>
              <a:rPr lang="en-US" sz="2000" b="0" i="0" u="none" strike="noStrike" cap="none" dirty="0" smtClean="0">
                <a:solidFill>
                  <a:schemeClr val="dk1"/>
                </a:solidFill>
                <a:latin typeface="PT Sans"/>
                <a:ea typeface="PT Sans"/>
                <a:cs typeface="PT Sans"/>
                <a:sym typeface="PT Sans"/>
              </a:rPr>
              <a:t> at </a:t>
            </a:r>
            <a:r>
              <a:rPr lang="en-US" sz="2000" b="0" i="0" u="none" strike="noStrike" cap="none" dirty="0" smtClean="0">
                <a:solidFill>
                  <a:schemeClr val="tx1"/>
                </a:solidFill>
                <a:latin typeface="PT Sans"/>
                <a:ea typeface="PT Sans"/>
                <a:cs typeface="PT Sans"/>
                <a:sym typeface="PT Sans"/>
              </a:rPr>
              <a:t>barnesko@mail.u</a:t>
            </a:r>
            <a:r>
              <a:rPr lang="en-US" sz="2000" dirty="0" smtClean="0">
                <a:solidFill>
                  <a:schemeClr val="tx1"/>
                </a:solidFill>
                <a:latin typeface="PT Sans"/>
                <a:ea typeface="PT Sans"/>
                <a:cs typeface="PT Sans"/>
                <a:sym typeface="PT Sans"/>
              </a:rPr>
              <a:t>c.edu</a:t>
            </a:r>
            <a:r>
              <a:rPr lang="en-US" sz="2000" dirty="0" smtClean="0">
                <a:solidFill>
                  <a:srgbClr val="FF0000"/>
                </a:solidFill>
                <a:latin typeface="PT Sans"/>
                <a:ea typeface="PT Sans"/>
                <a:cs typeface="PT Sans"/>
                <a:sym typeface="PT Sans"/>
              </a:rPr>
              <a:t> </a:t>
            </a:r>
            <a:r>
              <a:rPr lang="en-US" sz="2000" dirty="0" smtClean="0">
                <a:solidFill>
                  <a:schemeClr val="dk1"/>
                </a:solidFill>
                <a:latin typeface="PT Sans"/>
                <a:ea typeface="PT Sans"/>
                <a:cs typeface="PT Sans"/>
                <a:sym typeface="PT Sans"/>
              </a:rPr>
              <a:t>with questions</a:t>
            </a:r>
            <a:endParaRPr lang="en-US" sz="2000" b="0" i="0" u="none" strike="noStrike" cap="none" baseline="0" dirty="0">
              <a:solidFill>
                <a:schemeClr val="dk1"/>
              </a:solidFill>
              <a:latin typeface="PT Sans"/>
              <a:ea typeface="PT Sans"/>
              <a:cs typeface="PT Sans"/>
              <a:sym typeface="PT Sans"/>
            </a:endParaRPr>
          </a:p>
          <a:p>
            <a:pPr marL="457200" marR="0" lvl="1" indent="0" algn="l" rtl="0">
              <a:spcBef>
                <a:spcPts val="480"/>
              </a:spcBef>
              <a:spcAft>
                <a:spcPts val="0"/>
              </a:spcAft>
              <a:buClr>
                <a:schemeClr val="dk1"/>
              </a:buClr>
              <a:buSzPct val="25000"/>
              <a:buFont typeface="PT Sans"/>
              <a:buNone/>
            </a:pPr>
            <a:r>
              <a:rPr lang="en-US" sz="2400" b="1" i="0" u="none" strike="noStrike" cap="none" baseline="0" dirty="0">
                <a:solidFill>
                  <a:schemeClr val="dk1"/>
                </a:solidFill>
                <a:latin typeface="PT Sans"/>
                <a:ea typeface="PT Sans"/>
                <a:cs typeface="PT Sans"/>
                <a:sym typeface="PT Sans"/>
              </a:rPr>
              <a:t> </a:t>
            </a:r>
            <a:r>
              <a:rPr lang="en-US" sz="2400" b="0" i="0" u="none" strike="noStrike" cap="none" baseline="0" dirty="0">
                <a:solidFill>
                  <a:schemeClr val="dk1"/>
                </a:solidFill>
                <a:latin typeface="PT Sans"/>
                <a:ea typeface="PT Sans"/>
                <a:cs typeface="PT Sans"/>
                <a:sym typeface="PT Sans"/>
              </a:rPr>
              <a:t>					</a:t>
            </a:r>
          </a:p>
        </p:txBody>
      </p:sp>
      <p:sp>
        <p:nvSpPr>
          <p:cNvPr id="440" name="Shape 440"/>
          <p:cNvSpPr txBox="1"/>
          <p:nvPr/>
        </p:nvSpPr>
        <p:spPr>
          <a:xfrm>
            <a:off x="7010400" y="0"/>
            <a:ext cx="2133599" cy="762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b="1" i="0" u="sng" strike="noStrike" cap="none" baseline="0" dirty="0">
                <a:solidFill>
                  <a:schemeClr val="dk2"/>
                </a:solidFill>
                <a:latin typeface="PT Sans"/>
                <a:ea typeface="PT Sans"/>
                <a:cs typeface="PT Sans"/>
                <a:sym typeface="PT Sans"/>
              </a:rPr>
              <a:t>President:</a:t>
            </a:r>
          </a:p>
          <a:p>
            <a:pPr marL="0" marR="0" lvl="0" indent="0" algn="l" rtl="0">
              <a:spcBef>
                <a:spcPts val="0"/>
              </a:spcBef>
              <a:buSzPct val="25000"/>
              <a:buNone/>
            </a:pPr>
            <a:r>
              <a:rPr lang="en-US" sz="1600" b="0" i="0" u="none" strike="noStrike" cap="none" baseline="0" dirty="0" smtClean="0">
                <a:solidFill>
                  <a:schemeClr val="dk2"/>
                </a:solidFill>
                <a:latin typeface="PT Sans"/>
                <a:ea typeface="PT Sans"/>
                <a:cs typeface="PT Sans"/>
                <a:sym typeface="PT Sans"/>
              </a:rPr>
              <a:t>Konnor Barnes</a:t>
            </a:r>
            <a:endParaRPr lang="en-US" sz="1600" b="0" i="0" u="none" strike="noStrike" cap="none" baseline="0" dirty="0">
              <a:solidFill>
                <a:schemeClr val="dk2"/>
              </a:solidFill>
              <a:latin typeface="PT Sans"/>
              <a:ea typeface="PT Sans"/>
              <a:cs typeface="PT Sans"/>
              <a:sym typeface="PT Sans"/>
            </a:endParaRPr>
          </a:p>
        </p:txBody>
      </p:sp>
    </p:spTree>
    <p:extLst>
      <p:ext uri="{BB962C8B-B14F-4D97-AF65-F5344CB8AC3E}">
        <p14:creationId xmlns:p14="http://schemas.microsoft.com/office/powerpoint/2010/main" val="1971569382"/>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Social Media</a:t>
            </a:r>
            <a:endParaRPr lang="en-US" sz="4400" b="1" dirty="0"/>
          </a:p>
        </p:txBody>
      </p:sp>
      <p:sp>
        <p:nvSpPr>
          <p:cNvPr id="3" name="Text Placeholder 2"/>
          <p:cNvSpPr>
            <a:spLocks noGrp="1"/>
          </p:cNvSpPr>
          <p:nvPr>
            <p:ph type="body" idx="1"/>
          </p:nvPr>
        </p:nvSpPr>
        <p:spPr>
          <a:xfrm>
            <a:off x="964474" y="1926494"/>
            <a:ext cx="7696244" cy="3550966"/>
          </a:xfrm>
        </p:spPr>
        <p:txBody>
          <a:bodyPr/>
          <a:lstStyle/>
          <a:p>
            <a:pPr marL="203200" indent="0">
              <a:buNone/>
            </a:pPr>
            <a:r>
              <a:rPr lang="en-US" sz="2000" dirty="0" smtClean="0"/>
              <a:t>Want to get updates about events and other things happening in CEAS, and also possibly win some cool prizes? Follow us on social media!</a:t>
            </a:r>
          </a:p>
          <a:p>
            <a:pPr marL="203200" indent="0">
              <a:buNone/>
            </a:pPr>
            <a:endParaRPr lang="en-US" sz="2000" dirty="0"/>
          </a:p>
          <a:p>
            <a:pPr marL="203200" indent="0">
              <a:buNone/>
            </a:pPr>
            <a:endParaRPr lang="en-US" sz="2000" dirty="0" smtClean="0"/>
          </a:p>
          <a:p>
            <a:pPr marL="2032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461" y="3213735"/>
            <a:ext cx="1767567" cy="17675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884" y="3261631"/>
            <a:ext cx="2055433" cy="1671774"/>
          </a:xfrm>
          <a:prstGeom prst="rect">
            <a:avLst/>
          </a:prstGeom>
        </p:spPr>
      </p:pic>
      <p:sp>
        <p:nvSpPr>
          <p:cNvPr id="6" name="TextBox 5"/>
          <p:cNvSpPr txBox="1"/>
          <p:nvPr/>
        </p:nvSpPr>
        <p:spPr>
          <a:xfrm>
            <a:off x="1378267" y="5169683"/>
            <a:ext cx="2899954" cy="307777"/>
          </a:xfrm>
          <a:prstGeom prst="rect">
            <a:avLst/>
          </a:prstGeom>
          <a:noFill/>
        </p:spPr>
        <p:txBody>
          <a:bodyPr wrap="square" rtlCol="0">
            <a:spAutoFit/>
          </a:bodyPr>
          <a:lstStyle/>
          <a:p>
            <a:pPr algn="ctr"/>
            <a:r>
              <a:rPr lang="en-US" dirty="0" smtClean="0"/>
              <a:t>https://facebook.com/UCTribunal</a:t>
            </a:r>
            <a:endParaRPr lang="en-US" dirty="0"/>
          </a:p>
        </p:txBody>
      </p:sp>
      <p:sp>
        <p:nvSpPr>
          <p:cNvPr id="7" name="TextBox 6"/>
          <p:cNvSpPr txBox="1"/>
          <p:nvPr/>
        </p:nvSpPr>
        <p:spPr>
          <a:xfrm>
            <a:off x="5228623" y="5169682"/>
            <a:ext cx="2899954" cy="307777"/>
          </a:xfrm>
          <a:prstGeom prst="rect">
            <a:avLst/>
          </a:prstGeom>
          <a:noFill/>
        </p:spPr>
        <p:txBody>
          <a:bodyPr wrap="square" rtlCol="0">
            <a:spAutoFit/>
          </a:bodyPr>
          <a:lstStyle/>
          <a:p>
            <a:pPr algn="ctr"/>
            <a:r>
              <a:rPr lang="en-US" dirty="0" smtClean="0"/>
              <a:t>@</a:t>
            </a:r>
            <a:r>
              <a:rPr lang="en-US" dirty="0" err="1" smtClean="0"/>
              <a:t>UCTribunal</a:t>
            </a:r>
            <a:endParaRPr lang="en-US" dirty="0"/>
          </a:p>
        </p:txBody>
      </p:sp>
    </p:spTree>
    <p:extLst>
      <p:ext uri="{BB962C8B-B14F-4D97-AF65-F5344CB8AC3E}">
        <p14:creationId xmlns:p14="http://schemas.microsoft.com/office/powerpoint/2010/main" val="1304768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We Want to Hear From You!</a:t>
            </a:r>
            <a:endParaRPr lang="en-US" sz="4400" b="1" dirty="0"/>
          </a:p>
        </p:txBody>
      </p:sp>
      <p:sp>
        <p:nvSpPr>
          <p:cNvPr id="3" name="Text Placeholder 2"/>
          <p:cNvSpPr>
            <a:spLocks noGrp="1"/>
          </p:cNvSpPr>
          <p:nvPr>
            <p:ph type="body" idx="1"/>
          </p:nvPr>
        </p:nvSpPr>
        <p:spPr/>
        <p:txBody>
          <a:bodyPr/>
          <a:lstStyle/>
          <a:p>
            <a:pPr marL="203200" indent="0">
              <a:buNone/>
            </a:pPr>
            <a:r>
              <a:rPr lang="en-US" sz="2400" dirty="0" smtClean="0"/>
              <a:t>Do you have an idea, question, or concern? We want to be a resource for you! You can reach us in the following ways:</a:t>
            </a:r>
          </a:p>
          <a:p>
            <a:pPr marL="203200" indent="0">
              <a:buNone/>
            </a:pPr>
            <a:endParaRPr lang="en-US" sz="900" dirty="0" smtClean="0"/>
          </a:p>
          <a:p>
            <a:r>
              <a:rPr lang="en-US" sz="2400" dirty="0" smtClean="0"/>
              <a:t> Engaging with our social media accounts</a:t>
            </a:r>
          </a:p>
          <a:p>
            <a:r>
              <a:rPr lang="en-US" sz="2400" dirty="0"/>
              <a:t> </a:t>
            </a:r>
            <a:r>
              <a:rPr lang="en-US" sz="2400" dirty="0" smtClean="0"/>
              <a:t>Emailing any one of our exec members (the full list is on our website at tribunal.uc.edu)</a:t>
            </a:r>
          </a:p>
          <a:p>
            <a:r>
              <a:rPr lang="en-US" sz="2400" dirty="0"/>
              <a:t> </a:t>
            </a:r>
            <a:r>
              <a:rPr lang="en-US" sz="2400" dirty="0" smtClean="0"/>
              <a:t>Stopping by our office in 650 Baldwin</a:t>
            </a:r>
          </a:p>
        </p:txBody>
      </p:sp>
    </p:spTree>
    <p:extLst>
      <p:ext uri="{BB962C8B-B14F-4D97-AF65-F5344CB8AC3E}">
        <p14:creationId xmlns:p14="http://schemas.microsoft.com/office/powerpoint/2010/main" val="4049540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295400" y="609833"/>
            <a:ext cx="7696200" cy="1142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dirty="0" smtClean="0">
                <a:solidFill>
                  <a:schemeClr val="dk2"/>
                </a:solidFill>
                <a:latin typeface="PT Sans"/>
                <a:ea typeface="PT Sans"/>
                <a:cs typeface="PT Sans"/>
                <a:sym typeface="PT Sans"/>
              </a:rPr>
              <a:t>Our Purpose</a:t>
            </a:r>
            <a:endParaRPr lang="en-US" sz="4400" b="1" dirty="0">
              <a:solidFill>
                <a:schemeClr val="dk2"/>
              </a:solidFill>
              <a:latin typeface="PT Sans"/>
              <a:ea typeface="PT Sans"/>
              <a:cs typeface="PT Sans"/>
              <a:sym typeface="PT Sans"/>
            </a:endParaRPr>
          </a:p>
        </p:txBody>
      </p:sp>
      <p:sp>
        <p:nvSpPr>
          <p:cNvPr id="261" name="Shape 261"/>
          <p:cNvSpPr txBox="1"/>
          <p:nvPr/>
        </p:nvSpPr>
        <p:spPr>
          <a:xfrm>
            <a:off x="992776" y="2108950"/>
            <a:ext cx="8151173" cy="3293100"/>
          </a:xfrm>
          <a:prstGeom prst="rect">
            <a:avLst/>
          </a:prstGeom>
          <a:noFill/>
          <a:ln>
            <a:noFill/>
          </a:ln>
        </p:spPr>
        <p:txBody>
          <a:bodyPr lIns="91425" tIns="45700" rIns="91425" bIns="45700" anchor="t" anchorCtr="0">
            <a:noAutofit/>
          </a:bodyPr>
          <a:lstStyle/>
          <a:p>
            <a:pPr marL="285750" marR="0" lvl="0" indent="-311150" algn="l" rtl="0">
              <a:spcBef>
                <a:spcPts val="0"/>
              </a:spcBef>
              <a:buClr>
                <a:schemeClr val="dk1"/>
              </a:buClr>
              <a:buSzPct val="100000"/>
              <a:buFont typeface="Arial"/>
              <a:buChar char="•"/>
            </a:pPr>
            <a:r>
              <a:rPr lang="en-US" sz="3200" dirty="0" smtClean="0">
                <a:solidFill>
                  <a:schemeClr val="dk1"/>
                </a:solidFill>
                <a:latin typeface="PT Sans"/>
                <a:ea typeface="PT Sans"/>
                <a:cs typeface="PT Sans"/>
                <a:sym typeface="PT Sans"/>
              </a:rPr>
              <a:t>We serve as the </a:t>
            </a:r>
            <a:r>
              <a:rPr lang="en-US" sz="3200" b="0" i="0" u="none" strike="noStrike" cap="none" dirty="0">
                <a:solidFill>
                  <a:schemeClr val="dk1"/>
                </a:solidFill>
                <a:latin typeface="PT Sans"/>
                <a:ea typeface="PT Sans"/>
                <a:cs typeface="PT Sans"/>
                <a:sym typeface="PT Sans"/>
              </a:rPr>
              <a:t>CEAS Branch of Student Government</a:t>
            </a:r>
          </a:p>
          <a:p>
            <a:pPr marL="285750" marR="0" lvl="0" indent="-311150" algn="l" rtl="0">
              <a:spcBef>
                <a:spcPts val="0"/>
              </a:spcBef>
              <a:buClr>
                <a:schemeClr val="dk1"/>
              </a:buClr>
              <a:buSzPct val="100000"/>
              <a:buFont typeface="Arial"/>
              <a:buChar char="•"/>
            </a:pPr>
            <a:r>
              <a:rPr lang="en-US" sz="3200" b="0" i="0" u="none" strike="noStrike" cap="none" dirty="0">
                <a:solidFill>
                  <a:schemeClr val="dk1"/>
                </a:solidFill>
                <a:latin typeface="PT Sans"/>
                <a:ea typeface="PT Sans"/>
                <a:cs typeface="PT Sans"/>
                <a:sym typeface="PT Sans"/>
              </a:rPr>
              <a:t>What we do:</a:t>
            </a:r>
          </a:p>
          <a:p>
            <a:pPr marL="1028700" marR="0" lvl="1" indent="-571500" algn="l" rtl="0">
              <a:spcBef>
                <a:spcPts val="0"/>
              </a:spcBef>
              <a:buClr>
                <a:schemeClr val="dk1"/>
              </a:buClr>
              <a:buSzPct val="100000"/>
              <a:buFont typeface="Wingdings" panose="05000000000000000000" pitchFamily="2" charset="2"/>
              <a:buChar char="§"/>
            </a:pPr>
            <a:r>
              <a:rPr lang="en-US" sz="2800" dirty="0">
                <a:solidFill>
                  <a:schemeClr val="dk1"/>
                </a:solidFill>
                <a:latin typeface="PT Sans"/>
                <a:ea typeface="PT Sans"/>
                <a:cs typeface="PT Sans"/>
                <a:sym typeface="PT Sans"/>
              </a:rPr>
              <a:t>Academic Representation</a:t>
            </a:r>
          </a:p>
          <a:p>
            <a:pPr marL="1028700" marR="0" lvl="1" indent="-571500" algn="l" rtl="0">
              <a:spcBef>
                <a:spcPts val="0"/>
              </a:spcBef>
              <a:buClr>
                <a:schemeClr val="dk1"/>
              </a:buClr>
              <a:buSzPct val="100000"/>
              <a:buFont typeface="Wingdings" panose="05000000000000000000" pitchFamily="2" charset="2"/>
              <a:buChar char="§"/>
            </a:pPr>
            <a:r>
              <a:rPr lang="en-US" sz="2800" dirty="0">
                <a:solidFill>
                  <a:schemeClr val="dk1"/>
                </a:solidFill>
                <a:latin typeface="PT Sans"/>
                <a:ea typeface="PT Sans"/>
                <a:cs typeface="PT Sans"/>
                <a:sym typeface="PT Sans"/>
              </a:rPr>
              <a:t>Fun Programs and Events</a:t>
            </a:r>
          </a:p>
          <a:p>
            <a:pPr marL="1028700" marR="0" lvl="1" indent="-571500" algn="l" rtl="0">
              <a:spcBef>
                <a:spcPts val="0"/>
              </a:spcBef>
              <a:buClr>
                <a:schemeClr val="dk1"/>
              </a:buClr>
              <a:buSzPct val="100000"/>
              <a:buFont typeface="Wingdings" panose="05000000000000000000" pitchFamily="2" charset="2"/>
              <a:buChar char="§"/>
            </a:pPr>
            <a:r>
              <a:rPr lang="en-US" sz="2800" dirty="0">
                <a:solidFill>
                  <a:schemeClr val="dk1"/>
                </a:solidFill>
                <a:latin typeface="PT Sans"/>
                <a:ea typeface="PT Sans"/>
                <a:cs typeface="PT Sans"/>
                <a:sym typeface="PT Sans"/>
              </a:rPr>
              <a:t>Initiatives that better student experience in CEAS</a:t>
            </a:r>
          </a:p>
        </p:txBody>
      </p:sp>
    </p:spTree>
    <p:extLst>
      <p:ext uri="{BB962C8B-B14F-4D97-AF65-F5344CB8AC3E}">
        <p14:creationId xmlns:p14="http://schemas.microsoft.com/office/powerpoint/2010/main" val="199057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ctrTitle"/>
          </p:nvPr>
        </p:nvSpPr>
        <p:spPr>
          <a:xfrm>
            <a:off x="952046" y="2090948"/>
            <a:ext cx="7935098" cy="9906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PT Sans"/>
                <a:ea typeface="PT Sans"/>
                <a:cs typeface="PT Sans"/>
                <a:sym typeface="PT Sans"/>
              </a:rPr>
              <a:t>Next Meeting: </a:t>
            </a:r>
            <a:r>
              <a:rPr lang="en-US" sz="4400" b="0" i="0" u="none" strike="noStrike" cap="none" dirty="0" smtClean="0">
                <a:solidFill>
                  <a:schemeClr val="dk2"/>
                </a:solidFill>
                <a:latin typeface="PT Sans"/>
                <a:ea typeface="PT Sans"/>
                <a:cs typeface="PT Sans"/>
                <a:sym typeface="PT Sans"/>
              </a:rPr>
              <a:t/>
            </a:r>
            <a:br>
              <a:rPr lang="en-US" sz="4400" b="0" i="0" u="none" strike="noStrike" cap="none" dirty="0" smtClean="0">
                <a:solidFill>
                  <a:schemeClr val="dk2"/>
                </a:solidFill>
                <a:latin typeface="PT Sans"/>
                <a:ea typeface="PT Sans"/>
                <a:cs typeface="PT Sans"/>
                <a:sym typeface="PT Sans"/>
              </a:rPr>
            </a:br>
            <a:r>
              <a:rPr lang="en-US" sz="4400" dirty="0">
                <a:solidFill>
                  <a:schemeClr val="dk2"/>
                </a:solidFill>
                <a:latin typeface="PT Sans"/>
                <a:ea typeface="PT Sans"/>
                <a:cs typeface="PT Sans"/>
                <a:sym typeface="PT Sans"/>
              </a:rPr>
              <a:t/>
            </a:r>
            <a:br>
              <a:rPr lang="en-US" sz="4400" dirty="0">
                <a:solidFill>
                  <a:schemeClr val="dk2"/>
                </a:solidFill>
                <a:latin typeface="PT Sans"/>
                <a:ea typeface="PT Sans"/>
                <a:cs typeface="PT Sans"/>
                <a:sym typeface="PT Sans"/>
              </a:rPr>
            </a:br>
            <a:r>
              <a:rPr lang="en-US" sz="4400" dirty="0" smtClean="0">
                <a:solidFill>
                  <a:schemeClr val="dk2"/>
                </a:solidFill>
                <a:latin typeface="PT Sans"/>
                <a:ea typeface="PT Sans"/>
                <a:cs typeface="PT Sans"/>
                <a:sym typeface="PT Sans"/>
              </a:rPr>
              <a:t>September 11</a:t>
            </a:r>
            <a:r>
              <a:rPr lang="en-US" sz="4400" baseline="30000" dirty="0" smtClean="0">
                <a:solidFill>
                  <a:schemeClr val="dk2"/>
                </a:solidFill>
                <a:latin typeface="PT Sans"/>
                <a:ea typeface="PT Sans"/>
                <a:cs typeface="PT Sans"/>
                <a:sym typeface="PT Sans"/>
              </a:rPr>
              <a:t>th</a:t>
            </a:r>
            <a:r>
              <a:rPr lang="en-US" sz="4400" dirty="0">
                <a:solidFill>
                  <a:schemeClr val="dk2"/>
                </a:solidFill>
                <a:latin typeface="PT Sans"/>
                <a:ea typeface="PT Sans"/>
                <a:cs typeface="PT Sans"/>
                <a:sym typeface="PT Sans"/>
              </a:rPr>
              <a:t/>
            </a:r>
            <a:br>
              <a:rPr lang="en-US" sz="4400" dirty="0">
                <a:solidFill>
                  <a:schemeClr val="dk2"/>
                </a:solidFill>
                <a:latin typeface="PT Sans"/>
                <a:ea typeface="PT Sans"/>
                <a:cs typeface="PT Sans"/>
                <a:sym typeface="PT Sans"/>
              </a:rPr>
            </a:br>
            <a:r>
              <a:rPr lang="en-US" sz="4400" dirty="0" smtClean="0">
                <a:solidFill>
                  <a:schemeClr val="dk2"/>
                </a:solidFill>
                <a:latin typeface="PT Sans"/>
                <a:ea typeface="PT Sans"/>
                <a:cs typeface="PT Sans"/>
                <a:sym typeface="PT Sans"/>
              </a:rPr>
              <a:t>5:30 PM</a:t>
            </a:r>
            <a:br>
              <a:rPr lang="en-US" sz="4400" dirty="0" smtClean="0">
                <a:solidFill>
                  <a:schemeClr val="dk2"/>
                </a:solidFill>
                <a:latin typeface="PT Sans"/>
                <a:ea typeface="PT Sans"/>
                <a:cs typeface="PT Sans"/>
                <a:sym typeface="PT Sans"/>
              </a:rPr>
            </a:br>
            <a:r>
              <a:rPr lang="en-US" sz="4400" dirty="0" smtClean="0">
                <a:solidFill>
                  <a:schemeClr val="dk2"/>
                </a:solidFill>
                <a:latin typeface="PT Sans"/>
                <a:ea typeface="PT Sans"/>
                <a:cs typeface="PT Sans"/>
                <a:sym typeface="PT Sans"/>
              </a:rPr>
              <a:t>Old </a:t>
            </a:r>
            <a:r>
              <a:rPr lang="en-US" sz="4400" dirty="0" err="1" smtClean="0">
                <a:solidFill>
                  <a:schemeClr val="dk2"/>
                </a:solidFill>
                <a:latin typeface="PT Sans"/>
                <a:ea typeface="PT Sans"/>
                <a:cs typeface="PT Sans"/>
                <a:sym typeface="PT Sans"/>
              </a:rPr>
              <a:t>Chem</a:t>
            </a:r>
            <a:r>
              <a:rPr lang="en-US" sz="4400" dirty="0" smtClean="0">
                <a:solidFill>
                  <a:schemeClr val="dk2"/>
                </a:solidFill>
                <a:latin typeface="PT Sans"/>
                <a:ea typeface="PT Sans"/>
                <a:cs typeface="PT Sans"/>
                <a:sym typeface="PT Sans"/>
              </a:rPr>
              <a:t> 525</a:t>
            </a:r>
            <a:endParaRPr lang="en-US" sz="4400" b="0" i="0" u="none" strike="noStrike" cap="none" dirty="0">
              <a:solidFill>
                <a:schemeClr val="dk2"/>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696" y="244073"/>
            <a:ext cx="7696244" cy="1143000"/>
          </a:xfrm>
        </p:spPr>
        <p:txBody>
          <a:bodyPr/>
          <a:lstStyle/>
          <a:p>
            <a:r>
              <a:rPr lang="en-US" sz="4400" b="1" dirty="0" smtClean="0"/>
              <a:t>Organizational Chart</a:t>
            </a:r>
            <a:endParaRPr lang="en-US" sz="4400" b="1" dirty="0"/>
          </a:p>
        </p:txBody>
      </p:sp>
      <p:pic>
        <p:nvPicPr>
          <p:cNvPr id="4" name="Picture 3"/>
          <p:cNvPicPr>
            <a:picLocks noChangeAspect="1"/>
          </p:cNvPicPr>
          <p:nvPr/>
        </p:nvPicPr>
        <p:blipFill rotWithShape="1">
          <a:blip r:embed="rId2"/>
          <a:srcRect t="-2" b="-2"/>
          <a:stretch/>
        </p:blipFill>
        <p:spPr>
          <a:xfrm>
            <a:off x="1587394" y="1752833"/>
            <a:ext cx="6882848" cy="4354514"/>
          </a:xfrm>
          <a:prstGeom prst="snip2DiagRect">
            <a:avLst>
              <a:gd name="adj1" fmla="val 0"/>
              <a:gd name="adj2" fmla="val 6234"/>
            </a:avLst>
          </a:prstGeom>
        </p:spPr>
      </p:pic>
    </p:spTree>
    <p:extLst>
      <p:ext uri="{BB962C8B-B14F-4D97-AF65-F5344CB8AC3E}">
        <p14:creationId xmlns:p14="http://schemas.microsoft.com/office/powerpoint/2010/main" val="2397954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Officers</a:t>
            </a:r>
            <a:endParaRPr lang="en-US" sz="4400" b="1" dirty="0"/>
          </a:p>
        </p:txBody>
      </p:sp>
      <p:sp>
        <p:nvSpPr>
          <p:cNvPr id="3" name="Text Placeholder 2"/>
          <p:cNvSpPr>
            <a:spLocks noGrp="1"/>
          </p:cNvSpPr>
          <p:nvPr>
            <p:ph type="body" idx="1"/>
          </p:nvPr>
        </p:nvSpPr>
        <p:spPr/>
        <p:txBody>
          <a:bodyPr/>
          <a:lstStyle/>
          <a:p>
            <a:pPr marL="203200" indent="0">
              <a:buNone/>
            </a:pPr>
            <a:r>
              <a:rPr lang="en-US" sz="2000" b="1" dirty="0" smtClean="0"/>
              <a:t>President</a:t>
            </a:r>
            <a:r>
              <a:rPr lang="en-US" sz="2000" dirty="0" smtClean="0"/>
              <a:t>				Dane Sowers</a:t>
            </a:r>
          </a:p>
          <a:p>
            <a:pPr marL="203200" indent="0">
              <a:buNone/>
            </a:pPr>
            <a:r>
              <a:rPr lang="en-US" sz="2000" b="1" dirty="0" smtClean="0"/>
              <a:t>VP of Collegiate Affairs</a:t>
            </a:r>
            <a:r>
              <a:rPr lang="en-US" sz="2000" dirty="0" smtClean="0"/>
              <a:t>		Chris Stone</a:t>
            </a:r>
          </a:p>
          <a:p>
            <a:pPr marL="203200" indent="0">
              <a:buNone/>
            </a:pPr>
            <a:r>
              <a:rPr lang="en-US" sz="2000" b="1" dirty="0" smtClean="0"/>
              <a:t>VP of Events</a:t>
            </a:r>
            <a:r>
              <a:rPr lang="en-US" sz="2000" dirty="0" smtClean="0"/>
              <a:t>				Andy </a:t>
            </a:r>
            <a:r>
              <a:rPr lang="en-US" sz="2000" dirty="0" err="1" smtClean="0"/>
              <a:t>Droesch</a:t>
            </a:r>
            <a:endParaRPr lang="en-US" sz="2000" dirty="0" smtClean="0"/>
          </a:p>
          <a:p>
            <a:pPr marL="203200" indent="0">
              <a:buNone/>
            </a:pPr>
            <a:r>
              <a:rPr lang="en-US" sz="2000" b="1" dirty="0" smtClean="0"/>
              <a:t>Chief of Staff	</a:t>
            </a:r>
            <a:r>
              <a:rPr lang="en-US" sz="2000" dirty="0" smtClean="0"/>
              <a:t>			Ashley Ramsey</a:t>
            </a:r>
          </a:p>
          <a:p>
            <a:pPr marL="203200" indent="0">
              <a:buNone/>
            </a:pPr>
            <a:r>
              <a:rPr lang="en-US" sz="2000" b="1" dirty="0" smtClean="0"/>
              <a:t>Treasurer</a:t>
            </a:r>
            <a:r>
              <a:rPr lang="en-US" sz="2000" dirty="0" smtClean="0"/>
              <a:t>				Alex </a:t>
            </a:r>
            <a:r>
              <a:rPr lang="en-US" sz="2000" dirty="0" err="1" smtClean="0"/>
              <a:t>Branscome</a:t>
            </a:r>
            <a:endParaRPr lang="en-US" sz="2000" dirty="0" smtClean="0"/>
          </a:p>
          <a:p>
            <a:pPr marL="203200" indent="0">
              <a:buNone/>
            </a:pPr>
            <a:r>
              <a:rPr lang="en-US" sz="2000" b="1" dirty="0" smtClean="0"/>
              <a:t>Senators</a:t>
            </a:r>
            <a:r>
              <a:rPr lang="en-US" sz="2000" dirty="0" smtClean="0"/>
              <a:t>				Chris Stone</a:t>
            </a:r>
          </a:p>
          <a:p>
            <a:pPr marL="203200" indent="0">
              <a:buNone/>
            </a:pPr>
            <a:r>
              <a:rPr lang="en-US" sz="2000" dirty="0"/>
              <a:t>	</a:t>
            </a:r>
            <a:r>
              <a:rPr lang="en-US" sz="2000" dirty="0" smtClean="0"/>
              <a:t>				Emma Lowe</a:t>
            </a:r>
          </a:p>
          <a:p>
            <a:pPr marL="203200" indent="0">
              <a:buNone/>
            </a:pPr>
            <a:endParaRPr lang="en-US" dirty="0"/>
          </a:p>
        </p:txBody>
      </p:sp>
    </p:spTree>
    <p:extLst>
      <p:ext uri="{BB962C8B-B14F-4D97-AF65-F5344CB8AC3E}">
        <p14:creationId xmlns:p14="http://schemas.microsoft.com/office/powerpoint/2010/main" val="3373131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Committee Chairs</a:t>
            </a:r>
            <a:endParaRPr lang="en-US" sz="4400" b="1" dirty="0"/>
          </a:p>
        </p:txBody>
      </p:sp>
      <p:sp>
        <p:nvSpPr>
          <p:cNvPr id="3" name="Text Placeholder 2"/>
          <p:cNvSpPr>
            <a:spLocks noGrp="1"/>
          </p:cNvSpPr>
          <p:nvPr>
            <p:ph type="body" idx="1"/>
          </p:nvPr>
        </p:nvSpPr>
        <p:spPr>
          <a:xfrm>
            <a:off x="1295400" y="1661393"/>
            <a:ext cx="7696244" cy="3550966"/>
          </a:xfrm>
        </p:spPr>
        <p:txBody>
          <a:bodyPr/>
          <a:lstStyle/>
          <a:p>
            <a:pPr marL="203200" indent="0">
              <a:spcBef>
                <a:spcPts val="200"/>
              </a:spcBef>
              <a:buNone/>
            </a:pPr>
            <a:r>
              <a:rPr lang="en-US" sz="1800" b="1" dirty="0" smtClean="0"/>
              <a:t>Academic Affairs</a:t>
            </a:r>
            <a:r>
              <a:rPr lang="en-US" sz="1800" dirty="0" smtClean="0"/>
              <a:t>			TBA</a:t>
            </a:r>
          </a:p>
          <a:p>
            <a:pPr marL="203200" indent="0">
              <a:spcBef>
                <a:spcPts val="200"/>
              </a:spcBef>
              <a:buNone/>
            </a:pPr>
            <a:r>
              <a:rPr lang="en-US" sz="1800" b="1" dirty="0" smtClean="0"/>
              <a:t>Career Development</a:t>
            </a:r>
            <a:r>
              <a:rPr lang="en-US" sz="1800" dirty="0" smtClean="0"/>
              <a:t>			Nathan </a:t>
            </a:r>
            <a:r>
              <a:rPr lang="en-US" sz="1800" dirty="0" err="1" smtClean="0"/>
              <a:t>Hamit</a:t>
            </a:r>
            <a:endParaRPr lang="en-US" sz="1800" dirty="0" smtClean="0"/>
          </a:p>
          <a:p>
            <a:pPr marL="203200" indent="0">
              <a:spcBef>
                <a:spcPts val="200"/>
              </a:spcBef>
              <a:buNone/>
            </a:pPr>
            <a:r>
              <a:rPr lang="en-US" sz="1800" dirty="0"/>
              <a:t>	</a:t>
            </a:r>
            <a:r>
              <a:rPr lang="en-US" sz="1800" dirty="0" smtClean="0"/>
              <a:t>				Grant Schroeder</a:t>
            </a:r>
          </a:p>
          <a:p>
            <a:pPr marL="203200" indent="0">
              <a:spcBef>
                <a:spcPts val="200"/>
              </a:spcBef>
              <a:buNone/>
            </a:pPr>
            <a:r>
              <a:rPr lang="en-US" sz="1800" dirty="0"/>
              <a:t>	</a:t>
            </a:r>
            <a:r>
              <a:rPr lang="en-US" sz="1800" dirty="0" smtClean="0"/>
              <a:t>				Logan Lindsay</a:t>
            </a:r>
          </a:p>
          <a:p>
            <a:pPr marL="203200" indent="0">
              <a:spcBef>
                <a:spcPts val="200"/>
              </a:spcBef>
              <a:buNone/>
            </a:pPr>
            <a:r>
              <a:rPr lang="en-US" sz="1800" b="1" dirty="0" smtClean="0"/>
              <a:t>Communications</a:t>
            </a:r>
            <a:r>
              <a:rPr lang="en-US" sz="1800" dirty="0" smtClean="0"/>
              <a:t>			Gracie Cadena</a:t>
            </a:r>
          </a:p>
          <a:p>
            <a:pPr marL="203200" indent="0">
              <a:spcBef>
                <a:spcPts val="200"/>
              </a:spcBef>
              <a:buNone/>
            </a:pPr>
            <a:r>
              <a:rPr lang="en-US" sz="1800" b="1" dirty="0" smtClean="0"/>
              <a:t>ESOC</a:t>
            </a:r>
            <a:r>
              <a:rPr lang="en-US" sz="1800" dirty="0" smtClean="0"/>
              <a:t>					Ezra Babcock</a:t>
            </a:r>
          </a:p>
          <a:p>
            <a:pPr marL="203200" indent="0">
              <a:spcBef>
                <a:spcPts val="200"/>
              </a:spcBef>
              <a:buNone/>
            </a:pPr>
            <a:r>
              <a:rPr lang="en-US" sz="1800" b="1" dirty="0" err="1" smtClean="0"/>
              <a:t>EWeek</a:t>
            </a:r>
            <a:r>
              <a:rPr lang="en-US" sz="1800" dirty="0" smtClean="0"/>
              <a:t>				Kristen </a:t>
            </a:r>
            <a:r>
              <a:rPr lang="en-US" sz="1800" dirty="0" err="1" smtClean="0"/>
              <a:t>Urasek</a:t>
            </a:r>
            <a:endParaRPr lang="en-US" sz="1800" dirty="0" smtClean="0"/>
          </a:p>
          <a:p>
            <a:pPr marL="203200" indent="0">
              <a:spcBef>
                <a:spcPts val="200"/>
              </a:spcBef>
              <a:buNone/>
            </a:pPr>
            <a:r>
              <a:rPr lang="en-US" sz="1800" dirty="0"/>
              <a:t>	</a:t>
            </a:r>
            <a:r>
              <a:rPr lang="en-US" sz="1800" dirty="0" smtClean="0"/>
              <a:t>				Bryan Keller</a:t>
            </a:r>
          </a:p>
          <a:p>
            <a:pPr marL="203200" indent="0">
              <a:spcBef>
                <a:spcPts val="200"/>
              </a:spcBef>
              <a:buNone/>
            </a:pPr>
            <a:r>
              <a:rPr lang="en-US" sz="1800" b="1" dirty="0" smtClean="0"/>
              <a:t>FELD</a:t>
            </a:r>
            <a:r>
              <a:rPr lang="en-US" sz="1800" dirty="0" smtClean="0"/>
              <a:t>					Konnor Barnes</a:t>
            </a:r>
          </a:p>
          <a:p>
            <a:pPr marL="203200" indent="0">
              <a:spcBef>
                <a:spcPts val="200"/>
              </a:spcBef>
              <a:buNone/>
            </a:pPr>
            <a:r>
              <a:rPr lang="en-US" sz="1800" b="1" dirty="0" smtClean="0"/>
              <a:t>Innovation</a:t>
            </a:r>
            <a:r>
              <a:rPr lang="en-US" sz="1800" dirty="0"/>
              <a:t>	</a:t>
            </a:r>
            <a:r>
              <a:rPr lang="en-US" sz="1800" dirty="0" smtClean="0"/>
              <a:t>			FG Williams</a:t>
            </a:r>
          </a:p>
          <a:p>
            <a:pPr marL="203200" indent="0">
              <a:spcBef>
                <a:spcPts val="200"/>
              </a:spcBef>
              <a:buNone/>
            </a:pPr>
            <a:r>
              <a:rPr lang="en-US" sz="1800" b="1" dirty="0" smtClean="0"/>
              <a:t>Mentorship</a:t>
            </a:r>
            <a:r>
              <a:rPr lang="en-US" sz="1800" dirty="0" smtClean="0"/>
              <a:t>				Emily </a:t>
            </a:r>
            <a:r>
              <a:rPr lang="en-US" sz="1800" dirty="0" err="1" smtClean="0"/>
              <a:t>Demjanenko</a:t>
            </a:r>
            <a:endParaRPr lang="en-US" sz="1800" dirty="0" smtClean="0"/>
          </a:p>
          <a:p>
            <a:pPr marL="203200" indent="0">
              <a:spcBef>
                <a:spcPts val="200"/>
              </a:spcBef>
              <a:buNone/>
            </a:pPr>
            <a:r>
              <a:rPr lang="en-US" sz="1800" b="1" dirty="0"/>
              <a:t>	</a:t>
            </a:r>
            <a:r>
              <a:rPr lang="en-US" sz="1800" b="1" dirty="0" smtClean="0"/>
              <a:t>				</a:t>
            </a:r>
            <a:r>
              <a:rPr lang="en-US" sz="1800" dirty="0" smtClean="0"/>
              <a:t>Kareem </a:t>
            </a:r>
            <a:r>
              <a:rPr lang="en-US" sz="1800" dirty="0" err="1" smtClean="0"/>
              <a:t>Elgafy</a:t>
            </a:r>
            <a:endParaRPr lang="en-US" sz="1800" dirty="0" smtClean="0"/>
          </a:p>
          <a:p>
            <a:pPr marL="203200" indent="0">
              <a:spcBef>
                <a:spcPts val="200"/>
              </a:spcBef>
              <a:buNone/>
            </a:pPr>
            <a:r>
              <a:rPr lang="en-US" sz="1800" b="1" dirty="0" smtClean="0"/>
              <a:t>Special Events				</a:t>
            </a:r>
            <a:r>
              <a:rPr lang="en-US" sz="1800" dirty="0" smtClean="0"/>
              <a:t>VACANT</a:t>
            </a:r>
          </a:p>
          <a:p>
            <a:pPr marL="203200" indent="0">
              <a:spcBef>
                <a:spcPts val="200"/>
              </a:spcBef>
              <a:buNone/>
            </a:pPr>
            <a:r>
              <a:rPr lang="en-US" sz="1800" b="1" dirty="0" smtClean="0"/>
              <a:t>Secretary				</a:t>
            </a:r>
            <a:r>
              <a:rPr lang="en-US" sz="1800" dirty="0" smtClean="0"/>
              <a:t>Phillip Stoll</a:t>
            </a:r>
          </a:p>
          <a:p>
            <a:pPr marL="203200" indent="0">
              <a:spcBef>
                <a:spcPts val="200"/>
              </a:spcBef>
              <a:buNone/>
            </a:pPr>
            <a:r>
              <a:rPr lang="en-US" sz="1800" b="1" dirty="0" smtClean="0"/>
              <a:t>Technology				</a:t>
            </a:r>
            <a:r>
              <a:rPr lang="en-US" sz="1800" dirty="0" err="1" smtClean="0"/>
              <a:t>Achyut</a:t>
            </a:r>
            <a:r>
              <a:rPr lang="en-US" sz="1800" dirty="0" smtClean="0"/>
              <a:t> </a:t>
            </a:r>
            <a:r>
              <a:rPr lang="en-US" sz="1800" dirty="0" err="1" smtClean="0"/>
              <a:t>Anand</a:t>
            </a:r>
            <a:endParaRPr lang="en-US" sz="1800" b="1" dirty="0" smtClean="0"/>
          </a:p>
          <a:p>
            <a:pPr marL="203200" indent="0">
              <a:buNone/>
            </a:pPr>
            <a:endParaRPr lang="en-US" dirty="0"/>
          </a:p>
        </p:txBody>
      </p:sp>
    </p:spTree>
    <p:extLst>
      <p:ext uri="{BB962C8B-B14F-4D97-AF65-F5344CB8AC3E}">
        <p14:creationId xmlns:p14="http://schemas.microsoft.com/office/powerpoint/2010/main" val="3236941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ctrTitle"/>
          </p:nvPr>
        </p:nvSpPr>
        <p:spPr>
          <a:xfrm>
            <a:off x="1533526" y="857251"/>
            <a:ext cx="6467474" cy="742949"/>
          </a:xfrm>
          <a:prstGeom prst="rect">
            <a:avLst/>
          </a:prstGeom>
          <a:noFill/>
          <a:ln>
            <a:noFill/>
          </a:ln>
        </p:spPr>
        <p:txBody>
          <a:bodyPr lIns="68569" tIns="34275" rIns="68569" bIns="34275" anchor="ctr" anchorCtr="0">
            <a:noAutofit/>
          </a:bodyPr>
          <a:lstStyle/>
          <a:p>
            <a:pPr>
              <a:buSzPct val="25000"/>
            </a:pPr>
            <a:r>
              <a:rPr lang="en-US" sz="4400" b="1" dirty="0" smtClean="0">
                <a:solidFill>
                  <a:schemeClr val="dk2"/>
                </a:solidFill>
                <a:latin typeface="PT Sans"/>
                <a:ea typeface="PT Sans"/>
                <a:cs typeface="PT Sans"/>
                <a:sym typeface="PT Sans"/>
              </a:rPr>
              <a:t>President</a:t>
            </a:r>
            <a:endParaRPr lang="en-US" sz="4400" b="1" dirty="0">
              <a:solidFill>
                <a:schemeClr val="dk2"/>
              </a:solidFill>
              <a:latin typeface="PT Sans"/>
              <a:ea typeface="PT Sans"/>
              <a:cs typeface="PT Sans"/>
              <a:sym typeface="PT Sans"/>
            </a:endParaRPr>
          </a:p>
        </p:txBody>
      </p:sp>
      <p:sp>
        <p:nvSpPr>
          <p:cNvPr id="4" name="TextBox 3">
            <a:extLst>
              <a:ext uri="{FF2B5EF4-FFF2-40B4-BE49-F238E27FC236}">
                <a16:creationId xmlns:a16="http://schemas.microsoft.com/office/drawing/2014/main" xmlns="" id="{4773C846-D33F-461B-A8ED-9F87B4CCD4E6}"/>
              </a:ext>
            </a:extLst>
          </p:cNvPr>
          <p:cNvSpPr txBox="1"/>
          <p:nvPr/>
        </p:nvSpPr>
        <p:spPr>
          <a:xfrm>
            <a:off x="7328030" y="210825"/>
            <a:ext cx="1721498" cy="415498"/>
          </a:xfrm>
          <a:prstGeom prst="rect">
            <a:avLst/>
          </a:prstGeom>
          <a:noFill/>
        </p:spPr>
        <p:txBody>
          <a:bodyPr wrap="square" rtlCol="0">
            <a:spAutoFit/>
          </a:bodyPr>
          <a:lstStyle/>
          <a:p>
            <a:pPr defTabSz="685800"/>
            <a:r>
              <a:rPr lang="en-US" sz="1050" dirty="0" smtClean="0"/>
              <a:t>Dane Sowers</a:t>
            </a:r>
            <a:endParaRPr lang="en-US" sz="1050" dirty="0"/>
          </a:p>
          <a:p>
            <a:pPr defTabSz="685800"/>
            <a:r>
              <a:rPr lang="en-US" sz="1050" dirty="0" smtClean="0"/>
              <a:t>sowersdd@mail.uc.edu</a:t>
            </a:r>
            <a:endParaRPr lang="en-US" sz="1050" dirty="0"/>
          </a:p>
        </p:txBody>
      </p:sp>
      <p:sp>
        <p:nvSpPr>
          <p:cNvPr id="5" name="TextBox 4">
            <a:extLst>
              <a:ext uri="{FF2B5EF4-FFF2-40B4-BE49-F238E27FC236}">
                <a16:creationId xmlns:a16="http://schemas.microsoft.com/office/drawing/2014/main" xmlns="" id="{A9045277-F3D4-4AE3-B10D-F6B744458475}"/>
              </a:ext>
            </a:extLst>
          </p:cNvPr>
          <p:cNvSpPr txBox="1"/>
          <p:nvPr/>
        </p:nvSpPr>
        <p:spPr>
          <a:xfrm>
            <a:off x="1268283" y="1874519"/>
            <a:ext cx="6997959" cy="2939266"/>
          </a:xfrm>
          <a:prstGeom prst="rect">
            <a:avLst/>
          </a:prstGeom>
          <a:noFill/>
        </p:spPr>
        <p:txBody>
          <a:bodyPr wrap="square" rtlCol="0">
            <a:spAutoFit/>
          </a:bodyPr>
          <a:lstStyle/>
          <a:p>
            <a:pPr marL="257175" indent="-257175" defTabSz="685800">
              <a:buFont typeface="Arial" panose="020B0604020202020204" pitchFamily="34" charset="0"/>
              <a:buChar char="•"/>
            </a:pPr>
            <a:r>
              <a:rPr lang="en-US" sz="2800" dirty="0" smtClean="0">
                <a:latin typeface="PT Sans" panose="020B0604020202020204" charset="0"/>
              </a:rPr>
              <a:t>Oversee overall operations of the organization</a:t>
            </a:r>
          </a:p>
          <a:p>
            <a:pPr marL="257175" indent="-257175" defTabSz="685800">
              <a:buFont typeface="Arial" panose="020B0604020202020204" pitchFamily="34" charset="0"/>
              <a:buChar char="•"/>
            </a:pPr>
            <a:r>
              <a:rPr lang="en-US" sz="2800" dirty="0" smtClean="0">
                <a:latin typeface="PT Sans" panose="020B0604020202020204" charset="0"/>
              </a:rPr>
              <a:t>Advocate for Tribunal and CEAS students to faculty, staff, administrators, and other student groups</a:t>
            </a:r>
            <a:endParaRPr lang="en-US" sz="2800" dirty="0">
              <a:latin typeface="PT Sans" panose="020B0604020202020204" charset="0"/>
            </a:endParaRPr>
          </a:p>
          <a:p>
            <a:pPr marL="258366" indent="-257175" defTabSz="685800">
              <a:lnSpc>
                <a:spcPts val="2700"/>
              </a:lnSpc>
              <a:buFont typeface="Arial" panose="020B0604020202020204" pitchFamily="34" charset="0"/>
              <a:buChar char="•"/>
            </a:pPr>
            <a:endParaRPr lang="en-US" sz="2800" dirty="0"/>
          </a:p>
          <a:p>
            <a:pPr marL="1191" defTabSz="685800">
              <a:lnSpc>
                <a:spcPts val="2700"/>
              </a:lnSpc>
            </a:pPr>
            <a:r>
              <a:rPr lang="en-US" sz="2800" b="1" dirty="0"/>
              <a:t>Office Hour: </a:t>
            </a:r>
            <a:r>
              <a:rPr lang="en-US" sz="2800" b="1" dirty="0" smtClean="0"/>
              <a:t>Monday 2pm </a:t>
            </a:r>
            <a:r>
              <a:rPr lang="en-US" sz="2800" b="1" dirty="0"/>
              <a:t>to 3</a:t>
            </a:r>
            <a:r>
              <a:rPr lang="en-US" sz="2800" b="1" dirty="0" smtClean="0"/>
              <a:t>pm</a:t>
            </a:r>
            <a:endParaRPr lang="en-US" sz="2800" b="1" dirty="0"/>
          </a:p>
        </p:txBody>
      </p:sp>
    </p:spTree>
    <p:extLst>
      <p:ext uri="{BB962C8B-B14F-4D97-AF65-F5344CB8AC3E}">
        <p14:creationId xmlns:p14="http://schemas.microsoft.com/office/powerpoint/2010/main" val="3999499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ctrTitle"/>
          </p:nvPr>
        </p:nvSpPr>
        <p:spPr>
          <a:xfrm>
            <a:off x="1533526" y="857251"/>
            <a:ext cx="6467474" cy="742949"/>
          </a:xfrm>
          <a:prstGeom prst="rect">
            <a:avLst/>
          </a:prstGeom>
          <a:noFill/>
          <a:ln>
            <a:noFill/>
          </a:ln>
        </p:spPr>
        <p:txBody>
          <a:bodyPr lIns="68569" tIns="34275" rIns="68569" bIns="34275" anchor="ctr" anchorCtr="0">
            <a:noAutofit/>
          </a:bodyPr>
          <a:lstStyle/>
          <a:p>
            <a:pPr>
              <a:buSzPct val="25000"/>
            </a:pPr>
            <a:r>
              <a:rPr lang="en-US" sz="4400" b="1" dirty="0">
                <a:solidFill>
                  <a:schemeClr val="dk2"/>
                </a:solidFill>
                <a:latin typeface="PT Sans"/>
                <a:ea typeface="PT Sans"/>
                <a:cs typeface="PT Sans"/>
                <a:sym typeface="PT Sans"/>
              </a:rPr>
              <a:t>VP of College Affairs</a:t>
            </a:r>
          </a:p>
        </p:txBody>
      </p:sp>
      <p:sp>
        <p:nvSpPr>
          <p:cNvPr id="4" name="TextBox 3">
            <a:extLst>
              <a:ext uri="{FF2B5EF4-FFF2-40B4-BE49-F238E27FC236}">
                <a16:creationId xmlns:a16="http://schemas.microsoft.com/office/drawing/2014/main" xmlns="" id="{4773C846-D33F-461B-A8ED-9F87B4CCD4E6}"/>
              </a:ext>
            </a:extLst>
          </p:cNvPr>
          <p:cNvSpPr txBox="1"/>
          <p:nvPr/>
        </p:nvSpPr>
        <p:spPr>
          <a:xfrm>
            <a:off x="7328030" y="210825"/>
            <a:ext cx="1721498" cy="577081"/>
          </a:xfrm>
          <a:prstGeom prst="rect">
            <a:avLst/>
          </a:prstGeom>
          <a:noFill/>
        </p:spPr>
        <p:txBody>
          <a:bodyPr wrap="square" rtlCol="0">
            <a:spAutoFit/>
          </a:bodyPr>
          <a:lstStyle/>
          <a:p>
            <a:pPr defTabSz="685800"/>
            <a:r>
              <a:rPr lang="en-US" sz="1050" dirty="0"/>
              <a:t>Christopher Stone</a:t>
            </a:r>
          </a:p>
          <a:p>
            <a:pPr defTabSz="685800"/>
            <a:r>
              <a:rPr lang="en-US" sz="1050" dirty="0">
                <a:hlinkClick r:id="rId3"/>
              </a:rPr>
              <a:t>stonec5@mail.uc.edu</a:t>
            </a:r>
            <a:endParaRPr lang="en-US" sz="1050" dirty="0"/>
          </a:p>
          <a:p>
            <a:pPr defTabSz="685800"/>
            <a:r>
              <a:rPr lang="en-US" sz="1050" dirty="0"/>
              <a:t>440-454-1106</a:t>
            </a:r>
          </a:p>
        </p:txBody>
      </p:sp>
      <p:sp>
        <p:nvSpPr>
          <p:cNvPr id="5" name="TextBox 4">
            <a:extLst>
              <a:ext uri="{FF2B5EF4-FFF2-40B4-BE49-F238E27FC236}">
                <a16:creationId xmlns:a16="http://schemas.microsoft.com/office/drawing/2014/main" xmlns="" id="{A9045277-F3D4-4AE3-B10D-F6B744458475}"/>
              </a:ext>
            </a:extLst>
          </p:cNvPr>
          <p:cNvSpPr txBox="1"/>
          <p:nvPr/>
        </p:nvSpPr>
        <p:spPr>
          <a:xfrm>
            <a:off x="1268283" y="1874519"/>
            <a:ext cx="6997959" cy="3901068"/>
          </a:xfrm>
          <a:prstGeom prst="rect">
            <a:avLst/>
          </a:prstGeom>
          <a:noFill/>
        </p:spPr>
        <p:txBody>
          <a:bodyPr wrap="square" rtlCol="0">
            <a:spAutoFit/>
          </a:bodyPr>
          <a:lstStyle/>
          <a:p>
            <a:pPr marL="257175" indent="-257175" defTabSz="685800">
              <a:lnSpc>
                <a:spcPts val="2700"/>
              </a:lnSpc>
              <a:buFont typeface="Arial" panose="020B0604020202020204" pitchFamily="34" charset="0"/>
              <a:buChar char="•"/>
            </a:pPr>
            <a:r>
              <a:rPr lang="en-US" sz="2400" dirty="0"/>
              <a:t>Responsible for three committees</a:t>
            </a:r>
          </a:p>
          <a:p>
            <a:pPr marL="597694" lvl="1" indent="-257175" defTabSz="685800">
              <a:lnSpc>
                <a:spcPts val="2700"/>
              </a:lnSpc>
              <a:buFont typeface="Arial" panose="020B0604020202020204" pitchFamily="34" charset="0"/>
              <a:buChar char="•"/>
            </a:pPr>
            <a:r>
              <a:rPr lang="en-US" sz="2400" dirty="0"/>
              <a:t>Engineering Student Organization Council (ESOC)</a:t>
            </a:r>
          </a:p>
          <a:p>
            <a:pPr marL="597694" lvl="1" indent="-257175" defTabSz="685800">
              <a:lnSpc>
                <a:spcPts val="2700"/>
              </a:lnSpc>
              <a:buFont typeface="Arial" panose="020B0604020202020204" pitchFamily="34" charset="0"/>
              <a:buChar char="•"/>
            </a:pPr>
            <a:r>
              <a:rPr lang="en-US" sz="2400" dirty="0"/>
              <a:t>Academic Affairs</a:t>
            </a:r>
          </a:p>
          <a:p>
            <a:pPr marL="597694" lvl="1" indent="-257175" defTabSz="685800">
              <a:lnSpc>
                <a:spcPts val="2700"/>
              </a:lnSpc>
              <a:buFont typeface="Arial" panose="020B0604020202020204" pitchFamily="34" charset="0"/>
              <a:buChar char="•"/>
            </a:pPr>
            <a:r>
              <a:rPr lang="en-US" sz="2400" dirty="0"/>
              <a:t>Career Development</a:t>
            </a:r>
          </a:p>
          <a:p>
            <a:pPr marL="258366" indent="-257175" defTabSz="685800">
              <a:lnSpc>
                <a:spcPts val="2700"/>
              </a:lnSpc>
              <a:buFont typeface="Arial" panose="020B0604020202020204" pitchFamily="34" charset="0"/>
              <a:buChar char="•"/>
            </a:pPr>
            <a:r>
              <a:rPr lang="en-US" sz="2400" dirty="0"/>
              <a:t>In charge of maintaining a strong relationship between students and faculty</a:t>
            </a:r>
          </a:p>
          <a:p>
            <a:pPr marL="258366" indent="-257175" defTabSz="685800">
              <a:lnSpc>
                <a:spcPts val="2700"/>
              </a:lnSpc>
              <a:buFont typeface="Arial" panose="020B0604020202020204" pitchFamily="34" charset="0"/>
              <a:buChar char="•"/>
            </a:pPr>
            <a:r>
              <a:rPr lang="en-US" sz="2400" dirty="0"/>
              <a:t>Ensure collaboration between student organizations, tribunal and faculty</a:t>
            </a:r>
          </a:p>
          <a:p>
            <a:pPr marL="258366" indent="-257175" defTabSz="685800">
              <a:lnSpc>
                <a:spcPts val="2700"/>
              </a:lnSpc>
              <a:buFont typeface="Arial" panose="020B0604020202020204" pitchFamily="34" charset="0"/>
              <a:buChar char="•"/>
            </a:pPr>
            <a:endParaRPr lang="en-US" sz="2400" dirty="0"/>
          </a:p>
          <a:p>
            <a:pPr marL="1191" defTabSz="685800">
              <a:lnSpc>
                <a:spcPts val="2700"/>
              </a:lnSpc>
            </a:pPr>
            <a:r>
              <a:rPr lang="en-US" sz="2400" b="1" dirty="0"/>
              <a:t>Office Hour: Tuesday 5:45pm to 6:45pm</a:t>
            </a:r>
          </a:p>
        </p:txBody>
      </p:sp>
    </p:spTree>
    <p:extLst>
      <p:ext uri="{BB962C8B-B14F-4D97-AF65-F5344CB8AC3E}">
        <p14:creationId xmlns:p14="http://schemas.microsoft.com/office/powerpoint/2010/main" val="1501820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ctrTitle"/>
          </p:nvPr>
        </p:nvSpPr>
        <p:spPr>
          <a:xfrm>
            <a:off x="1533526" y="857251"/>
            <a:ext cx="6467474" cy="742949"/>
          </a:xfrm>
          <a:prstGeom prst="rect">
            <a:avLst/>
          </a:prstGeom>
          <a:noFill/>
          <a:ln>
            <a:noFill/>
          </a:ln>
        </p:spPr>
        <p:txBody>
          <a:bodyPr lIns="68569" tIns="34275" rIns="68569" bIns="34275" anchor="ctr" anchorCtr="0">
            <a:noAutofit/>
          </a:bodyPr>
          <a:lstStyle/>
          <a:p>
            <a:pPr>
              <a:buSzPct val="25000"/>
            </a:pPr>
            <a:r>
              <a:rPr lang="en-US" sz="4400" b="1" dirty="0">
                <a:solidFill>
                  <a:schemeClr val="dk2"/>
                </a:solidFill>
                <a:latin typeface="PT Sans"/>
                <a:ea typeface="PT Sans"/>
                <a:cs typeface="PT Sans"/>
                <a:sym typeface="PT Sans"/>
              </a:rPr>
              <a:t>VP of </a:t>
            </a:r>
            <a:r>
              <a:rPr lang="en-US" sz="4400" b="1" dirty="0" smtClean="0">
                <a:solidFill>
                  <a:schemeClr val="dk2"/>
                </a:solidFill>
                <a:latin typeface="PT Sans"/>
                <a:ea typeface="PT Sans"/>
                <a:cs typeface="PT Sans"/>
                <a:sym typeface="PT Sans"/>
              </a:rPr>
              <a:t>Events</a:t>
            </a:r>
            <a:endParaRPr lang="en-US" sz="4400" b="1" dirty="0">
              <a:solidFill>
                <a:schemeClr val="dk2"/>
              </a:solidFill>
              <a:latin typeface="PT Sans"/>
              <a:ea typeface="PT Sans"/>
              <a:cs typeface="PT Sans"/>
              <a:sym typeface="PT Sans"/>
            </a:endParaRPr>
          </a:p>
        </p:txBody>
      </p:sp>
      <p:sp>
        <p:nvSpPr>
          <p:cNvPr id="4" name="TextBox 3">
            <a:extLst>
              <a:ext uri="{FF2B5EF4-FFF2-40B4-BE49-F238E27FC236}">
                <a16:creationId xmlns:a16="http://schemas.microsoft.com/office/drawing/2014/main" xmlns="" id="{4773C846-D33F-461B-A8ED-9F87B4CCD4E6}"/>
              </a:ext>
            </a:extLst>
          </p:cNvPr>
          <p:cNvSpPr txBox="1"/>
          <p:nvPr/>
        </p:nvSpPr>
        <p:spPr>
          <a:xfrm>
            <a:off x="7328030" y="210825"/>
            <a:ext cx="1721498" cy="415498"/>
          </a:xfrm>
          <a:prstGeom prst="rect">
            <a:avLst/>
          </a:prstGeom>
          <a:noFill/>
        </p:spPr>
        <p:txBody>
          <a:bodyPr wrap="square" rtlCol="0">
            <a:spAutoFit/>
          </a:bodyPr>
          <a:lstStyle/>
          <a:p>
            <a:pPr defTabSz="685800"/>
            <a:r>
              <a:rPr lang="en-US" sz="1050" dirty="0" smtClean="0"/>
              <a:t>Andy </a:t>
            </a:r>
            <a:r>
              <a:rPr lang="en-US" sz="1050" dirty="0" err="1" smtClean="0"/>
              <a:t>Droesch</a:t>
            </a:r>
            <a:endParaRPr lang="en-US" sz="1050" dirty="0"/>
          </a:p>
          <a:p>
            <a:pPr defTabSz="685800"/>
            <a:r>
              <a:rPr lang="en-US" sz="1050" dirty="0" smtClean="0"/>
              <a:t>droescaj@mail.uc.edu</a:t>
            </a:r>
            <a:endParaRPr lang="en-US" sz="1050" dirty="0"/>
          </a:p>
        </p:txBody>
      </p:sp>
      <p:sp>
        <p:nvSpPr>
          <p:cNvPr id="5" name="TextBox 4">
            <a:extLst>
              <a:ext uri="{FF2B5EF4-FFF2-40B4-BE49-F238E27FC236}">
                <a16:creationId xmlns:a16="http://schemas.microsoft.com/office/drawing/2014/main" xmlns="" id="{A9045277-F3D4-4AE3-B10D-F6B744458475}"/>
              </a:ext>
            </a:extLst>
          </p:cNvPr>
          <p:cNvSpPr txBox="1"/>
          <p:nvPr/>
        </p:nvSpPr>
        <p:spPr>
          <a:xfrm>
            <a:off x="1268283" y="1874519"/>
            <a:ext cx="6997959" cy="3208571"/>
          </a:xfrm>
          <a:prstGeom prst="rect">
            <a:avLst/>
          </a:prstGeom>
          <a:noFill/>
        </p:spPr>
        <p:txBody>
          <a:bodyPr wrap="square" rtlCol="0">
            <a:spAutoFit/>
          </a:bodyPr>
          <a:lstStyle/>
          <a:p>
            <a:pPr marL="257175" indent="-257175" defTabSz="685800">
              <a:lnSpc>
                <a:spcPts val="2700"/>
              </a:lnSpc>
              <a:buFont typeface="Arial" panose="020B0604020202020204" pitchFamily="34" charset="0"/>
              <a:buChar char="•"/>
            </a:pPr>
            <a:r>
              <a:rPr lang="en-US" sz="2400" dirty="0"/>
              <a:t>Responsible for </a:t>
            </a:r>
            <a:r>
              <a:rPr lang="en-US" sz="2400" dirty="0" smtClean="0"/>
              <a:t>four committees:</a:t>
            </a:r>
            <a:endParaRPr lang="en-US" sz="2400" dirty="0"/>
          </a:p>
          <a:p>
            <a:pPr marL="597694" lvl="1" indent="-257175" defTabSz="685800">
              <a:lnSpc>
                <a:spcPts val="2700"/>
              </a:lnSpc>
              <a:buFont typeface="Arial" panose="020B0604020202020204" pitchFamily="34" charset="0"/>
              <a:buChar char="•"/>
            </a:pPr>
            <a:r>
              <a:rPr lang="en-US" sz="2400" dirty="0" smtClean="0"/>
              <a:t>Special Events</a:t>
            </a:r>
          </a:p>
          <a:p>
            <a:pPr marL="597694" lvl="1" indent="-257175" defTabSz="685800">
              <a:lnSpc>
                <a:spcPts val="2700"/>
              </a:lnSpc>
              <a:buFont typeface="Arial" panose="020B0604020202020204" pitchFamily="34" charset="0"/>
              <a:buChar char="•"/>
            </a:pPr>
            <a:r>
              <a:rPr lang="en-US" sz="2400" dirty="0" smtClean="0"/>
              <a:t>Luau</a:t>
            </a:r>
          </a:p>
          <a:p>
            <a:pPr marL="597694" lvl="1" indent="-257175" defTabSz="685800">
              <a:lnSpc>
                <a:spcPts val="2700"/>
              </a:lnSpc>
              <a:buFont typeface="Arial" panose="020B0604020202020204" pitchFamily="34" charset="0"/>
              <a:buChar char="•"/>
            </a:pPr>
            <a:r>
              <a:rPr lang="en-US" sz="2400" dirty="0" smtClean="0"/>
              <a:t>FELD</a:t>
            </a:r>
          </a:p>
          <a:p>
            <a:pPr marL="597694" lvl="1" indent="-257175" defTabSz="685800">
              <a:lnSpc>
                <a:spcPts val="2700"/>
              </a:lnSpc>
              <a:buFont typeface="Arial" panose="020B0604020202020204" pitchFamily="34" charset="0"/>
              <a:buChar char="•"/>
            </a:pPr>
            <a:r>
              <a:rPr lang="en-US" sz="2400" dirty="0" err="1" smtClean="0"/>
              <a:t>EWeek</a:t>
            </a:r>
            <a:endParaRPr lang="en-US" sz="2400" dirty="0"/>
          </a:p>
          <a:p>
            <a:pPr marL="258366" indent="-257175" defTabSz="685800">
              <a:lnSpc>
                <a:spcPts val="2700"/>
              </a:lnSpc>
              <a:buFont typeface="Arial" panose="020B0604020202020204" pitchFamily="34" charset="0"/>
              <a:buChar char="•"/>
            </a:pPr>
            <a:r>
              <a:rPr lang="en-US" sz="2400" dirty="0"/>
              <a:t>In charge of </a:t>
            </a:r>
            <a:r>
              <a:rPr lang="en-US" sz="2400" dirty="0" smtClean="0"/>
              <a:t>supporting the operations of these four committees and helping out wherever possible</a:t>
            </a:r>
            <a:endParaRPr lang="en-US" sz="2400" dirty="0"/>
          </a:p>
          <a:p>
            <a:pPr marL="1191" defTabSz="685800">
              <a:lnSpc>
                <a:spcPts val="2700"/>
              </a:lnSpc>
            </a:pPr>
            <a:endParaRPr lang="en-US" sz="2400" dirty="0"/>
          </a:p>
        </p:txBody>
      </p:sp>
    </p:spTree>
    <p:extLst>
      <p:ext uri="{BB962C8B-B14F-4D97-AF65-F5344CB8AC3E}">
        <p14:creationId xmlns:p14="http://schemas.microsoft.com/office/powerpoint/2010/main" val="285889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2768</TotalTime>
  <Words>1281</Words>
  <Application>Microsoft Office PowerPoint</Application>
  <PresentationFormat>On-screen Show (4:3)</PresentationFormat>
  <Paragraphs>232</Paragraphs>
  <Slides>30</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Adobe Gothic Std B</vt:lpstr>
      <vt:lpstr>Arial</vt:lpstr>
      <vt:lpstr>Calibri</vt:lpstr>
      <vt:lpstr>PT Sans</vt:lpstr>
      <vt:lpstr>Times New Roman</vt:lpstr>
      <vt:lpstr>Wingdings</vt:lpstr>
      <vt:lpstr>Default Design</vt:lpstr>
      <vt:lpstr>1_Default Design</vt:lpstr>
      <vt:lpstr>CEAS Tribunal</vt:lpstr>
      <vt:lpstr>Agenda</vt:lpstr>
      <vt:lpstr>Our Purpose</vt:lpstr>
      <vt:lpstr>Organizational Chart</vt:lpstr>
      <vt:lpstr>Officers</vt:lpstr>
      <vt:lpstr>Committee Chairs</vt:lpstr>
      <vt:lpstr>President</vt:lpstr>
      <vt:lpstr>VP of College Affairs</vt:lpstr>
      <vt:lpstr>VP of Events</vt:lpstr>
      <vt:lpstr>Chief of Staff</vt:lpstr>
      <vt:lpstr>Treasurer</vt:lpstr>
      <vt:lpstr>Senator Report</vt:lpstr>
      <vt:lpstr>Student Gov. Mentorship</vt:lpstr>
      <vt:lpstr>Senator Report</vt:lpstr>
      <vt:lpstr>Academic Affairs</vt:lpstr>
      <vt:lpstr>Engineering Student  Organization Council (ESOC)</vt:lpstr>
      <vt:lpstr>Career Fair</vt:lpstr>
      <vt:lpstr>Resume Review Day  Friday, September 1st 9a-3p 8th floor Rhodes Hall</vt:lpstr>
      <vt:lpstr>EWeek</vt:lpstr>
      <vt:lpstr>Special Events</vt:lpstr>
      <vt:lpstr>Communications</vt:lpstr>
      <vt:lpstr>Secretary</vt:lpstr>
      <vt:lpstr>Innovation Committee                                         </vt:lpstr>
      <vt:lpstr>Technology</vt:lpstr>
      <vt:lpstr>First-Year Opportunities to Get Involved</vt:lpstr>
      <vt:lpstr>CEAS Tribunal Mentorship Program</vt:lpstr>
      <vt:lpstr>FELD</vt:lpstr>
      <vt:lpstr>Social Media</vt:lpstr>
      <vt:lpstr>We Want to Hear From You!</vt:lpstr>
      <vt:lpstr>Next Meeting:   September 11th 5:30 PM Old Chem 525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and Applied  Science Tribunal</dc:title>
  <dc:creator>John Lewnard</dc:creator>
  <cp:lastModifiedBy>Sowers, Dane (sowersdd)</cp:lastModifiedBy>
  <cp:revision>94</cp:revision>
  <dcterms:modified xsi:type="dcterms:W3CDTF">2017-08-21T21:58:47Z</dcterms:modified>
</cp:coreProperties>
</file>